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sldIdLst>
    <p:sldId id="282" r:id="rId2"/>
    <p:sldId id="1880" r:id="rId3"/>
    <p:sldId id="256" r:id="rId4"/>
    <p:sldId id="289" r:id="rId5"/>
    <p:sldId id="1882" r:id="rId6"/>
    <p:sldId id="442" r:id="rId7"/>
    <p:sldId id="284" r:id="rId8"/>
    <p:sldId id="295" r:id="rId9"/>
    <p:sldId id="286" r:id="rId10"/>
    <p:sldId id="287" r:id="rId11"/>
    <p:sldId id="329" r:id="rId12"/>
    <p:sldId id="297" r:id="rId13"/>
    <p:sldId id="1885" r:id="rId14"/>
    <p:sldId id="298" r:id="rId15"/>
    <p:sldId id="330" r:id="rId16"/>
    <p:sldId id="1886" r:id="rId17"/>
    <p:sldId id="1887" r:id="rId18"/>
    <p:sldId id="446" r:id="rId19"/>
    <p:sldId id="447" r:id="rId20"/>
    <p:sldId id="277" r:id="rId21"/>
    <p:sldId id="299" r:id="rId22"/>
    <p:sldId id="443" r:id="rId23"/>
    <p:sldId id="458" r:id="rId24"/>
    <p:sldId id="311" r:id="rId25"/>
    <p:sldId id="457" r:id="rId26"/>
    <p:sldId id="321" r:id="rId27"/>
    <p:sldId id="473" r:id="rId28"/>
    <p:sldId id="474" r:id="rId29"/>
    <p:sldId id="475" r:id="rId30"/>
    <p:sldId id="322" r:id="rId31"/>
    <p:sldId id="323" r:id="rId32"/>
    <p:sldId id="324" r:id="rId33"/>
    <p:sldId id="325" r:id="rId34"/>
    <p:sldId id="444" r:id="rId35"/>
    <p:sldId id="445" r:id="rId36"/>
    <p:sldId id="327" r:id="rId37"/>
    <p:sldId id="466" r:id="rId38"/>
    <p:sldId id="1888" r:id="rId39"/>
    <p:sldId id="269" r:id="rId40"/>
    <p:sldId id="288" r:id="rId41"/>
    <p:sldId id="460" r:id="rId42"/>
    <p:sldId id="331" r:id="rId43"/>
    <p:sldId id="332" r:id="rId44"/>
    <p:sldId id="333" r:id="rId45"/>
    <p:sldId id="461" r:id="rId46"/>
    <p:sldId id="462" r:id="rId47"/>
    <p:sldId id="477" r:id="rId48"/>
    <p:sldId id="476" r:id="rId49"/>
    <p:sldId id="273" r:id="rId50"/>
    <p:sldId id="463" r:id="rId51"/>
    <p:sldId id="272" r:id="rId52"/>
    <p:sldId id="464" r:id="rId53"/>
    <p:sldId id="452" r:id="rId54"/>
    <p:sldId id="465" r:id="rId55"/>
    <p:sldId id="1881" r:id="rId56"/>
    <p:sldId id="188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32" autoAdjust="0"/>
  </p:normalViewPr>
  <p:slideViewPr>
    <p:cSldViewPr snapToGrid="0">
      <p:cViewPr varScale="1">
        <p:scale>
          <a:sx n="104" d="100"/>
          <a:sy n="104" d="100"/>
        </p:scale>
        <p:origin x="8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13.xml.rels><?xml version="1.0" encoding="UTF-8" standalone="yes"?>
<Relationships xmlns="http://schemas.openxmlformats.org/package/2006/relationships"><Relationship Id="rId1" Type="http://schemas.openxmlformats.org/officeDocument/2006/relationships/image" Target="../media/image24.jpeg"/></Relationships>
</file>

<file path=ppt/diagrams/_rels/drawing13.xml.rels><?xml version="1.0" encoding="UTF-8" standalone="yes"?>
<Relationships xmlns="http://schemas.openxmlformats.org/package/2006/relationships"><Relationship Id="rId1"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2FED77-DC34-440D-9EBF-25FC816188EC}"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76E05565-300E-4302-8E54-4F1D6E27126C}">
      <dgm:prSet phldrT="[Text]" custT="1"/>
      <dgm:spPr/>
      <dgm:t>
        <a:bodyPr/>
        <a:lstStyle/>
        <a:p>
          <a:r>
            <a:rPr lang="en-US" sz="2000" dirty="0" err="1"/>
            <a:t>LookupAccountSID</a:t>
          </a:r>
          <a:r>
            <a:rPr lang="en-US" sz="2000" dirty="0"/>
            <a:t>() e </a:t>
          </a:r>
          <a:r>
            <a:rPr lang="en-US" sz="2000" dirty="0" err="1"/>
            <a:t>controladores</a:t>
          </a:r>
          <a:r>
            <a:rPr lang="en-US" sz="2000" dirty="0"/>
            <a:t> de </a:t>
          </a:r>
          <a:r>
            <a:rPr lang="en-US" sz="2000" dirty="0" err="1"/>
            <a:t>domínio</a:t>
          </a:r>
          <a:r>
            <a:rPr lang="en-US" sz="2000" dirty="0"/>
            <a:t> lentos</a:t>
          </a:r>
        </a:p>
      </dgm:t>
    </dgm:pt>
    <dgm:pt modelId="{77704C5B-6D5A-455E-978C-804398A6D156}" type="parTrans" cxnId="{D2279FBE-9560-4041-B64E-F8E89A70CD61}">
      <dgm:prSet/>
      <dgm:spPr/>
      <dgm:t>
        <a:bodyPr/>
        <a:lstStyle/>
        <a:p>
          <a:endParaRPr lang="en-US"/>
        </a:p>
      </dgm:t>
    </dgm:pt>
    <dgm:pt modelId="{0B3C8555-1D17-448C-843B-999A4FA65CA2}" type="sibTrans" cxnId="{D2279FBE-9560-4041-B64E-F8E89A70CD61}">
      <dgm:prSet/>
      <dgm:spPr/>
      <dgm:t>
        <a:bodyPr/>
        <a:lstStyle/>
        <a:p>
          <a:endParaRPr lang="en-US"/>
        </a:p>
      </dgm:t>
    </dgm:pt>
    <dgm:pt modelId="{FDB43B12-273F-4445-9208-8DC8CF9E52D5}">
      <dgm:prSet phldrT="[Text]" custT="1"/>
      <dgm:spPr/>
      <dgm:t>
        <a:bodyPr/>
        <a:lstStyle/>
        <a:p>
          <a:r>
            <a:rPr lang="en-US" sz="2000" dirty="0"/>
            <a:t>Extended stored procedures</a:t>
          </a:r>
        </a:p>
      </dgm:t>
    </dgm:pt>
    <dgm:pt modelId="{7889686F-D22A-4518-A455-14FE650F8B15}" type="parTrans" cxnId="{377ECC65-9BB3-45A7-9339-CC919721CFBA}">
      <dgm:prSet/>
      <dgm:spPr/>
      <dgm:t>
        <a:bodyPr/>
        <a:lstStyle/>
        <a:p>
          <a:endParaRPr lang="en-US"/>
        </a:p>
      </dgm:t>
    </dgm:pt>
    <dgm:pt modelId="{F8E124FF-6E79-4619-B180-67981188D807}" type="sibTrans" cxnId="{377ECC65-9BB3-45A7-9339-CC919721CFBA}">
      <dgm:prSet/>
      <dgm:spPr/>
      <dgm:t>
        <a:bodyPr/>
        <a:lstStyle/>
        <a:p>
          <a:endParaRPr lang="en-US"/>
        </a:p>
      </dgm:t>
    </dgm:pt>
    <dgm:pt modelId="{3B8DA39B-EAF7-44CE-AC61-43EB2829547D}">
      <dgm:prSet phldrT="[Text]" custT="1"/>
      <dgm:spPr/>
      <dgm:t>
        <a:bodyPr/>
        <a:lstStyle/>
        <a:p>
          <a:r>
            <a:rPr lang="en-US" sz="2000" dirty="0"/>
            <a:t>Log file growth (zero log file)</a:t>
          </a:r>
        </a:p>
      </dgm:t>
    </dgm:pt>
    <dgm:pt modelId="{6C82A306-726C-42D0-83B8-34141EE9D52A}" type="parTrans" cxnId="{A740BE9C-D7A7-43AD-B8EC-03B9A2F7A192}">
      <dgm:prSet/>
      <dgm:spPr/>
      <dgm:t>
        <a:bodyPr/>
        <a:lstStyle/>
        <a:p>
          <a:endParaRPr lang="en-US"/>
        </a:p>
      </dgm:t>
    </dgm:pt>
    <dgm:pt modelId="{223D7B1F-C7A7-4445-9797-2201CAE65A63}" type="sibTrans" cxnId="{A740BE9C-D7A7-43AD-B8EC-03B9A2F7A192}">
      <dgm:prSet/>
      <dgm:spPr/>
      <dgm:t>
        <a:bodyPr/>
        <a:lstStyle/>
        <a:p>
          <a:endParaRPr lang="en-US"/>
        </a:p>
      </dgm:t>
    </dgm:pt>
    <dgm:pt modelId="{06421FF0-61CE-4E98-A8E7-9B6256E4268D}">
      <dgm:prSet phldrT="[Text]" custT="1"/>
      <dgm:spPr/>
      <dgm:t>
        <a:bodyPr/>
        <a:lstStyle/>
        <a:p>
          <a:r>
            <a:rPr lang="en-US" sz="1800" dirty="0" err="1"/>
            <a:t>Cuidados</a:t>
          </a:r>
          <a:r>
            <a:rPr lang="en-US" sz="1800" dirty="0"/>
            <a:t> extras, </a:t>
          </a:r>
          <a:r>
            <a:rPr lang="en-US" sz="1800" dirty="0" err="1"/>
            <a:t>ou</a:t>
          </a:r>
          <a:r>
            <a:rPr lang="en-US" sz="1800" dirty="0"/>
            <a:t> </a:t>
          </a:r>
          <a:r>
            <a:rPr lang="en-US" sz="1800" dirty="0" err="1"/>
            <a:t>problemas</a:t>
          </a:r>
          <a:r>
            <a:rPr lang="en-US" sz="1800" dirty="0"/>
            <a:t> </a:t>
          </a:r>
          <a:r>
            <a:rPr lang="en-US" sz="1800" dirty="0" err="1"/>
            <a:t>podem</a:t>
          </a:r>
          <a:r>
            <a:rPr lang="en-US" sz="1800" dirty="0"/>
            <a:t> </a:t>
          </a:r>
          <a:r>
            <a:rPr lang="en-US" sz="1800" dirty="0" err="1"/>
            <a:t>ocorrer</a:t>
          </a:r>
          <a:r>
            <a:rPr lang="en-US" sz="1800" dirty="0"/>
            <a:t> (non-yielding threads)</a:t>
          </a:r>
        </a:p>
      </dgm:t>
    </dgm:pt>
    <dgm:pt modelId="{CE421BC4-C472-4C13-BBAE-42AFB27CC707}" type="parTrans" cxnId="{56E97D78-F334-4E72-80EA-0161AAAF03D6}">
      <dgm:prSet/>
      <dgm:spPr/>
      <dgm:t>
        <a:bodyPr/>
        <a:lstStyle/>
        <a:p>
          <a:endParaRPr lang="en-US"/>
        </a:p>
      </dgm:t>
    </dgm:pt>
    <dgm:pt modelId="{A6A69F9B-7D61-4B31-890B-674DD1C764CC}" type="sibTrans" cxnId="{56E97D78-F334-4E72-80EA-0161AAAF03D6}">
      <dgm:prSet/>
      <dgm:spPr/>
      <dgm:t>
        <a:bodyPr/>
        <a:lstStyle/>
        <a:p>
          <a:endParaRPr lang="en-US"/>
        </a:p>
      </dgm:t>
    </dgm:pt>
    <dgm:pt modelId="{EA09ADED-5269-460D-AFD3-0553E15E54D2}" type="pres">
      <dgm:prSet presAssocID="{6A2FED77-DC34-440D-9EBF-25FC816188EC}" presName="diagram" presStyleCnt="0">
        <dgm:presLayoutVars>
          <dgm:dir/>
          <dgm:resizeHandles val="exact"/>
        </dgm:presLayoutVars>
      </dgm:prSet>
      <dgm:spPr/>
    </dgm:pt>
    <dgm:pt modelId="{29258E51-95BB-489D-BA5C-43770DA6D83A}" type="pres">
      <dgm:prSet presAssocID="{76E05565-300E-4302-8E54-4F1D6E27126C}" presName="node" presStyleLbl="node1" presStyleIdx="0" presStyleCnt="4" custScaleX="144886" custScaleY="71508">
        <dgm:presLayoutVars>
          <dgm:bulletEnabled val="1"/>
        </dgm:presLayoutVars>
      </dgm:prSet>
      <dgm:spPr/>
    </dgm:pt>
    <dgm:pt modelId="{633EE471-1582-4BD5-9866-86A32754E447}" type="pres">
      <dgm:prSet presAssocID="{0B3C8555-1D17-448C-843B-999A4FA65CA2}" presName="sibTrans" presStyleCnt="0"/>
      <dgm:spPr/>
    </dgm:pt>
    <dgm:pt modelId="{5D69E295-DE44-4286-BF2E-D3DA526BB238}" type="pres">
      <dgm:prSet presAssocID="{FDB43B12-273F-4445-9208-8DC8CF9E52D5}" presName="node" presStyleLbl="node1" presStyleIdx="1" presStyleCnt="4" custScaleX="144886" custScaleY="71508">
        <dgm:presLayoutVars>
          <dgm:bulletEnabled val="1"/>
        </dgm:presLayoutVars>
      </dgm:prSet>
      <dgm:spPr/>
    </dgm:pt>
    <dgm:pt modelId="{3D114A44-6333-4909-975E-1017C43C6DC9}" type="pres">
      <dgm:prSet presAssocID="{F8E124FF-6E79-4619-B180-67981188D807}" presName="sibTrans" presStyleCnt="0"/>
      <dgm:spPr/>
    </dgm:pt>
    <dgm:pt modelId="{1DD706A6-E7BC-4F71-B08C-788EE82D7604}" type="pres">
      <dgm:prSet presAssocID="{3B8DA39B-EAF7-44CE-AC61-43EB2829547D}" presName="node" presStyleLbl="node1" presStyleIdx="2" presStyleCnt="4" custScaleX="144886" custScaleY="71508">
        <dgm:presLayoutVars>
          <dgm:bulletEnabled val="1"/>
        </dgm:presLayoutVars>
      </dgm:prSet>
      <dgm:spPr/>
    </dgm:pt>
    <dgm:pt modelId="{61708FDC-7D6A-4744-89CC-E817DF92E013}" type="pres">
      <dgm:prSet presAssocID="{223D7B1F-C7A7-4445-9797-2201CAE65A63}" presName="sibTrans" presStyleCnt="0"/>
      <dgm:spPr/>
    </dgm:pt>
    <dgm:pt modelId="{5D57C72D-5E71-429B-94CB-3911DA5CC1EA}" type="pres">
      <dgm:prSet presAssocID="{06421FF0-61CE-4E98-A8E7-9B6256E4268D}" presName="node" presStyleLbl="node1" presStyleIdx="3" presStyleCnt="4" custScaleX="146972" custScaleY="79571">
        <dgm:presLayoutVars>
          <dgm:bulletEnabled val="1"/>
        </dgm:presLayoutVars>
      </dgm:prSet>
      <dgm:spPr/>
    </dgm:pt>
  </dgm:ptLst>
  <dgm:cxnLst>
    <dgm:cxn modelId="{B280C71E-3FC4-4742-B050-0600FDD1A401}" type="presOf" srcId="{06421FF0-61CE-4E98-A8E7-9B6256E4268D}" destId="{5D57C72D-5E71-429B-94CB-3911DA5CC1EA}" srcOrd="0" destOrd="0" presId="urn:microsoft.com/office/officeart/2005/8/layout/default"/>
    <dgm:cxn modelId="{B178E72D-B2A8-4B90-86DE-360E1EDD8847}" type="presOf" srcId="{6A2FED77-DC34-440D-9EBF-25FC816188EC}" destId="{EA09ADED-5269-460D-AFD3-0553E15E54D2}" srcOrd="0" destOrd="0" presId="urn:microsoft.com/office/officeart/2005/8/layout/default"/>
    <dgm:cxn modelId="{377ECC65-9BB3-45A7-9339-CC919721CFBA}" srcId="{6A2FED77-DC34-440D-9EBF-25FC816188EC}" destId="{FDB43B12-273F-4445-9208-8DC8CF9E52D5}" srcOrd="1" destOrd="0" parTransId="{7889686F-D22A-4518-A455-14FE650F8B15}" sibTransId="{F8E124FF-6E79-4619-B180-67981188D807}"/>
    <dgm:cxn modelId="{BB64C366-B3D5-4DC1-A1A6-2BBD8646B26B}" type="presOf" srcId="{3B8DA39B-EAF7-44CE-AC61-43EB2829547D}" destId="{1DD706A6-E7BC-4F71-B08C-788EE82D7604}" srcOrd="0" destOrd="0" presId="urn:microsoft.com/office/officeart/2005/8/layout/default"/>
    <dgm:cxn modelId="{56E97D78-F334-4E72-80EA-0161AAAF03D6}" srcId="{6A2FED77-DC34-440D-9EBF-25FC816188EC}" destId="{06421FF0-61CE-4E98-A8E7-9B6256E4268D}" srcOrd="3" destOrd="0" parTransId="{CE421BC4-C472-4C13-BBAE-42AFB27CC707}" sibTransId="{A6A69F9B-7D61-4B31-890B-674DD1C764CC}"/>
    <dgm:cxn modelId="{12F79796-8B29-41C6-A228-7A8AE1792222}" type="presOf" srcId="{FDB43B12-273F-4445-9208-8DC8CF9E52D5}" destId="{5D69E295-DE44-4286-BF2E-D3DA526BB238}" srcOrd="0" destOrd="0" presId="urn:microsoft.com/office/officeart/2005/8/layout/default"/>
    <dgm:cxn modelId="{A740BE9C-D7A7-43AD-B8EC-03B9A2F7A192}" srcId="{6A2FED77-DC34-440D-9EBF-25FC816188EC}" destId="{3B8DA39B-EAF7-44CE-AC61-43EB2829547D}" srcOrd="2" destOrd="0" parTransId="{6C82A306-726C-42D0-83B8-34141EE9D52A}" sibTransId="{223D7B1F-C7A7-4445-9797-2201CAE65A63}"/>
    <dgm:cxn modelId="{D2279FBE-9560-4041-B64E-F8E89A70CD61}" srcId="{6A2FED77-DC34-440D-9EBF-25FC816188EC}" destId="{76E05565-300E-4302-8E54-4F1D6E27126C}" srcOrd="0" destOrd="0" parTransId="{77704C5B-6D5A-455E-978C-804398A6D156}" sibTransId="{0B3C8555-1D17-448C-843B-999A4FA65CA2}"/>
    <dgm:cxn modelId="{1311A4CF-61B0-4A55-A4A5-37E3615DAEA6}" type="presOf" srcId="{76E05565-300E-4302-8E54-4F1D6E27126C}" destId="{29258E51-95BB-489D-BA5C-43770DA6D83A}" srcOrd="0" destOrd="0" presId="urn:microsoft.com/office/officeart/2005/8/layout/default"/>
    <dgm:cxn modelId="{7B9A9C11-A727-4EF3-89F9-94F637EEADF6}" type="presParOf" srcId="{EA09ADED-5269-460D-AFD3-0553E15E54D2}" destId="{29258E51-95BB-489D-BA5C-43770DA6D83A}" srcOrd="0" destOrd="0" presId="urn:microsoft.com/office/officeart/2005/8/layout/default"/>
    <dgm:cxn modelId="{302FA8E2-9084-48E8-8371-22AE60D0B318}" type="presParOf" srcId="{EA09ADED-5269-460D-AFD3-0553E15E54D2}" destId="{633EE471-1582-4BD5-9866-86A32754E447}" srcOrd="1" destOrd="0" presId="urn:microsoft.com/office/officeart/2005/8/layout/default"/>
    <dgm:cxn modelId="{B1E8F842-39CF-4BD2-BCEF-8764EE49B61D}" type="presParOf" srcId="{EA09ADED-5269-460D-AFD3-0553E15E54D2}" destId="{5D69E295-DE44-4286-BF2E-D3DA526BB238}" srcOrd="2" destOrd="0" presId="urn:microsoft.com/office/officeart/2005/8/layout/default"/>
    <dgm:cxn modelId="{7AAACA8C-197C-4292-8B0F-41677B3E0FAF}" type="presParOf" srcId="{EA09ADED-5269-460D-AFD3-0553E15E54D2}" destId="{3D114A44-6333-4909-975E-1017C43C6DC9}" srcOrd="3" destOrd="0" presId="urn:microsoft.com/office/officeart/2005/8/layout/default"/>
    <dgm:cxn modelId="{8B5FFBD4-5B42-4857-A806-DCB85C1E364C}" type="presParOf" srcId="{EA09ADED-5269-460D-AFD3-0553E15E54D2}" destId="{1DD706A6-E7BC-4F71-B08C-788EE82D7604}" srcOrd="4" destOrd="0" presId="urn:microsoft.com/office/officeart/2005/8/layout/default"/>
    <dgm:cxn modelId="{5D932B83-E7C7-498A-B28B-D6A36291225C}" type="presParOf" srcId="{EA09ADED-5269-460D-AFD3-0553E15E54D2}" destId="{61708FDC-7D6A-4744-89CC-E817DF92E013}" srcOrd="5" destOrd="0" presId="urn:microsoft.com/office/officeart/2005/8/layout/default"/>
    <dgm:cxn modelId="{A97FD043-F5E0-4ADC-9C58-9E9B95CE4483}" type="presParOf" srcId="{EA09ADED-5269-460D-AFD3-0553E15E54D2}" destId="{5D57C72D-5E71-429B-94CB-3911DA5CC1E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EC89C0-17BE-40CF-B26E-1D7B3EA3449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59B221C-E5F3-46F0-86EF-078961EC4DAF}">
      <dgm:prSet/>
      <dgm:spPr/>
      <dgm:t>
        <a:bodyPr/>
        <a:lstStyle/>
        <a:p>
          <a:pPr rtl="0"/>
          <a:r>
            <a:rPr lang="en-US" dirty="0" err="1"/>
            <a:t>Utilizado</a:t>
          </a:r>
          <a:r>
            <a:rPr lang="en-US" dirty="0"/>
            <a:t> para </a:t>
          </a:r>
          <a:r>
            <a:rPr lang="en-US" dirty="0" err="1"/>
            <a:t>sincronizar</a:t>
          </a:r>
          <a:r>
            <a:rPr lang="en-US" dirty="0"/>
            <a:t> query workers </a:t>
          </a:r>
          <a:r>
            <a:rPr lang="en-US" dirty="0" err="1"/>
            <a:t>em</a:t>
          </a:r>
          <a:r>
            <a:rPr lang="en-US" dirty="0"/>
            <a:t> </a:t>
          </a:r>
          <a:r>
            <a:rPr lang="en-US" dirty="0" err="1"/>
            <a:t>paralelo</a:t>
          </a:r>
          <a:endParaRPr lang="en-US" dirty="0"/>
        </a:p>
      </dgm:t>
    </dgm:pt>
    <dgm:pt modelId="{EDEECDD2-659A-4CD5-815F-22173AD27840}" type="parTrans" cxnId="{731C791A-3CA9-4849-BDB6-4D49794DB7B3}">
      <dgm:prSet/>
      <dgm:spPr/>
      <dgm:t>
        <a:bodyPr/>
        <a:lstStyle/>
        <a:p>
          <a:endParaRPr lang="en-US"/>
        </a:p>
      </dgm:t>
    </dgm:pt>
    <dgm:pt modelId="{F746E01F-FC04-4375-B50F-7F347656B9C0}" type="sibTrans" cxnId="{731C791A-3CA9-4849-BDB6-4D49794DB7B3}">
      <dgm:prSet/>
      <dgm:spPr/>
      <dgm:t>
        <a:bodyPr/>
        <a:lstStyle/>
        <a:p>
          <a:endParaRPr lang="en-US"/>
        </a:p>
      </dgm:t>
    </dgm:pt>
    <dgm:pt modelId="{BAE219B5-518A-45EC-BC1B-66FFF0BC644F}">
      <dgm:prSet/>
      <dgm:spPr/>
      <dgm:t>
        <a:bodyPr/>
        <a:lstStyle/>
        <a:p>
          <a:pPr rtl="0"/>
          <a:r>
            <a:rPr lang="en-US" dirty="0" err="1"/>
            <a:t>Apenas</a:t>
          </a:r>
          <a:r>
            <a:rPr lang="en-US" dirty="0"/>
            <a:t> </a:t>
          </a:r>
          <a:r>
            <a:rPr lang="en-US" dirty="0" err="1"/>
            <a:t>significa</a:t>
          </a:r>
          <a:r>
            <a:rPr lang="en-US" dirty="0"/>
            <a:t> que </a:t>
          </a:r>
          <a:r>
            <a:rPr lang="en-US" dirty="0" err="1"/>
            <a:t>você</a:t>
          </a:r>
          <a:r>
            <a:rPr lang="en-US" dirty="0"/>
            <a:t> </a:t>
          </a:r>
          <a:r>
            <a:rPr lang="en-US" dirty="0" err="1"/>
            <a:t>tem</a:t>
          </a:r>
          <a:r>
            <a:rPr lang="en-US" dirty="0"/>
            <a:t> </a:t>
          </a:r>
          <a:r>
            <a:rPr lang="en-US" dirty="0" err="1"/>
            <a:t>uma</a:t>
          </a:r>
          <a:r>
            <a:rPr lang="en-US" dirty="0"/>
            <a:t> query </a:t>
          </a:r>
          <a:r>
            <a:rPr lang="en-US" dirty="0" err="1"/>
            <a:t>rodando</a:t>
          </a:r>
          <a:r>
            <a:rPr lang="en-US" dirty="0"/>
            <a:t> </a:t>
          </a:r>
          <a:r>
            <a:rPr lang="en-US" dirty="0" err="1"/>
            <a:t>em</a:t>
          </a:r>
          <a:r>
            <a:rPr lang="en-US" dirty="0"/>
            <a:t> </a:t>
          </a:r>
          <a:r>
            <a:rPr lang="en-US" dirty="0" err="1"/>
            <a:t>paralelo</a:t>
          </a:r>
          <a:endParaRPr lang="en-US" dirty="0"/>
        </a:p>
      </dgm:t>
    </dgm:pt>
    <dgm:pt modelId="{64BB4FA9-676B-4A82-972F-6A05FB31156D}" type="parTrans" cxnId="{0F4A6572-AC4E-4196-90D5-A64080F83332}">
      <dgm:prSet/>
      <dgm:spPr/>
      <dgm:t>
        <a:bodyPr/>
        <a:lstStyle/>
        <a:p>
          <a:endParaRPr lang="en-US"/>
        </a:p>
      </dgm:t>
    </dgm:pt>
    <dgm:pt modelId="{072D40AF-1990-4684-9FA1-6C4DE383EDA0}" type="sibTrans" cxnId="{0F4A6572-AC4E-4196-90D5-A64080F83332}">
      <dgm:prSet/>
      <dgm:spPr/>
      <dgm:t>
        <a:bodyPr/>
        <a:lstStyle/>
        <a:p>
          <a:endParaRPr lang="en-US"/>
        </a:p>
      </dgm:t>
    </dgm:pt>
    <dgm:pt modelId="{AC071A1D-C598-4FEE-8B8D-714C9F29DE92}">
      <dgm:prSet/>
      <dgm:spPr/>
      <dgm:t>
        <a:bodyPr/>
        <a:lstStyle/>
        <a:p>
          <a:pPr rtl="0"/>
          <a:r>
            <a:rPr lang="en-US" dirty="0"/>
            <a:t>Wait time alto </a:t>
          </a:r>
          <a:r>
            <a:rPr lang="en-US" dirty="0" err="1"/>
            <a:t>significa</a:t>
          </a:r>
          <a:r>
            <a:rPr lang="en-US" dirty="0"/>
            <a:t> que queries </a:t>
          </a:r>
          <a:r>
            <a:rPr lang="en-US" dirty="0" err="1"/>
            <a:t>em</a:t>
          </a:r>
          <a:r>
            <a:rPr lang="en-US" dirty="0"/>
            <a:t> </a:t>
          </a:r>
          <a:r>
            <a:rPr lang="en-US" dirty="0" err="1"/>
            <a:t>paralelo</a:t>
          </a:r>
          <a:r>
            <a:rPr lang="en-US" dirty="0"/>
            <a:t> </a:t>
          </a:r>
          <a:r>
            <a:rPr lang="en-US" dirty="0" err="1"/>
            <a:t>estão</a:t>
          </a:r>
          <a:r>
            <a:rPr lang="en-US" dirty="0"/>
            <a:t> </a:t>
          </a:r>
          <a:r>
            <a:rPr lang="en-US" dirty="0" err="1"/>
            <a:t>demorando</a:t>
          </a:r>
          <a:endParaRPr lang="en-US" dirty="0"/>
        </a:p>
      </dgm:t>
    </dgm:pt>
    <dgm:pt modelId="{84BEA46F-6EC7-4F3D-B3CA-91FB3956685F}" type="parTrans" cxnId="{015B47BC-F3E4-4DAF-8AA9-D20ED11CFBA2}">
      <dgm:prSet/>
      <dgm:spPr/>
      <dgm:t>
        <a:bodyPr/>
        <a:lstStyle/>
        <a:p>
          <a:endParaRPr lang="en-US"/>
        </a:p>
      </dgm:t>
    </dgm:pt>
    <dgm:pt modelId="{A01078D1-642A-4D64-BBF5-D455D624A997}" type="sibTrans" cxnId="{015B47BC-F3E4-4DAF-8AA9-D20ED11CFBA2}">
      <dgm:prSet/>
      <dgm:spPr/>
      <dgm:t>
        <a:bodyPr/>
        <a:lstStyle/>
        <a:p>
          <a:endParaRPr lang="en-US"/>
        </a:p>
      </dgm:t>
    </dgm:pt>
    <dgm:pt modelId="{5A6EB5BB-D902-4CAC-A3C5-3645A4373C9A}">
      <dgm:prSet/>
      <dgm:spPr/>
      <dgm:t>
        <a:bodyPr/>
        <a:lstStyle/>
        <a:p>
          <a:pPr rtl="0"/>
          <a:r>
            <a:rPr lang="en-US" dirty="0" err="1"/>
            <a:t>Analisar</a:t>
          </a:r>
          <a:r>
            <a:rPr lang="en-US" dirty="0"/>
            <a:t> as tasks</a:t>
          </a:r>
        </a:p>
      </dgm:t>
    </dgm:pt>
    <dgm:pt modelId="{6965A053-4E18-4895-89F7-511A7CC4A9FF}" type="parTrans" cxnId="{B6F548F9-8426-4EAF-9350-CCA15B3FAAAD}">
      <dgm:prSet/>
      <dgm:spPr/>
      <dgm:t>
        <a:bodyPr/>
        <a:lstStyle/>
        <a:p>
          <a:endParaRPr lang="en-US"/>
        </a:p>
      </dgm:t>
    </dgm:pt>
    <dgm:pt modelId="{715D41FC-37F4-411D-922C-D68237F23AFE}" type="sibTrans" cxnId="{B6F548F9-8426-4EAF-9350-CCA15B3FAAAD}">
      <dgm:prSet/>
      <dgm:spPr/>
      <dgm:t>
        <a:bodyPr/>
        <a:lstStyle/>
        <a:p>
          <a:endParaRPr lang="en-US"/>
        </a:p>
      </dgm:t>
    </dgm:pt>
    <dgm:pt modelId="{A2BA0D4B-983E-4890-93F0-98A342003CBE}">
      <dgm:prSet/>
      <dgm:spPr/>
      <dgm:t>
        <a:bodyPr/>
        <a:lstStyle/>
        <a:p>
          <a:pPr rtl="0"/>
          <a:r>
            <a:rPr lang="en-US" dirty="0" err="1"/>
            <a:t>Talvez</a:t>
          </a:r>
          <a:r>
            <a:rPr lang="en-US" dirty="0"/>
            <a:t>, nada.</a:t>
          </a:r>
        </a:p>
      </dgm:t>
    </dgm:pt>
    <dgm:pt modelId="{734D230C-EF76-4CEC-89E9-4C07CC40D239}" type="parTrans" cxnId="{E734A01F-12C6-4275-BE2D-CA0CB6472EA7}">
      <dgm:prSet/>
      <dgm:spPr/>
      <dgm:t>
        <a:bodyPr/>
        <a:lstStyle/>
        <a:p>
          <a:endParaRPr lang="en-US"/>
        </a:p>
      </dgm:t>
    </dgm:pt>
    <dgm:pt modelId="{40C38EE3-E99D-4645-BE13-DBF8D22F156E}" type="sibTrans" cxnId="{E734A01F-12C6-4275-BE2D-CA0CB6472EA7}">
      <dgm:prSet/>
      <dgm:spPr/>
      <dgm:t>
        <a:bodyPr/>
        <a:lstStyle/>
        <a:p>
          <a:endParaRPr lang="en-US"/>
        </a:p>
      </dgm:t>
    </dgm:pt>
    <dgm:pt modelId="{E7B4E183-D178-48D0-AEF6-6E909B747C24}">
      <dgm:prSet/>
      <dgm:spPr/>
      <dgm:t>
        <a:bodyPr/>
        <a:lstStyle/>
        <a:p>
          <a:pPr rtl="0"/>
          <a:r>
            <a:rPr lang="en-US" dirty="0" err="1"/>
            <a:t>Identificar</a:t>
          </a:r>
          <a:r>
            <a:rPr lang="en-US" dirty="0"/>
            <a:t> queries e </a:t>
          </a:r>
          <a:r>
            <a:rPr lang="en-US" dirty="0" err="1"/>
            <a:t>otimiza</a:t>
          </a:r>
          <a:r>
            <a:rPr lang="en-US" dirty="0"/>
            <a:t>-las</a:t>
          </a:r>
        </a:p>
      </dgm:t>
    </dgm:pt>
    <dgm:pt modelId="{9A1B922B-CEAA-4CF6-8B51-E4AF5E97BE07}" type="parTrans" cxnId="{59C73368-CCA1-4BF2-AF13-467B7BA28008}">
      <dgm:prSet/>
      <dgm:spPr/>
      <dgm:t>
        <a:bodyPr/>
        <a:lstStyle/>
        <a:p>
          <a:endParaRPr lang="en-US"/>
        </a:p>
      </dgm:t>
    </dgm:pt>
    <dgm:pt modelId="{4119D169-A9BD-41F1-8D0D-DBE1D5864D75}" type="sibTrans" cxnId="{59C73368-CCA1-4BF2-AF13-467B7BA28008}">
      <dgm:prSet/>
      <dgm:spPr/>
      <dgm:t>
        <a:bodyPr/>
        <a:lstStyle/>
        <a:p>
          <a:endParaRPr lang="en-US"/>
        </a:p>
      </dgm:t>
    </dgm:pt>
    <dgm:pt modelId="{1664B21F-4F85-49D9-8C63-84B9BCF0590F}">
      <dgm:prSet/>
      <dgm:spPr/>
      <dgm:t>
        <a:bodyPr/>
        <a:lstStyle/>
        <a:p>
          <a:pPr rtl="0"/>
          <a:r>
            <a:rPr lang="en-US" dirty="0" err="1"/>
            <a:t>Usar</a:t>
          </a:r>
          <a:r>
            <a:rPr lang="en-US" dirty="0"/>
            <a:t> MAXDOP query hint?</a:t>
          </a:r>
        </a:p>
      </dgm:t>
    </dgm:pt>
    <dgm:pt modelId="{3CC79F27-4A81-489E-B539-BBA3AD4366EC}" type="parTrans" cxnId="{E37DA99E-7974-4832-B455-CBAF8D1AEC3E}">
      <dgm:prSet/>
      <dgm:spPr/>
      <dgm:t>
        <a:bodyPr/>
        <a:lstStyle/>
        <a:p>
          <a:endParaRPr lang="en-US"/>
        </a:p>
      </dgm:t>
    </dgm:pt>
    <dgm:pt modelId="{863AF8E7-F4E1-4792-A0A6-6EA8BB07F1A7}" type="sibTrans" cxnId="{E37DA99E-7974-4832-B455-CBAF8D1AEC3E}">
      <dgm:prSet/>
      <dgm:spPr/>
      <dgm:t>
        <a:bodyPr/>
        <a:lstStyle/>
        <a:p>
          <a:endParaRPr lang="en-US"/>
        </a:p>
      </dgm:t>
    </dgm:pt>
    <dgm:pt modelId="{057AFF53-3A66-4B64-9886-2F736EE76ECF}">
      <dgm:prSet/>
      <dgm:spPr/>
      <dgm:t>
        <a:bodyPr/>
        <a:lstStyle/>
        <a:p>
          <a:pPr rtl="0"/>
          <a:r>
            <a:rPr lang="en-US" dirty="0" err="1"/>
            <a:t>Modificar</a:t>
          </a:r>
          <a:r>
            <a:rPr lang="en-US" dirty="0"/>
            <a:t> </a:t>
          </a:r>
          <a:r>
            <a:rPr lang="en-US" dirty="0" err="1"/>
            <a:t>‘max</a:t>
          </a:r>
          <a:r>
            <a:rPr lang="en-US" dirty="0"/>
            <a:t> degree of parallelism’</a:t>
          </a:r>
        </a:p>
      </dgm:t>
    </dgm:pt>
    <dgm:pt modelId="{C20BB070-D6D3-4F8E-98F0-37448479FBD2}" type="parTrans" cxnId="{F0171A9C-6FDE-467A-83F5-EF65C415BD4B}">
      <dgm:prSet/>
      <dgm:spPr/>
      <dgm:t>
        <a:bodyPr/>
        <a:lstStyle/>
        <a:p>
          <a:endParaRPr lang="en-US"/>
        </a:p>
      </dgm:t>
    </dgm:pt>
    <dgm:pt modelId="{A7551252-F064-424A-B92B-3DF8E246F4FE}" type="sibTrans" cxnId="{F0171A9C-6FDE-467A-83F5-EF65C415BD4B}">
      <dgm:prSet/>
      <dgm:spPr/>
      <dgm:t>
        <a:bodyPr/>
        <a:lstStyle/>
        <a:p>
          <a:endParaRPr lang="en-US"/>
        </a:p>
      </dgm:t>
    </dgm:pt>
    <dgm:pt modelId="{95A3F69C-3029-4C15-BF53-95169B3A15C1}">
      <dgm:prSet/>
      <dgm:spPr/>
      <dgm:t>
        <a:bodyPr/>
        <a:lstStyle/>
        <a:p>
          <a:pPr rtl="0"/>
          <a:r>
            <a:rPr lang="en-US" dirty="0" err="1"/>
            <a:t>Você</a:t>
          </a:r>
          <a:r>
            <a:rPr lang="en-US" dirty="0"/>
            <a:t> </a:t>
          </a:r>
          <a:r>
            <a:rPr lang="en-US" dirty="0" err="1"/>
            <a:t>espera</a:t>
          </a:r>
          <a:r>
            <a:rPr lang="en-US" dirty="0"/>
            <a:t> queries </a:t>
          </a:r>
          <a:r>
            <a:rPr lang="en-US" dirty="0" err="1"/>
            <a:t>em</a:t>
          </a:r>
          <a:r>
            <a:rPr lang="en-US" dirty="0"/>
            <a:t> </a:t>
          </a:r>
          <a:r>
            <a:rPr lang="en-US" dirty="0" err="1"/>
            <a:t>paralelo</a:t>
          </a:r>
          <a:r>
            <a:rPr lang="en-US" dirty="0"/>
            <a:t>?</a:t>
          </a:r>
        </a:p>
      </dgm:t>
    </dgm:pt>
    <dgm:pt modelId="{0CF500A6-D356-48F1-9AE9-5B2F23C2B476}" type="parTrans" cxnId="{37F2BDA3-E58F-4817-91D2-57CD6DF9A461}">
      <dgm:prSet/>
      <dgm:spPr/>
      <dgm:t>
        <a:bodyPr/>
        <a:lstStyle/>
        <a:p>
          <a:endParaRPr lang="en-US"/>
        </a:p>
      </dgm:t>
    </dgm:pt>
    <dgm:pt modelId="{B4B9A301-9863-43D8-8049-CC779DE389DC}" type="sibTrans" cxnId="{37F2BDA3-E58F-4817-91D2-57CD6DF9A461}">
      <dgm:prSet/>
      <dgm:spPr/>
      <dgm:t>
        <a:bodyPr/>
        <a:lstStyle/>
        <a:p>
          <a:endParaRPr lang="en-US"/>
        </a:p>
      </dgm:t>
    </dgm:pt>
    <dgm:pt modelId="{1FC2BA32-E5B0-4157-935F-90EFA3CF83F6}">
      <dgm:prSet/>
      <dgm:spPr/>
      <dgm:t>
        <a:bodyPr/>
        <a:lstStyle/>
        <a:p>
          <a:pPr rtl="0"/>
          <a:r>
            <a:rPr lang="en-US" dirty="0" err="1"/>
            <a:t>Você</a:t>
          </a:r>
          <a:r>
            <a:rPr lang="en-US" dirty="0"/>
            <a:t> </a:t>
          </a:r>
          <a:r>
            <a:rPr lang="en-US" dirty="0" err="1"/>
            <a:t>tem</a:t>
          </a:r>
          <a:r>
            <a:rPr lang="en-US" dirty="0"/>
            <a:t> waits altos?</a:t>
          </a:r>
        </a:p>
      </dgm:t>
    </dgm:pt>
    <dgm:pt modelId="{4D2AFB47-D8EA-46BE-9163-A72197E6FC40}" type="parTrans" cxnId="{4EB60A0F-A1CD-49B8-8194-A09D82EFD9D4}">
      <dgm:prSet/>
      <dgm:spPr/>
      <dgm:t>
        <a:bodyPr/>
        <a:lstStyle/>
        <a:p>
          <a:endParaRPr lang="en-US"/>
        </a:p>
      </dgm:t>
    </dgm:pt>
    <dgm:pt modelId="{C9F4C3F5-F7BA-4540-A346-D0CF243A2A5F}" type="sibTrans" cxnId="{4EB60A0F-A1CD-49B8-8194-A09D82EFD9D4}">
      <dgm:prSet/>
      <dgm:spPr/>
      <dgm:t>
        <a:bodyPr/>
        <a:lstStyle/>
        <a:p>
          <a:endParaRPr lang="en-US"/>
        </a:p>
      </dgm:t>
    </dgm:pt>
    <dgm:pt modelId="{D13F6379-27EB-473D-A379-E7F4EE3ABD10}">
      <dgm:prSet/>
      <dgm:spPr/>
      <dgm:t>
        <a:bodyPr/>
        <a:lstStyle/>
        <a:p>
          <a:pPr rtl="0"/>
          <a:r>
            <a:rPr lang="en-US" dirty="0"/>
            <a:t>O que </a:t>
          </a:r>
          <a:r>
            <a:rPr lang="en-US" dirty="0" err="1"/>
            <a:t>fazer</a:t>
          </a:r>
          <a:r>
            <a:rPr lang="en-US" dirty="0"/>
            <a:t>?</a:t>
          </a:r>
        </a:p>
      </dgm:t>
    </dgm:pt>
    <dgm:pt modelId="{10EA119D-A3D3-4D1B-9BAE-FC4D8FAF37F9}" type="parTrans" cxnId="{3440FF05-4870-40D5-A8D9-563CCD446FF7}">
      <dgm:prSet/>
      <dgm:spPr/>
      <dgm:t>
        <a:bodyPr/>
        <a:lstStyle/>
        <a:p>
          <a:endParaRPr lang="en-US"/>
        </a:p>
      </dgm:t>
    </dgm:pt>
    <dgm:pt modelId="{CB09EE6F-3184-40F1-A4E1-A4C2EC47BF9C}" type="sibTrans" cxnId="{3440FF05-4870-40D5-A8D9-563CCD446FF7}">
      <dgm:prSet/>
      <dgm:spPr/>
      <dgm:t>
        <a:bodyPr/>
        <a:lstStyle/>
        <a:p>
          <a:endParaRPr lang="en-US"/>
        </a:p>
      </dgm:t>
    </dgm:pt>
    <dgm:pt modelId="{A6FE1428-70D6-49CD-952E-ECE88914CA05}">
      <dgm:prSet/>
      <dgm:spPr/>
      <dgm:t>
        <a:bodyPr/>
        <a:lstStyle/>
        <a:p>
          <a:pPr rtl="0"/>
          <a:r>
            <a:rPr lang="en-US" dirty="0"/>
            <a:t>Qual task </a:t>
          </a:r>
          <a:r>
            <a:rPr lang="en-US" dirty="0" err="1"/>
            <a:t>está</a:t>
          </a:r>
          <a:r>
            <a:rPr lang="en-US" dirty="0"/>
            <a:t> com CXPACKET?</a:t>
          </a:r>
        </a:p>
      </dgm:t>
    </dgm:pt>
    <dgm:pt modelId="{DF8E6FEC-C8EA-4EC5-8A32-DEE2582CCBE2}" type="parTrans" cxnId="{425D86B6-5581-4428-BF13-49F96D291CDD}">
      <dgm:prSet/>
      <dgm:spPr/>
      <dgm:t>
        <a:bodyPr/>
        <a:lstStyle/>
        <a:p>
          <a:endParaRPr lang="en-US"/>
        </a:p>
      </dgm:t>
    </dgm:pt>
    <dgm:pt modelId="{8BD2C76E-D16E-403C-8A0D-165680E36D0A}" type="sibTrans" cxnId="{425D86B6-5581-4428-BF13-49F96D291CDD}">
      <dgm:prSet/>
      <dgm:spPr/>
      <dgm:t>
        <a:bodyPr/>
        <a:lstStyle/>
        <a:p>
          <a:endParaRPr lang="en-US"/>
        </a:p>
      </dgm:t>
    </dgm:pt>
    <dgm:pt modelId="{022AAF0C-5DF8-4B65-94B0-B1ED473BCE2C}">
      <dgm:prSet/>
      <dgm:spPr/>
      <dgm:t>
        <a:bodyPr/>
        <a:lstStyle/>
        <a:p>
          <a:pPr rtl="0"/>
          <a:r>
            <a:rPr lang="en-US" dirty="0"/>
            <a:t>Outro wait </a:t>
          </a:r>
          <a:r>
            <a:rPr lang="en-US" dirty="0" err="1"/>
            <a:t>pode</a:t>
          </a:r>
          <a:r>
            <a:rPr lang="en-US" dirty="0"/>
            <a:t> ser o </a:t>
          </a:r>
          <a:r>
            <a:rPr lang="en-US" dirty="0" err="1"/>
            <a:t>problema</a:t>
          </a:r>
          <a:endParaRPr lang="en-US" dirty="0"/>
        </a:p>
      </dgm:t>
    </dgm:pt>
    <dgm:pt modelId="{38019589-2ADA-4DB2-9568-F4C270FBEC7E}" type="parTrans" cxnId="{D54ACFF3-6C08-454C-BC5E-A2A49886EAD1}">
      <dgm:prSet/>
      <dgm:spPr/>
      <dgm:t>
        <a:bodyPr/>
        <a:lstStyle/>
        <a:p>
          <a:endParaRPr lang="en-US"/>
        </a:p>
      </dgm:t>
    </dgm:pt>
    <dgm:pt modelId="{8FA035F8-6FF6-4061-B44B-E92236FC93CF}" type="sibTrans" cxnId="{D54ACFF3-6C08-454C-BC5E-A2A49886EAD1}">
      <dgm:prSet/>
      <dgm:spPr/>
      <dgm:t>
        <a:bodyPr/>
        <a:lstStyle/>
        <a:p>
          <a:endParaRPr lang="en-US"/>
        </a:p>
      </dgm:t>
    </dgm:pt>
    <dgm:pt modelId="{4B87973B-1132-4F2C-8F47-66BC11935273}">
      <dgm:prSet/>
      <dgm:spPr/>
      <dgm:t>
        <a:bodyPr/>
        <a:lstStyle/>
        <a:p>
          <a:pPr rtl="0"/>
          <a:r>
            <a:rPr lang="en-US" dirty="0" err="1"/>
            <a:t>wait_resource</a:t>
          </a:r>
          <a:r>
            <a:rPr lang="en-US" dirty="0"/>
            <a:t> </a:t>
          </a:r>
          <a:r>
            <a:rPr lang="en-US" dirty="0" err="1"/>
            <a:t>mostra</a:t>
          </a:r>
          <a:r>
            <a:rPr lang="en-US" dirty="0"/>
            <a:t> </a:t>
          </a:r>
          <a:r>
            <a:rPr lang="en-US" dirty="0" err="1"/>
            <a:t>mais</a:t>
          </a:r>
          <a:r>
            <a:rPr lang="en-US" dirty="0"/>
            <a:t> </a:t>
          </a:r>
          <a:r>
            <a:rPr lang="en-US" dirty="0" err="1"/>
            <a:t>informações</a:t>
          </a:r>
          <a:r>
            <a:rPr lang="en-US" dirty="0"/>
            <a:t> (</a:t>
          </a:r>
          <a:r>
            <a:rPr lang="en-US" dirty="0" err="1"/>
            <a:t>nodeid</a:t>
          </a:r>
          <a:r>
            <a:rPr lang="en-US" dirty="0"/>
            <a:t>)</a:t>
          </a:r>
        </a:p>
      </dgm:t>
    </dgm:pt>
    <dgm:pt modelId="{F772260D-7DE2-4570-874A-E9656E49AB8D}" type="parTrans" cxnId="{A03C4A9C-F32B-43A9-8984-108F91CC1BD5}">
      <dgm:prSet/>
      <dgm:spPr/>
      <dgm:t>
        <a:bodyPr/>
        <a:lstStyle/>
        <a:p>
          <a:endParaRPr lang="en-US"/>
        </a:p>
      </dgm:t>
    </dgm:pt>
    <dgm:pt modelId="{D90CDCDD-439F-4CC7-88BC-433C4C7544F2}" type="sibTrans" cxnId="{A03C4A9C-F32B-43A9-8984-108F91CC1BD5}">
      <dgm:prSet/>
      <dgm:spPr/>
      <dgm:t>
        <a:bodyPr/>
        <a:lstStyle/>
        <a:p>
          <a:endParaRPr lang="en-US"/>
        </a:p>
      </dgm:t>
    </dgm:pt>
    <dgm:pt modelId="{4B6F28FB-81A8-42FC-9716-BFEC6502EEE3}" type="pres">
      <dgm:prSet presAssocID="{41EC89C0-17BE-40CF-B26E-1D7B3EA34496}" presName="theList" presStyleCnt="0">
        <dgm:presLayoutVars>
          <dgm:dir/>
          <dgm:animLvl val="lvl"/>
          <dgm:resizeHandles val="exact"/>
        </dgm:presLayoutVars>
      </dgm:prSet>
      <dgm:spPr/>
    </dgm:pt>
    <dgm:pt modelId="{F84D6D7D-FD5B-43A8-BFD8-EA08D06F802F}" type="pres">
      <dgm:prSet presAssocID="{959B221C-E5F3-46F0-86EF-078961EC4DAF}" presName="compNode" presStyleCnt="0"/>
      <dgm:spPr/>
    </dgm:pt>
    <dgm:pt modelId="{24D85C26-77AB-4168-B69C-8E69EB1CCDD4}" type="pres">
      <dgm:prSet presAssocID="{959B221C-E5F3-46F0-86EF-078961EC4DAF}" presName="aNode" presStyleLbl="bgShp" presStyleIdx="0" presStyleCnt="3"/>
      <dgm:spPr/>
    </dgm:pt>
    <dgm:pt modelId="{AB72F2C2-247B-4913-9F77-280358F19DC5}" type="pres">
      <dgm:prSet presAssocID="{959B221C-E5F3-46F0-86EF-078961EC4DAF}" presName="textNode" presStyleLbl="bgShp" presStyleIdx="0" presStyleCnt="3"/>
      <dgm:spPr/>
    </dgm:pt>
    <dgm:pt modelId="{18064EB5-A75C-45DD-85FE-7103DFCC2046}" type="pres">
      <dgm:prSet presAssocID="{959B221C-E5F3-46F0-86EF-078961EC4DAF}" presName="compChildNode" presStyleCnt="0"/>
      <dgm:spPr/>
    </dgm:pt>
    <dgm:pt modelId="{D94A2281-6DF8-4B51-A796-63BE36912A79}" type="pres">
      <dgm:prSet presAssocID="{959B221C-E5F3-46F0-86EF-078961EC4DAF}" presName="theInnerList" presStyleCnt="0"/>
      <dgm:spPr/>
    </dgm:pt>
    <dgm:pt modelId="{9DF86788-89C4-4687-A9B3-386D048AB4D0}" type="pres">
      <dgm:prSet presAssocID="{BAE219B5-518A-45EC-BC1B-66FFF0BC644F}" presName="childNode" presStyleLbl="node1" presStyleIdx="0" presStyleCnt="11">
        <dgm:presLayoutVars>
          <dgm:bulletEnabled val="1"/>
        </dgm:presLayoutVars>
      </dgm:prSet>
      <dgm:spPr/>
    </dgm:pt>
    <dgm:pt modelId="{E29F5B6D-1802-4E96-ABB5-92ED3DF0405E}" type="pres">
      <dgm:prSet presAssocID="{BAE219B5-518A-45EC-BC1B-66FFF0BC644F}" presName="aSpace2" presStyleCnt="0"/>
      <dgm:spPr/>
    </dgm:pt>
    <dgm:pt modelId="{F975AA64-CBB2-4C14-823D-36A6EE5ABBAF}" type="pres">
      <dgm:prSet presAssocID="{95A3F69C-3029-4C15-BF53-95169B3A15C1}" presName="childNode" presStyleLbl="node1" presStyleIdx="1" presStyleCnt="11">
        <dgm:presLayoutVars>
          <dgm:bulletEnabled val="1"/>
        </dgm:presLayoutVars>
      </dgm:prSet>
      <dgm:spPr/>
    </dgm:pt>
    <dgm:pt modelId="{A28FEE67-CD25-49B2-81C0-C3197E841C72}" type="pres">
      <dgm:prSet presAssocID="{95A3F69C-3029-4C15-BF53-95169B3A15C1}" presName="aSpace2" presStyleCnt="0"/>
      <dgm:spPr/>
    </dgm:pt>
    <dgm:pt modelId="{C9299F9E-2CA0-4354-A17B-4745018FFFA2}" type="pres">
      <dgm:prSet presAssocID="{1FC2BA32-E5B0-4157-935F-90EFA3CF83F6}" presName="childNode" presStyleLbl="node1" presStyleIdx="2" presStyleCnt="11">
        <dgm:presLayoutVars>
          <dgm:bulletEnabled val="1"/>
        </dgm:presLayoutVars>
      </dgm:prSet>
      <dgm:spPr/>
    </dgm:pt>
    <dgm:pt modelId="{180CF9FF-FC85-4BAA-B41B-30E2645E862E}" type="pres">
      <dgm:prSet presAssocID="{1FC2BA32-E5B0-4157-935F-90EFA3CF83F6}" presName="aSpace2" presStyleCnt="0"/>
      <dgm:spPr/>
    </dgm:pt>
    <dgm:pt modelId="{174D3DDC-8933-4CFD-A76C-BD580DF0E36F}" type="pres">
      <dgm:prSet presAssocID="{4B87973B-1132-4F2C-8F47-66BC11935273}" presName="childNode" presStyleLbl="node1" presStyleIdx="3" presStyleCnt="11">
        <dgm:presLayoutVars>
          <dgm:bulletEnabled val="1"/>
        </dgm:presLayoutVars>
      </dgm:prSet>
      <dgm:spPr/>
    </dgm:pt>
    <dgm:pt modelId="{CF7C0B6D-3007-41AC-B5AA-35BBCD936797}" type="pres">
      <dgm:prSet presAssocID="{959B221C-E5F3-46F0-86EF-078961EC4DAF}" presName="aSpace" presStyleCnt="0"/>
      <dgm:spPr/>
    </dgm:pt>
    <dgm:pt modelId="{7A531F66-AC7C-4C25-9C6B-F2C948B65B1B}" type="pres">
      <dgm:prSet presAssocID="{AC071A1D-C598-4FEE-8B8D-714C9F29DE92}" presName="compNode" presStyleCnt="0"/>
      <dgm:spPr/>
    </dgm:pt>
    <dgm:pt modelId="{B77027D1-17F1-4271-A36B-489D423C4AE1}" type="pres">
      <dgm:prSet presAssocID="{AC071A1D-C598-4FEE-8B8D-714C9F29DE92}" presName="aNode" presStyleLbl="bgShp" presStyleIdx="1" presStyleCnt="3"/>
      <dgm:spPr/>
    </dgm:pt>
    <dgm:pt modelId="{DE1820D7-48C0-498D-946A-75027797F9B3}" type="pres">
      <dgm:prSet presAssocID="{AC071A1D-C598-4FEE-8B8D-714C9F29DE92}" presName="textNode" presStyleLbl="bgShp" presStyleIdx="1" presStyleCnt="3"/>
      <dgm:spPr/>
    </dgm:pt>
    <dgm:pt modelId="{1E882ED9-6915-4E25-8B18-BE7A94919245}" type="pres">
      <dgm:prSet presAssocID="{AC071A1D-C598-4FEE-8B8D-714C9F29DE92}" presName="compChildNode" presStyleCnt="0"/>
      <dgm:spPr/>
    </dgm:pt>
    <dgm:pt modelId="{9DA1FC31-8B95-4728-9C20-6D2D920373D0}" type="pres">
      <dgm:prSet presAssocID="{AC071A1D-C598-4FEE-8B8D-714C9F29DE92}" presName="theInnerList" presStyleCnt="0"/>
      <dgm:spPr/>
    </dgm:pt>
    <dgm:pt modelId="{F1051D31-0AD7-45A7-A7AB-76549E753C5A}" type="pres">
      <dgm:prSet presAssocID="{5A6EB5BB-D902-4CAC-A3C5-3645A4373C9A}" presName="childNode" presStyleLbl="node1" presStyleIdx="4" presStyleCnt="11">
        <dgm:presLayoutVars>
          <dgm:bulletEnabled val="1"/>
        </dgm:presLayoutVars>
      </dgm:prSet>
      <dgm:spPr/>
    </dgm:pt>
    <dgm:pt modelId="{44DDC440-65BF-4380-B4CA-E62F2034E234}" type="pres">
      <dgm:prSet presAssocID="{5A6EB5BB-D902-4CAC-A3C5-3645A4373C9A}" presName="aSpace2" presStyleCnt="0"/>
      <dgm:spPr/>
    </dgm:pt>
    <dgm:pt modelId="{B4490D03-5EA4-4732-A642-22B82FFAAC1A}" type="pres">
      <dgm:prSet presAssocID="{A6FE1428-70D6-49CD-952E-ECE88914CA05}" presName="childNode" presStyleLbl="node1" presStyleIdx="5" presStyleCnt="11">
        <dgm:presLayoutVars>
          <dgm:bulletEnabled val="1"/>
        </dgm:presLayoutVars>
      </dgm:prSet>
      <dgm:spPr/>
    </dgm:pt>
    <dgm:pt modelId="{7111621B-E273-4542-9390-E62A7D45CF18}" type="pres">
      <dgm:prSet presAssocID="{A6FE1428-70D6-49CD-952E-ECE88914CA05}" presName="aSpace2" presStyleCnt="0"/>
      <dgm:spPr/>
    </dgm:pt>
    <dgm:pt modelId="{658BB3FC-9623-4EA8-B4FB-F5213D7E3EFB}" type="pres">
      <dgm:prSet presAssocID="{022AAF0C-5DF8-4B65-94B0-B1ED473BCE2C}" presName="childNode" presStyleLbl="node1" presStyleIdx="6" presStyleCnt="11">
        <dgm:presLayoutVars>
          <dgm:bulletEnabled val="1"/>
        </dgm:presLayoutVars>
      </dgm:prSet>
      <dgm:spPr/>
    </dgm:pt>
    <dgm:pt modelId="{3AF515D5-1A2B-4406-BD2E-17BCD5E716EE}" type="pres">
      <dgm:prSet presAssocID="{AC071A1D-C598-4FEE-8B8D-714C9F29DE92}" presName="aSpace" presStyleCnt="0"/>
      <dgm:spPr/>
    </dgm:pt>
    <dgm:pt modelId="{BE783E50-D22B-4815-B5EE-D027D3095290}" type="pres">
      <dgm:prSet presAssocID="{D13F6379-27EB-473D-A379-E7F4EE3ABD10}" presName="compNode" presStyleCnt="0"/>
      <dgm:spPr/>
    </dgm:pt>
    <dgm:pt modelId="{9E4B09FB-2E8B-4371-B930-561D4C033260}" type="pres">
      <dgm:prSet presAssocID="{D13F6379-27EB-473D-A379-E7F4EE3ABD10}" presName="aNode" presStyleLbl="bgShp" presStyleIdx="2" presStyleCnt="3"/>
      <dgm:spPr/>
    </dgm:pt>
    <dgm:pt modelId="{CFCF0DF2-8539-4B14-9A25-1FC6D0DF46F4}" type="pres">
      <dgm:prSet presAssocID="{D13F6379-27EB-473D-A379-E7F4EE3ABD10}" presName="textNode" presStyleLbl="bgShp" presStyleIdx="2" presStyleCnt="3"/>
      <dgm:spPr/>
    </dgm:pt>
    <dgm:pt modelId="{20F7B711-9BC1-40DA-9BE7-0058EFFC2326}" type="pres">
      <dgm:prSet presAssocID="{D13F6379-27EB-473D-A379-E7F4EE3ABD10}" presName="compChildNode" presStyleCnt="0"/>
      <dgm:spPr/>
    </dgm:pt>
    <dgm:pt modelId="{0D95783B-D4F3-4650-BA47-13E13AA47B5E}" type="pres">
      <dgm:prSet presAssocID="{D13F6379-27EB-473D-A379-E7F4EE3ABD10}" presName="theInnerList" presStyleCnt="0"/>
      <dgm:spPr/>
    </dgm:pt>
    <dgm:pt modelId="{2B4C5163-3FBF-4E8D-ACBC-A351C68AF4E2}" type="pres">
      <dgm:prSet presAssocID="{A2BA0D4B-983E-4890-93F0-98A342003CBE}" presName="childNode" presStyleLbl="node1" presStyleIdx="7" presStyleCnt="11">
        <dgm:presLayoutVars>
          <dgm:bulletEnabled val="1"/>
        </dgm:presLayoutVars>
      </dgm:prSet>
      <dgm:spPr/>
    </dgm:pt>
    <dgm:pt modelId="{3F5E849A-18AC-4BFC-A862-C54800E718E3}" type="pres">
      <dgm:prSet presAssocID="{A2BA0D4B-983E-4890-93F0-98A342003CBE}" presName="aSpace2" presStyleCnt="0"/>
      <dgm:spPr/>
    </dgm:pt>
    <dgm:pt modelId="{2E1410E9-93B1-4403-AD39-160CEBA0B4E0}" type="pres">
      <dgm:prSet presAssocID="{E7B4E183-D178-48D0-AEF6-6E909B747C24}" presName="childNode" presStyleLbl="node1" presStyleIdx="8" presStyleCnt="11">
        <dgm:presLayoutVars>
          <dgm:bulletEnabled val="1"/>
        </dgm:presLayoutVars>
      </dgm:prSet>
      <dgm:spPr/>
    </dgm:pt>
    <dgm:pt modelId="{29F51576-7595-42C7-B9A8-6A1F46F8E7B2}" type="pres">
      <dgm:prSet presAssocID="{E7B4E183-D178-48D0-AEF6-6E909B747C24}" presName="aSpace2" presStyleCnt="0"/>
      <dgm:spPr/>
    </dgm:pt>
    <dgm:pt modelId="{5D9C0164-DFAA-4315-BF55-6C489BD46E57}" type="pres">
      <dgm:prSet presAssocID="{1664B21F-4F85-49D9-8C63-84B9BCF0590F}" presName="childNode" presStyleLbl="node1" presStyleIdx="9" presStyleCnt="11">
        <dgm:presLayoutVars>
          <dgm:bulletEnabled val="1"/>
        </dgm:presLayoutVars>
      </dgm:prSet>
      <dgm:spPr/>
    </dgm:pt>
    <dgm:pt modelId="{3B30046B-F5B6-4C12-A018-8E89294AEB63}" type="pres">
      <dgm:prSet presAssocID="{1664B21F-4F85-49D9-8C63-84B9BCF0590F}" presName="aSpace2" presStyleCnt="0"/>
      <dgm:spPr/>
    </dgm:pt>
    <dgm:pt modelId="{0073F287-D7F9-4F3A-899B-139819E5E85D}" type="pres">
      <dgm:prSet presAssocID="{057AFF53-3A66-4B64-9886-2F736EE76ECF}" presName="childNode" presStyleLbl="node1" presStyleIdx="10" presStyleCnt="11">
        <dgm:presLayoutVars>
          <dgm:bulletEnabled val="1"/>
        </dgm:presLayoutVars>
      </dgm:prSet>
      <dgm:spPr/>
    </dgm:pt>
  </dgm:ptLst>
  <dgm:cxnLst>
    <dgm:cxn modelId="{3440FF05-4870-40D5-A8D9-563CCD446FF7}" srcId="{41EC89C0-17BE-40CF-B26E-1D7B3EA34496}" destId="{D13F6379-27EB-473D-A379-E7F4EE3ABD10}" srcOrd="2" destOrd="0" parTransId="{10EA119D-A3D3-4D1B-9BAE-FC4D8FAF37F9}" sibTransId="{CB09EE6F-3184-40F1-A4E1-A4C2EC47BF9C}"/>
    <dgm:cxn modelId="{767AA30B-F1BA-423C-AA52-647D99417A3A}" type="presOf" srcId="{022AAF0C-5DF8-4B65-94B0-B1ED473BCE2C}" destId="{658BB3FC-9623-4EA8-B4FB-F5213D7E3EFB}" srcOrd="0" destOrd="0" presId="urn:microsoft.com/office/officeart/2005/8/layout/lProcess2"/>
    <dgm:cxn modelId="{4EB60A0F-A1CD-49B8-8194-A09D82EFD9D4}" srcId="{959B221C-E5F3-46F0-86EF-078961EC4DAF}" destId="{1FC2BA32-E5B0-4157-935F-90EFA3CF83F6}" srcOrd="2" destOrd="0" parTransId="{4D2AFB47-D8EA-46BE-9163-A72197E6FC40}" sibTransId="{C9F4C3F5-F7BA-4540-A346-D0CF243A2A5F}"/>
    <dgm:cxn modelId="{A0F72D16-B252-4C24-B7B8-1219A5DBBC8D}" type="presOf" srcId="{4B87973B-1132-4F2C-8F47-66BC11935273}" destId="{174D3DDC-8933-4CFD-A76C-BD580DF0E36F}" srcOrd="0" destOrd="0" presId="urn:microsoft.com/office/officeart/2005/8/layout/lProcess2"/>
    <dgm:cxn modelId="{05FA9D16-1D29-427C-8C3B-592A5090C10C}" type="presOf" srcId="{959B221C-E5F3-46F0-86EF-078961EC4DAF}" destId="{AB72F2C2-247B-4913-9F77-280358F19DC5}" srcOrd="1" destOrd="0" presId="urn:microsoft.com/office/officeart/2005/8/layout/lProcess2"/>
    <dgm:cxn modelId="{731C791A-3CA9-4849-BDB6-4D49794DB7B3}" srcId="{41EC89C0-17BE-40CF-B26E-1D7B3EA34496}" destId="{959B221C-E5F3-46F0-86EF-078961EC4DAF}" srcOrd="0" destOrd="0" parTransId="{EDEECDD2-659A-4CD5-815F-22173AD27840}" sibTransId="{F746E01F-FC04-4375-B50F-7F347656B9C0}"/>
    <dgm:cxn modelId="{E734A01F-12C6-4275-BE2D-CA0CB6472EA7}" srcId="{D13F6379-27EB-473D-A379-E7F4EE3ABD10}" destId="{A2BA0D4B-983E-4890-93F0-98A342003CBE}" srcOrd="0" destOrd="0" parTransId="{734D230C-EF76-4CEC-89E9-4C07CC40D239}" sibTransId="{40C38EE3-E99D-4645-BE13-DBF8D22F156E}"/>
    <dgm:cxn modelId="{34A6E728-005A-4401-8879-FB99CBB50BF8}" type="presOf" srcId="{E7B4E183-D178-48D0-AEF6-6E909B747C24}" destId="{2E1410E9-93B1-4403-AD39-160CEBA0B4E0}" srcOrd="0" destOrd="0" presId="urn:microsoft.com/office/officeart/2005/8/layout/lProcess2"/>
    <dgm:cxn modelId="{5CFE683A-8884-48FA-9EAF-A62DAAD34B04}" type="presOf" srcId="{AC071A1D-C598-4FEE-8B8D-714C9F29DE92}" destId="{B77027D1-17F1-4271-A36B-489D423C4AE1}" srcOrd="0" destOrd="0" presId="urn:microsoft.com/office/officeart/2005/8/layout/lProcess2"/>
    <dgm:cxn modelId="{8D12B964-9368-45BB-A266-5F93C01C6E32}" type="presOf" srcId="{057AFF53-3A66-4B64-9886-2F736EE76ECF}" destId="{0073F287-D7F9-4F3A-899B-139819E5E85D}" srcOrd="0" destOrd="0" presId="urn:microsoft.com/office/officeart/2005/8/layout/lProcess2"/>
    <dgm:cxn modelId="{59C73368-CCA1-4BF2-AF13-467B7BA28008}" srcId="{D13F6379-27EB-473D-A379-E7F4EE3ABD10}" destId="{E7B4E183-D178-48D0-AEF6-6E909B747C24}" srcOrd="1" destOrd="0" parTransId="{9A1B922B-CEAA-4CF6-8B51-E4AF5E97BE07}" sibTransId="{4119D169-A9BD-41F1-8D0D-DBE1D5864D75}"/>
    <dgm:cxn modelId="{D82F076C-29BA-4528-A61D-5CAFCAE33082}" type="presOf" srcId="{A6FE1428-70D6-49CD-952E-ECE88914CA05}" destId="{B4490D03-5EA4-4732-A642-22B82FFAAC1A}" srcOrd="0" destOrd="0" presId="urn:microsoft.com/office/officeart/2005/8/layout/lProcess2"/>
    <dgm:cxn modelId="{0F4A6572-AC4E-4196-90D5-A64080F83332}" srcId="{959B221C-E5F3-46F0-86EF-078961EC4DAF}" destId="{BAE219B5-518A-45EC-BC1B-66FFF0BC644F}" srcOrd="0" destOrd="0" parTransId="{64BB4FA9-676B-4A82-972F-6A05FB31156D}" sibTransId="{072D40AF-1990-4684-9FA1-6C4DE383EDA0}"/>
    <dgm:cxn modelId="{7A9EA873-B21E-4668-B0F8-F54465003BA4}" type="presOf" srcId="{959B221C-E5F3-46F0-86EF-078961EC4DAF}" destId="{24D85C26-77AB-4168-B69C-8E69EB1CCDD4}" srcOrd="0" destOrd="0" presId="urn:microsoft.com/office/officeart/2005/8/layout/lProcess2"/>
    <dgm:cxn modelId="{60514A76-F5F1-4956-A918-2A81A61A0F40}" type="presOf" srcId="{D13F6379-27EB-473D-A379-E7F4EE3ABD10}" destId="{CFCF0DF2-8539-4B14-9A25-1FC6D0DF46F4}" srcOrd="1" destOrd="0" presId="urn:microsoft.com/office/officeart/2005/8/layout/lProcess2"/>
    <dgm:cxn modelId="{FE991A79-C0F0-46E0-B3FA-B56F55BFEC37}" type="presOf" srcId="{BAE219B5-518A-45EC-BC1B-66FFF0BC644F}" destId="{9DF86788-89C4-4687-A9B3-386D048AB4D0}" srcOrd="0" destOrd="0" presId="urn:microsoft.com/office/officeart/2005/8/layout/lProcess2"/>
    <dgm:cxn modelId="{390A8B7C-2003-40A1-9712-09D13D29B6A9}" type="presOf" srcId="{A2BA0D4B-983E-4890-93F0-98A342003CBE}" destId="{2B4C5163-3FBF-4E8D-ACBC-A351C68AF4E2}" srcOrd="0" destOrd="0" presId="urn:microsoft.com/office/officeart/2005/8/layout/lProcess2"/>
    <dgm:cxn modelId="{E192FB85-173C-40A4-BE21-EBEF52433063}" type="presOf" srcId="{AC071A1D-C598-4FEE-8B8D-714C9F29DE92}" destId="{DE1820D7-48C0-498D-946A-75027797F9B3}" srcOrd="1" destOrd="0" presId="urn:microsoft.com/office/officeart/2005/8/layout/lProcess2"/>
    <dgm:cxn modelId="{F0171A9C-6FDE-467A-83F5-EF65C415BD4B}" srcId="{D13F6379-27EB-473D-A379-E7F4EE3ABD10}" destId="{057AFF53-3A66-4B64-9886-2F736EE76ECF}" srcOrd="3" destOrd="0" parTransId="{C20BB070-D6D3-4F8E-98F0-37448479FBD2}" sibTransId="{A7551252-F064-424A-B92B-3DF8E246F4FE}"/>
    <dgm:cxn modelId="{A03C4A9C-F32B-43A9-8984-108F91CC1BD5}" srcId="{959B221C-E5F3-46F0-86EF-078961EC4DAF}" destId="{4B87973B-1132-4F2C-8F47-66BC11935273}" srcOrd="3" destOrd="0" parTransId="{F772260D-7DE2-4570-874A-E9656E49AB8D}" sibTransId="{D90CDCDD-439F-4CC7-88BC-433C4C7544F2}"/>
    <dgm:cxn modelId="{E37DA99E-7974-4832-B455-CBAF8D1AEC3E}" srcId="{D13F6379-27EB-473D-A379-E7F4EE3ABD10}" destId="{1664B21F-4F85-49D9-8C63-84B9BCF0590F}" srcOrd="2" destOrd="0" parTransId="{3CC79F27-4A81-489E-B539-BBA3AD4366EC}" sibTransId="{863AF8E7-F4E1-4792-A0A6-6EA8BB07F1A7}"/>
    <dgm:cxn modelId="{37F2BDA3-E58F-4817-91D2-57CD6DF9A461}" srcId="{959B221C-E5F3-46F0-86EF-078961EC4DAF}" destId="{95A3F69C-3029-4C15-BF53-95169B3A15C1}" srcOrd="1" destOrd="0" parTransId="{0CF500A6-D356-48F1-9AE9-5B2F23C2B476}" sibTransId="{B4B9A301-9863-43D8-8049-CC779DE389DC}"/>
    <dgm:cxn modelId="{905C67A9-B153-4099-86FD-38848BA3EC33}" type="presOf" srcId="{D13F6379-27EB-473D-A379-E7F4EE3ABD10}" destId="{9E4B09FB-2E8B-4371-B930-561D4C033260}" srcOrd="0" destOrd="0" presId="urn:microsoft.com/office/officeart/2005/8/layout/lProcess2"/>
    <dgm:cxn modelId="{425D86B6-5581-4428-BF13-49F96D291CDD}" srcId="{AC071A1D-C598-4FEE-8B8D-714C9F29DE92}" destId="{A6FE1428-70D6-49CD-952E-ECE88914CA05}" srcOrd="1" destOrd="0" parTransId="{DF8E6FEC-C8EA-4EC5-8A32-DEE2582CCBE2}" sibTransId="{8BD2C76E-D16E-403C-8A0D-165680E36D0A}"/>
    <dgm:cxn modelId="{015B47BC-F3E4-4DAF-8AA9-D20ED11CFBA2}" srcId="{41EC89C0-17BE-40CF-B26E-1D7B3EA34496}" destId="{AC071A1D-C598-4FEE-8B8D-714C9F29DE92}" srcOrd="1" destOrd="0" parTransId="{84BEA46F-6EC7-4F3D-B3CA-91FB3956685F}" sibTransId="{A01078D1-642A-4D64-BBF5-D455D624A997}"/>
    <dgm:cxn modelId="{CB43F9BC-AF78-4777-A060-7D1F3D348EB8}" type="presOf" srcId="{41EC89C0-17BE-40CF-B26E-1D7B3EA34496}" destId="{4B6F28FB-81A8-42FC-9716-BFEC6502EEE3}" srcOrd="0" destOrd="0" presId="urn:microsoft.com/office/officeart/2005/8/layout/lProcess2"/>
    <dgm:cxn modelId="{2CAB6FC7-0AB6-4BDB-B7CB-B41E19C3C55C}" type="presOf" srcId="{95A3F69C-3029-4C15-BF53-95169B3A15C1}" destId="{F975AA64-CBB2-4C14-823D-36A6EE5ABBAF}" srcOrd="0" destOrd="0" presId="urn:microsoft.com/office/officeart/2005/8/layout/lProcess2"/>
    <dgm:cxn modelId="{0CD933C8-8892-4A06-97F3-12726BB7300C}" type="presOf" srcId="{5A6EB5BB-D902-4CAC-A3C5-3645A4373C9A}" destId="{F1051D31-0AD7-45A7-A7AB-76549E753C5A}" srcOrd="0" destOrd="0" presId="urn:microsoft.com/office/officeart/2005/8/layout/lProcess2"/>
    <dgm:cxn modelId="{A90E06D0-E6AB-49D7-9EDC-EF1CB048B296}" type="presOf" srcId="{1664B21F-4F85-49D9-8C63-84B9BCF0590F}" destId="{5D9C0164-DFAA-4315-BF55-6C489BD46E57}" srcOrd="0" destOrd="0" presId="urn:microsoft.com/office/officeart/2005/8/layout/lProcess2"/>
    <dgm:cxn modelId="{D54ACFF3-6C08-454C-BC5E-A2A49886EAD1}" srcId="{AC071A1D-C598-4FEE-8B8D-714C9F29DE92}" destId="{022AAF0C-5DF8-4B65-94B0-B1ED473BCE2C}" srcOrd="2" destOrd="0" parTransId="{38019589-2ADA-4DB2-9568-F4C270FBEC7E}" sibTransId="{8FA035F8-6FF6-4061-B44B-E92236FC93CF}"/>
    <dgm:cxn modelId="{B6F548F9-8426-4EAF-9350-CCA15B3FAAAD}" srcId="{AC071A1D-C598-4FEE-8B8D-714C9F29DE92}" destId="{5A6EB5BB-D902-4CAC-A3C5-3645A4373C9A}" srcOrd="0" destOrd="0" parTransId="{6965A053-4E18-4895-89F7-511A7CC4A9FF}" sibTransId="{715D41FC-37F4-411D-922C-D68237F23AFE}"/>
    <dgm:cxn modelId="{6870B2FD-1838-4DE9-BD85-AA889552B391}" type="presOf" srcId="{1FC2BA32-E5B0-4157-935F-90EFA3CF83F6}" destId="{C9299F9E-2CA0-4354-A17B-4745018FFFA2}" srcOrd="0" destOrd="0" presId="urn:microsoft.com/office/officeart/2005/8/layout/lProcess2"/>
    <dgm:cxn modelId="{9B96005C-16FB-4CA4-9B2C-007812279730}" type="presParOf" srcId="{4B6F28FB-81A8-42FC-9716-BFEC6502EEE3}" destId="{F84D6D7D-FD5B-43A8-BFD8-EA08D06F802F}" srcOrd="0" destOrd="0" presId="urn:microsoft.com/office/officeart/2005/8/layout/lProcess2"/>
    <dgm:cxn modelId="{10BA56CE-29AD-4554-81E8-780F8EBAE68A}" type="presParOf" srcId="{F84D6D7D-FD5B-43A8-BFD8-EA08D06F802F}" destId="{24D85C26-77AB-4168-B69C-8E69EB1CCDD4}" srcOrd="0" destOrd="0" presId="urn:microsoft.com/office/officeart/2005/8/layout/lProcess2"/>
    <dgm:cxn modelId="{D2CFA105-3528-440C-B463-23B11545F315}" type="presParOf" srcId="{F84D6D7D-FD5B-43A8-BFD8-EA08D06F802F}" destId="{AB72F2C2-247B-4913-9F77-280358F19DC5}" srcOrd="1" destOrd="0" presId="urn:microsoft.com/office/officeart/2005/8/layout/lProcess2"/>
    <dgm:cxn modelId="{4873877D-16FF-4530-942F-15063EA54B14}" type="presParOf" srcId="{F84D6D7D-FD5B-43A8-BFD8-EA08D06F802F}" destId="{18064EB5-A75C-45DD-85FE-7103DFCC2046}" srcOrd="2" destOrd="0" presId="urn:microsoft.com/office/officeart/2005/8/layout/lProcess2"/>
    <dgm:cxn modelId="{F2D899F0-0EF9-481A-81D3-A677EED3B016}" type="presParOf" srcId="{18064EB5-A75C-45DD-85FE-7103DFCC2046}" destId="{D94A2281-6DF8-4B51-A796-63BE36912A79}" srcOrd="0" destOrd="0" presId="urn:microsoft.com/office/officeart/2005/8/layout/lProcess2"/>
    <dgm:cxn modelId="{4ADEB9E2-3F42-4FD3-BF66-D55B94C356ED}" type="presParOf" srcId="{D94A2281-6DF8-4B51-A796-63BE36912A79}" destId="{9DF86788-89C4-4687-A9B3-386D048AB4D0}" srcOrd="0" destOrd="0" presId="urn:microsoft.com/office/officeart/2005/8/layout/lProcess2"/>
    <dgm:cxn modelId="{22D61506-6938-402A-9AB3-13DB6A703EA4}" type="presParOf" srcId="{D94A2281-6DF8-4B51-A796-63BE36912A79}" destId="{E29F5B6D-1802-4E96-ABB5-92ED3DF0405E}" srcOrd="1" destOrd="0" presId="urn:microsoft.com/office/officeart/2005/8/layout/lProcess2"/>
    <dgm:cxn modelId="{780D5F91-85BD-4C07-89C6-4869B1626025}" type="presParOf" srcId="{D94A2281-6DF8-4B51-A796-63BE36912A79}" destId="{F975AA64-CBB2-4C14-823D-36A6EE5ABBAF}" srcOrd="2" destOrd="0" presId="urn:microsoft.com/office/officeart/2005/8/layout/lProcess2"/>
    <dgm:cxn modelId="{BE955DCB-C80C-4BAD-B3F4-1EA68EDD9CF0}" type="presParOf" srcId="{D94A2281-6DF8-4B51-A796-63BE36912A79}" destId="{A28FEE67-CD25-49B2-81C0-C3197E841C72}" srcOrd="3" destOrd="0" presId="urn:microsoft.com/office/officeart/2005/8/layout/lProcess2"/>
    <dgm:cxn modelId="{E11394EC-709D-4CB3-924D-E16CC819E38C}" type="presParOf" srcId="{D94A2281-6DF8-4B51-A796-63BE36912A79}" destId="{C9299F9E-2CA0-4354-A17B-4745018FFFA2}" srcOrd="4" destOrd="0" presId="urn:microsoft.com/office/officeart/2005/8/layout/lProcess2"/>
    <dgm:cxn modelId="{8B5478D6-85B4-410F-A22D-D7F47EF99102}" type="presParOf" srcId="{D94A2281-6DF8-4B51-A796-63BE36912A79}" destId="{180CF9FF-FC85-4BAA-B41B-30E2645E862E}" srcOrd="5" destOrd="0" presId="urn:microsoft.com/office/officeart/2005/8/layout/lProcess2"/>
    <dgm:cxn modelId="{397926D6-178A-4E9C-B8C7-747D15DA6DEB}" type="presParOf" srcId="{D94A2281-6DF8-4B51-A796-63BE36912A79}" destId="{174D3DDC-8933-4CFD-A76C-BD580DF0E36F}" srcOrd="6" destOrd="0" presId="urn:microsoft.com/office/officeart/2005/8/layout/lProcess2"/>
    <dgm:cxn modelId="{D0484D90-C611-433C-B119-2033EA59A63E}" type="presParOf" srcId="{4B6F28FB-81A8-42FC-9716-BFEC6502EEE3}" destId="{CF7C0B6D-3007-41AC-B5AA-35BBCD936797}" srcOrd="1" destOrd="0" presId="urn:microsoft.com/office/officeart/2005/8/layout/lProcess2"/>
    <dgm:cxn modelId="{D275BF6B-82FB-4EE3-8051-8F326E6CEB7F}" type="presParOf" srcId="{4B6F28FB-81A8-42FC-9716-BFEC6502EEE3}" destId="{7A531F66-AC7C-4C25-9C6B-F2C948B65B1B}" srcOrd="2" destOrd="0" presId="urn:microsoft.com/office/officeart/2005/8/layout/lProcess2"/>
    <dgm:cxn modelId="{11051E53-926E-4745-8051-72D23A38BC1C}" type="presParOf" srcId="{7A531F66-AC7C-4C25-9C6B-F2C948B65B1B}" destId="{B77027D1-17F1-4271-A36B-489D423C4AE1}" srcOrd="0" destOrd="0" presId="urn:microsoft.com/office/officeart/2005/8/layout/lProcess2"/>
    <dgm:cxn modelId="{F0C35C73-E64D-41C0-862E-BB224520723E}" type="presParOf" srcId="{7A531F66-AC7C-4C25-9C6B-F2C948B65B1B}" destId="{DE1820D7-48C0-498D-946A-75027797F9B3}" srcOrd="1" destOrd="0" presId="urn:microsoft.com/office/officeart/2005/8/layout/lProcess2"/>
    <dgm:cxn modelId="{62DAA91B-8ED2-49AC-9982-43AA375CAD88}" type="presParOf" srcId="{7A531F66-AC7C-4C25-9C6B-F2C948B65B1B}" destId="{1E882ED9-6915-4E25-8B18-BE7A94919245}" srcOrd="2" destOrd="0" presId="urn:microsoft.com/office/officeart/2005/8/layout/lProcess2"/>
    <dgm:cxn modelId="{27E2753F-1745-4A5E-A4D2-C8A6F6787894}" type="presParOf" srcId="{1E882ED9-6915-4E25-8B18-BE7A94919245}" destId="{9DA1FC31-8B95-4728-9C20-6D2D920373D0}" srcOrd="0" destOrd="0" presId="urn:microsoft.com/office/officeart/2005/8/layout/lProcess2"/>
    <dgm:cxn modelId="{753CF191-95CD-4095-9FB4-C203FB00984E}" type="presParOf" srcId="{9DA1FC31-8B95-4728-9C20-6D2D920373D0}" destId="{F1051D31-0AD7-45A7-A7AB-76549E753C5A}" srcOrd="0" destOrd="0" presId="urn:microsoft.com/office/officeart/2005/8/layout/lProcess2"/>
    <dgm:cxn modelId="{5B7C6772-7FCC-4D6F-999F-0B7D1724A176}" type="presParOf" srcId="{9DA1FC31-8B95-4728-9C20-6D2D920373D0}" destId="{44DDC440-65BF-4380-B4CA-E62F2034E234}" srcOrd="1" destOrd="0" presId="urn:microsoft.com/office/officeart/2005/8/layout/lProcess2"/>
    <dgm:cxn modelId="{0B48A324-E612-4BE6-AAF4-650CD433447D}" type="presParOf" srcId="{9DA1FC31-8B95-4728-9C20-6D2D920373D0}" destId="{B4490D03-5EA4-4732-A642-22B82FFAAC1A}" srcOrd="2" destOrd="0" presId="urn:microsoft.com/office/officeart/2005/8/layout/lProcess2"/>
    <dgm:cxn modelId="{CABCE9D3-89E3-4C58-9A62-B85E3616A38E}" type="presParOf" srcId="{9DA1FC31-8B95-4728-9C20-6D2D920373D0}" destId="{7111621B-E273-4542-9390-E62A7D45CF18}" srcOrd="3" destOrd="0" presId="urn:microsoft.com/office/officeart/2005/8/layout/lProcess2"/>
    <dgm:cxn modelId="{C8BF791A-FB66-4F61-BABE-EC07732B4F85}" type="presParOf" srcId="{9DA1FC31-8B95-4728-9C20-6D2D920373D0}" destId="{658BB3FC-9623-4EA8-B4FB-F5213D7E3EFB}" srcOrd="4" destOrd="0" presId="urn:microsoft.com/office/officeart/2005/8/layout/lProcess2"/>
    <dgm:cxn modelId="{763F956D-B5B3-4F5A-8E56-6023F02290B9}" type="presParOf" srcId="{4B6F28FB-81A8-42FC-9716-BFEC6502EEE3}" destId="{3AF515D5-1A2B-4406-BD2E-17BCD5E716EE}" srcOrd="3" destOrd="0" presId="urn:microsoft.com/office/officeart/2005/8/layout/lProcess2"/>
    <dgm:cxn modelId="{CCCE3283-0E46-45C0-A3EB-E9282FA85CA0}" type="presParOf" srcId="{4B6F28FB-81A8-42FC-9716-BFEC6502EEE3}" destId="{BE783E50-D22B-4815-B5EE-D027D3095290}" srcOrd="4" destOrd="0" presId="urn:microsoft.com/office/officeart/2005/8/layout/lProcess2"/>
    <dgm:cxn modelId="{5A9B469F-05E4-4286-8229-59A99EC47C2E}" type="presParOf" srcId="{BE783E50-D22B-4815-B5EE-D027D3095290}" destId="{9E4B09FB-2E8B-4371-B930-561D4C033260}" srcOrd="0" destOrd="0" presId="urn:microsoft.com/office/officeart/2005/8/layout/lProcess2"/>
    <dgm:cxn modelId="{EBDE3327-CAF8-4867-93B9-0B26E546966D}" type="presParOf" srcId="{BE783E50-D22B-4815-B5EE-D027D3095290}" destId="{CFCF0DF2-8539-4B14-9A25-1FC6D0DF46F4}" srcOrd="1" destOrd="0" presId="urn:microsoft.com/office/officeart/2005/8/layout/lProcess2"/>
    <dgm:cxn modelId="{9164EDB7-87F3-4E56-B818-20E47FA26B58}" type="presParOf" srcId="{BE783E50-D22B-4815-B5EE-D027D3095290}" destId="{20F7B711-9BC1-40DA-9BE7-0058EFFC2326}" srcOrd="2" destOrd="0" presId="urn:microsoft.com/office/officeart/2005/8/layout/lProcess2"/>
    <dgm:cxn modelId="{8799B7B0-89CD-416A-AD3D-A2AB9CBAA24B}" type="presParOf" srcId="{20F7B711-9BC1-40DA-9BE7-0058EFFC2326}" destId="{0D95783B-D4F3-4650-BA47-13E13AA47B5E}" srcOrd="0" destOrd="0" presId="urn:microsoft.com/office/officeart/2005/8/layout/lProcess2"/>
    <dgm:cxn modelId="{A56DA64C-A5E0-4868-ABFA-998BBE84BC1E}" type="presParOf" srcId="{0D95783B-D4F3-4650-BA47-13E13AA47B5E}" destId="{2B4C5163-3FBF-4E8D-ACBC-A351C68AF4E2}" srcOrd="0" destOrd="0" presId="urn:microsoft.com/office/officeart/2005/8/layout/lProcess2"/>
    <dgm:cxn modelId="{5848EEF4-EC5F-436C-A768-799344F1C48E}" type="presParOf" srcId="{0D95783B-D4F3-4650-BA47-13E13AA47B5E}" destId="{3F5E849A-18AC-4BFC-A862-C54800E718E3}" srcOrd="1" destOrd="0" presId="urn:microsoft.com/office/officeart/2005/8/layout/lProcess2"/>
    <dgm:cxn modelId="{9B07BC09-157A-4504-8852-4E97C398130B}" type="presParOf" srcId="{0D95783B-D4F3-4650-BA47-13E13AA47B5E}" destId="{2E1410E9-93B1-4403-AD39-160CEBA0B4E0}" srcOrd="2" destOrd="0" presId="urn:microsoft.com/office/officeart/2005/8/layout/lProcess2"/>
    <dgm:cxn modelId="{923C95E4-628F-460D-AC98-387D1621A111}" type="presParOf" srcId="{0D95783B-D4F3-4650-BA47-13E13AA47B5E}" destId="{29F51576-7595-42C7-B9A8-6A1F46F8E7B2}" srcOrd="3" destOrd="0" presId="urn:microsoft.com/office/officeart/2005/8/layout/lProcess2"/>
    <dgm:cxn modelId="{698D80B9-E5E0-416B-8C43-FFF4495E94B5}" type="presParOf" srcId="{0D95783B-D4F3-4650-BA47-13E13AA47B5E}" destId="{5D9C0164-DFAA-4315-BF55-6C489BD46E57}" srcOrd="4" destOrd="0" presId="urn:microsoft.com/office/officeart/2005/8/layout/lProcess2"/>
    <dgm:cxn modelId="{889C7DAC-0F6A-4428-9DC9-AB7AF2AE2130}" type="presParOf" srcId="{0D95783B-D4F3-4650-BA47-13E13AA47B5E}" destId="{3B30046B-F5B6-4C12-A018-8E89294AEB63}" srcOrd="5" destOrd="0" presId="urn:microsoft.com/office/officeart/2005/8/layout/lProcess2"/>
    <dgm:cxn modelId="{DD20415C-9928-4314-85F1-3B37507C9B92}" type="presParOf" srcId="{0D95783B-D4F3-4650-BA47-13E13AA47B5E}" destId="{0073F287-D7F9-4F3A-899B-139819E5E85D}"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9B56F71-EA96-44B4-BC88-1A2B47A61486}" type="doc">
      <dgm:prSet loTypeId="urn:microsoft.com/office/officeart/2005/8/layout/hProcess9" loCatId="process" qsTypeId="urn:microsoft.com/office/officeart/2005/8/quickstyle/simple2" qsCatId="simple" csTypeId="urn:microsoft.com/office/officeart/2005/8/colors/accent1_4" csCatId="accent1" phldr="1"/>
      <dgm:spPr/>
      <dgm:t>
        <a:bodyPr/>
        <a:lstStyle/>
        <a:p>
          <a:endParaRPr lang="en-US"/>
        </a:p>
      </dgm:t>
    </dgm:pt>
    <dgm:pt modelId="{B4408DD2-1258-410E-883B-11F525E61525}">
      <dgm:prSet/>
      <dgm:spPr/>
      <dgm:t>
        <a:bodyPr/>
        <a:lstStyle/>
        <a:p>
          <a:pPr rtl="0"/>
          <a:r>
            <a:rPr lang="en-US" dirty="0"/>
            <a:t>SQLOS engine </a:t>
          </a:r>
          <a:r>
            <a:rPr lang="en-US" dirty="0" err="1"/>
            <a:t>cria</a:t>
          </a:r>
          <a:r>
            <a:rPr lang="en-US" dirty="0"/>
            <a:t> </a:t>
          </a:r>
          <a:r>
            <a:rPr lang="en-US" dirty="0" err="1"/>
            <a:t>uma</a:t>
          </a:r>
          <a:r>
            <a:rPr lang="en-US" dirty="0"/>
            <a:t> task</a:t>
          </a:r>
        </a:p>
      </dgm:t>
    </dgm:pt>
    <dgm:pt modelId="{7F6ED34D-87AB-41F4-A328-69BDCF8653B9}" type="parTrans" cxnId="{15FF1718-D01B-44F9-BC01-E615F504DCBA}">
      <dgm:prSet/>
      <dgm:spPr/>
      <dgm:t>
        <a:bodyPr/>
        <a:lstStyle/>
        <a:p>
          <a:endParaRPr lang="en-US"/>
        </a:p>
      </dgm:t>
    </dgm:pt>
    <dgm:pt modelId="{3C7482C6-8066-4CFE-B309-C1694C80AFAE}" type="sibTrans" cxnId="{15FF1718-D01B-44F9-BC01-E615F504DCBA}">
      <dgm:prSet/>
      <dgm:spPr/>
      <dgm:t>
        <a:bodyPr/>
        <a:lstStyle/>
        <a:p>
          <a:endParaRPr lang="en-US"/>
        </a:p>
      </dgm:t>
    </dgm:pt>
    <dgm:pt modelId="{788DB498-1418-408A-91B8-56941E1D3064}">
      <dgm:prSet/>
      <dgm:spPr/>
      <dgm:t>
        <a:bodyPr/>
        <a:lstStyle/>
        <a:p>
          <a:pPr rtl="0"/>
          <a:r>
            <a:rPr lang="en-US" dirty="0" err="1"/>
            <a:t>Procura</a:t>
          </a:r>
          <a:r>
            <a:rPr lang="en-US" dirty="0"/>
            <a:t> um worker </a:t>
          </a:r>
          <a:r>
            <a:rPr lang="en-US" dirty="0" err="1"/>
            <a:t>disponível</a:t>
          </a:r>
          <a:r>
            <a:rPr lang="en-US" dirty="0"/>
            <a:t> </a:t>
          </a:r>
          <a:r>
            <a:rPr lang="en-US" dirty="0" err="1"/>
            <a:t>em</a:t>
          </a:r>
          <a:r>
            <a:rPr lang="en-US" dirty="0"/>
            <a:t> scheduler</a:t>
          </a:r>
        </a:p>
      </dgm:t>
    </dgm:pt>
    <dgm:pt modelId="{ADEE5BF0-FF4C-4BB9-A6C4-9454AA43355E}" type="parTrans" cxnId="{81C85933-4090-42DE-8F80-52595F3CFFF5}">
      <dgm:prSet/>
      <dgm:spPr/>
      <dgm:t>
        <a:bodyPr/>
        <a:lstStyle/>
        <a:p>
          <a:endParaRPr lang="en-US"/>
        </a:p>
      </dgm:t>
    </dgm:pt>
    <dgm:pt modelId="{7D540288-3063-4FD0-A528-826BA9CF68F5}" type="sibTrans" cxnId="{81C85933-4090-42DE-8F80-52595F3CFFF5}">
      <dgm:prSet/>
      <dgm:spPr/>
      <dgm:t>
        <a:bodyPr/>
        <a:lstStyle/>
        <a:p>
          <a:endParaRPr lang="en-US"/>
        </a:p>
      </dgm:t>
    </dgm:pt>
    <dgm:pt modelId="{4FC96D03-F944-4C5E-A523-690874855C56}">
      <dgm:prSet/>
      <dgm:spPr/>
      <dgm:t>
        <a:bodyPr/>
        <a:lstStyle/>
        <a:p>
          <a:pPr rtl="0"/>
          <a:r>
            <a:rPr lang="en-US" dirty="0"/>
            <a:t>Se </a:t>
          </a:r>
          <a:r>
            <a:rPr lang="en-US" dirty="0" err="1"/>
            <a:t>não</a:t>
          </a:r>
          <a:r>
            <a:rPr lang="en-US" dirty="0"/>
            <a:t> achar, seta wait type =  THREADPOOL</a:t>
          </a:r>
        </a:p>
      </dgm:t>
    </dgm:pt>
    <dgm:pt modelId="{EC2030A9-8F48-4F6A-9A24-5A3E6C933235}" type="parTrans" cxnId="{CC1AA076-A8F4-4DC3-A14E-6207765626BA}">
      <dgm:prSet/>
      <dgm:spPr/>
      <dgm:t>
        <a:bodyPr/>
        <a:lstStyle/>
        <a:p>
          <a:endParaRPr lang="en-US"/>
        </a:p>
      </dgm:t>
    </dgm:pt>
    <dgm:pt modelId="{A852596D-63A1-4725-93F0-B8D4207CAC9E}" type="sibTrans" cxnId="{CC1AA076-A8F4-4DC3-A14E-6207765626BA}">
      <dgm:prSet/>
      <dgm:spPr/>
      <dgm:t>
        <a:bodyPr/>
        <a:lstStyle/>
        <a:p>
          <a:endParaRPr lang="en-US"/>
        </a:p>
      </dgm:t>
    </dgm:pt>
    <dgm:pt modelId="{06B96C07-3812-46A3-905C-0B1CE89C58EF}">
      <dgm:prSet/>
      <dgm:spPr/>
      <dgm:t>
        <a:bodyPr/>
        <a:lstStyle/>
        <a:p>
          <a:pPr rtl="0"/>
          <a:r>
            <a:rPr lang="en-US" dirty="0" err="1"/>
            <a:t>Próximo</a:t>
          </a:r>
          <a:r>
            <a:rPr lang="en-US" dirty="0"/>
            <a:t> worker </a:t>
          </a:r>
          <a:r>
            <a:rPr lang="en-US" dirty="0" err="1"/>
            <a:t>disponível</a:t>
          </a:r>
          <a:r>
            <a:rPr lang="en-US" dirty="0"/>
            <a:t> </a:t>
          </a:r>
          <a:r>
            <a:rPr lang="en-US" dirty="0" err="1"/>
            <a:t>executará</a:t>
          </a:r>
          <a:r>
            <a:rPr lang="en-US" dirty="0"/>
            <a:t> a </a:t>
          </a:r>
          <a:r>
            <a:rPr lang="en-US" dirty="0" err="1"/>
            <a:t>tarefa</a:t>
          </a:r>
          <a:endParaRPr lang="en-US" dirty="0"/>
        </a:p>
      </dgm:t>
    </dgm:pt>
    <dgm:pt modelId="{A02D7610-7405-4DF7-95F6-70CB7ACAAE59}" type="parTrans" cxnId="{72874B73-AF2F-451B-A9BB-76D84E79DA4B}">
      <dgm:prSet/>
      <dgm:spPr/>
      <dgm:t>
        <a:bodyPr/>
        <a:lstStyle/>
        <a:p>
          <a:endParaRPr lang="en-US"/>
        </a:p>
      </dgm:t>
    </dgm:pt>
    <dgm:pt modelId="{7FA0D428-127B-4BAB-BC3D-50A24F508436}" type="sibTrans" cxnId="{72874B73-AF2F-451B-A9BB-76D84E79DA4B}">
      <dgm:prSet/>
      <dgm:spPr/>
      <dgm:t>
        <a:bodyPr/>
        <a:lstStyle/>
        <a:p>
          <a:endParaRPr lang="en-US"/>
        </a:p>
      </dgm:t>
    </dgm:pt>
    <dgm:pt modelId="{1FE675ED-6421-4C51-9512-19E84FD9979F}">
      <dgm:prSet/>
      <dgm:spPr/>
      <dgm:t>
        <a:bodyPr/>
        <a:lstStyle/>
        <a:p>
          <a:pPr rtl="0"/>
          <a:r>
            <a:rPr lang="en-US" dirty="0" err="1"/>
            <a:t>Recebe</a:t>
          </a:r>
          <a:r>
            <a:rPr lang="en-US" dirty="0"/>
            <a:t> um </a:t>
          </a:r>
          <a:r>
            <a:rPr lang="en-US" dirty="0" err="1"/>
            <a:t>pacote</a:t>
          </a:r>
          <a:r>
            <a:rPr lang="en-US" dirty="0"/>
            <a:t> TDS</a:t>
          </a:r>
        </a:p>
      </dgm:t>
    </dgm:pt>
    <dgm:pt modelId="{22AB6DBB-7635-4276-B4FE-BDD06DCC64BE}" type="parTrans" cxnId="{4467A5E3-FF31-4176-92F4-0FA4ED043D3F}">
      <dgm:prSet/>
      <dgm:spPr/>
      <dgm:t>
        <a:bodyPr/>
        <a:lstStyle/>
        <a:p>
          <a:endParaRPr lang="en-US"/>
        </a:p>
      </dgm:t>
    </dgm:pt>
    <dgm:pt modelId="{54E1CE0C-70A6-40D4-AAF7-D8DA88F3ABC3}" type="sibTrans" cxnId="{4467A5E3-FF31-4176-92F4-0FA4ED043D3F}">
      <dgm:prSet/>
      <dgm:spPr/>
      <dgm:t>
        <a:bodyPr/>
        <a:lstStyle/>
        <a:p>
          <a:endParaRPr lang="en-US"/>
        </a:p>
      </dgm:t>
    </dgm:pt>
    <dgm:pt modelId="{E38B533C-0EC9-4B5E-B844-C10B7B05B29F}" type="pres">
      <dgm:prSet presAssocID="{A9B56F71-EA96-44B4-BC88-1A2B47A61486}" presName="CompostProcess" presStyleCnt="0">
        <dgm:presLayoutVars>
          <dgm:dir/>
          <dgm:resizeHandles val="exact"/>
        </dgm:presLayoutVars>
      </dgm:prSet>
      <dgm:spPr/>
    </dgm:pt>
    <dgm:pt modelId="{B53E1F24-383E-4EE7-8F28-9811934F6399}" type="pres">
      <dgm:prSet presAssocID="{A9B56F71-EA96-44B4-BC88-1A2B47A61486}" presName="arrow" presStyleLbl="bgShp" presStyleIdx="0" presStyleCnt="1"/>
      <dgm:spPr/>
    </dgm:pt>
    <dgm:pt modelId="{D27D7891-B3E2-41A4-9113-24E1FD3D127A}" type="pres">
      <dgm:prSet presAssocID="{A9B56F71-EA96-44B4-BC88-1A2B47A61486}" presName="linearProcess" presStyleCnt="0"/>
      <dgm:spPr/>
    </dgm:pt>
    <dgm:pt modelId="{FB16BB27-3E21-487D-87C6-EB3412CC4370}" type="pres">
      <dgm:prSet presAssocID="{1FE675ED-6421-4C51-9512-19E84FD9979F}" presName="textNode" presStyleLbl="node1" presStyleIdx="0" presStyleCnt="5">
        <dgm:presLayoutVars>
          <dgm:bulletEnabled val="1"/>
        </dgm:presLayoutVars>
      </dgm:prSet>
      <dgm:spPr/>
    </dgm:pt>
    <dgm:pt modelId="{9E0960E2-63EE-4E4D-8CF6-B9E1E1C4BEED}" type="pres">
      <dgm:prSet presAssocID="{54E1CE0C-70A6-40D4-AAF7-D8DA88F3ABC3}" presName="sibTrans" presStyleCnt="0"/>
      <dgm:spPr/>
    </dgm:pt>
    <dgm:pt modelId="{F770FD1D-C5BB-443C-95E6-488FF0786A70}" type="pres">
      <dgm:prSet presAssocID="{B4408DD2-1258-410E-883B-11F525E61525}" presName="textNode" presStyleLbl="node1" presStyleIdx="1" presStyleCnt="5">
        <dgm:presLayoutVars>
          <dgm:bulletEnabled val="1"/>
        </dgm:presLayoutVars>
      </dgm:prSet>
      <dgm:spPr/>
    </dgm:pt>
    <dgm:pt modelId="{4569461C-B0E3-46EB-9A1C-86299CF611F8}" type="pres">
      <dgm:prSet presAssocID="{3C7482C6-8066-4CFE-B309-C1694C80AFAE}" presName="sibTrans" presStyleCnt="0"/>
      <dgm:spPr/>
    </dgm:pt>
    <dgm:pt modelId="{53ADFF16-C14B-4E4A-9CF9-929C1FA557EB}" type="pres">
      <dgm:prSet presAssocID="{788DB498-1418-408A-91B8-56941E1D3064}" presName="textNode" presStyleLbl="node1" presStyleIdx="2" presStyleCnt="5">
        <dgm:presLayoutVars>
          <dgm:bulletEnabled val="1"/>
        </dgm:presLayoutVars>
      </dgm:prSet>
      <dgm:spPr/>
    </dgm:pt>
    <dgm:pt modelId="{6B9C878A-BA73-4DF4-8804-584D2FF4AAA4}" type="pres">
      <dgm:prSet presAssocID="{7D540288-3063-4FD0-A528-826BA9CF68F5}" presName="sibTrans" presStyleCnt="0"/>
      <dgm:spPr/>
    </dgm:pt>
    <dgm:pt modelId="{0F0ACB66-7700-42A0-9D9F-7E9C38D226CD}" type="pres">
      <dgm:prSet presAssocID="{4FC96D03-F944-4C5E-A523-690874855C56}" presName="textNode" presStyleLbl="node1" presStyleIdx="3" presStyleCnt="5">
        <dgm:presLayoutVars>
          <dgm:bulletEnabled val="1"/>
        </dgm:presLayoutVars>
      </dgm:prSet>
      <dgm:spPr/>
    </dgm:pt>
    <dgm:pt modelId="{D6A311DC-3003-4606-8FB3-3621DC37EF2A}" type="pres">
      <dgm:prSet presAssocID="{A852596D-63A1-4725-93F0-B8D4207CAC9E}" presName="sibTrans" presStyleCnt="0"/>
      <dgm:spPr/>
    </dgm:pt>
    <dgm:pt modelId="{8966608D-EDE4-4E99-BE27-6779D89C91C8}" type="pres">
      <dgm:prSet presAssocID="{06B96C07-3812-46A3-905C-0B1CE89C58EF}" presName="textNode" presStyleLbl="node1" presStyleIdx="4" presStyleCnt="5">
        <dgm:presLayoutVars>
          <dgm:bulletEnabled val="1"/>
        </dgm:presLayoutVars>
      </dgm:prSet>
      <dgm:spPr/>
    </dgm:pt>
  </dgm:ptLst>
  <dgm:cxnLst>
    <dgm:cxn modelId="{ED0DF903-7A25-426C-90CC-06BC430D659B}" type="presOf" srcId="{4FC96D03-F944-4C5E-A523-690874855C56}" destId="{0F0ACB66-7700-42A0-9D9F-7E9C38D226CD}" srcOrd="0" destOrd="0" presId="urn:microsoft.com/office/officeart/2005/8/layout/hProcess9"/>
    <dgm:cxn modelId="{DE59F608-1CDC-4281-84D7-328443E8C271}" type="presOf" srcId="{B4408DD2-1258-410E-883B-11F525E61525}" destId="{F770FD1D-C5BB-443C-95E6-488FF0786A70}" srcOrd="0" destOrd="0" presId="urn:microsoft.com/office/officeart/2005/8/layout/hProcess9"/>
    <dgm:cxn modelId="{15FF1718-D01B-44F9-BC01-E615F504DCBA}" srcId="{A9B56F71-EA96-44B4-BC88-1A2B47A61486}" destId="{B4408DD2-1258-410E-883B-11F525E61525}" srcOrd="1" destOrd="0" parTransId="{7F6ED34D-87AB-41F4-A328-69BDCF8653B9}" sibTransId="{3C7482C6-8066-4CFE-B309-C1694C80AFAE}"/>
    <dgm:cxn modelId="{81C85933-4090-42DE-8F80-52595F3CFFF5}" srcId="{A9B56F71-EA96-44B4-BC88-1A2B47A61486}" destId="{788DB498-1418-408A-91B8-56941E1D3064}" srcOrd="2" destOrd="0" parTransId="{ADEE5BF0-FF4C-4BB9-A6C4-9454AA43355E}" sibTransId="{7D540288-3063-4FD0-A528-826BA9CF68F5}"/>
    <dgm:cxn modelId="{A531015C-F159-41D7-8D38-1BB50553D8F7}" type="presOf" srcId="{A9B56F71-EA96-44B4-BC88-1A2B47A61486}" destId="{E38B533C-0EC9-4B5E-B844-C10B7B05B29F}" srcOrd="0" destOrd="0" presId="urn:microsoft.com/office/officeart/2005/8/layout/hProcess9"/>
    <dgm:cxn modelId="{72874B73-AF2F-451B-A9BB-76D84E79DA4B}" srcId="{A9B56F71-EA96-44B4-BC88-1A2B47A61486}" destId="{06B96C07-3812-46A3-905C-0B1CE89C58EF}" srcOrd="4" destOrd="0" parTransId="{A02D7610-7405-4DF7-95F6-70CB7ACAAE59}" sibTransId="{7FA0D428-127B-4BAB-BC3D-50A24F508436}"/>
    <dgm:cxn modelId="{CC1AA076-A8F4-4DC3-A14E-6207765626BA}" srcId="{A9B56F71-EA96-44B4-BC88-1A2B47A61486}" destId="{4FC96D03-F944-4C5E-A523-690874855C56}" srcOrd="3" destOrd="0" parTransId="{EC2030A9-8F48-4F6A-9A24-5A3E6C933235}" sibTransId="{A852596D-63A1-4725-93F0-B8D4207CAC9E}"/>
    <dgm:cxn modelId="{9C8123CC-D4A2-49D8-B5B0-5C80866CDAD3}" type="presOf" srcId="{788DB498-1418-408A-91B8-56941E1D3064}" destId="{53ADFF16-C14B-4E4A-9CF9-929C1FA557EB}" srcOrd="0" destOrd="0" presId="urn:microsoft.com/office/officeart/2005/8/layout/hProcess9"/>
    <dgm:cxn modelId="{629A8AE3-FEA2-45C5-A1B8-AE6603226DAC}" type="presOf" srcId="{1FE675ED-6421-4C51-9512-19E84FD9979F}" destId="{FB16BB27-3E21-487D-87C6-EB3412CC4370}" srcOrd="0" destOrd="0" presId="urn:microsoft.com/office/officeart/2005/8/layout/hProcess9"/>
    <dgm:cxn modelId="{4467A5E3-FF31-4176-92F4-0FA4ED043D3F}" srcId="{A9B56F71-EA96-44B4-BC88-1A2B47A61486}" destId="{1FE675ED-6421-4C51-9512-19E84FD9979F}" srcOrd="0" destOrd="0" parTransId="{22AB6DBB-7635-4276-B4FE-BDD06DCC64BE}" sibTransId="{54E1CE0C-70A6-40D4-AAF7-D8DA88F3ABC3}"/>
    <dgm:cxn modelId="{1D563FEA-34D1-479D-A12A-11764434BC54}" type="presOf" srcId="{06B96C07-3812-46A3-905C-0B1CE89C58EF}" destId="{8966608D-EDE4-4E99-BE27-6779D89C91C8}" srcOrd="0" destOrd="0" presId="urn:microsoft.com/office/officeart/2005/8/layout/hProcess9"/>
    <dgm:cxn modelId="{1FF50C95-AABA-4E6A-AC50-35FC37731427}" type="presParOf" srcId="{E38B533C-0EC9-4B5E-B844-C10B7B05B29F}" destId="{B53E1F24-383E-4EE7-8F28-9811934F6399}" srcOrd="0" destOrd="0" presId="urn:microsoft.com/office/officeart/2005/8/layout/hProcess9"/>
    <dgm:cxn modelId="{7CA2602B-4F05-4203-8998-9E1272EEA177}" type="presParOf" srcId="{E38B533C-0EC9-4B5E-B844-C10B7B05B29F}" destId="{D27D7891-B3E2-41A4-9113-24E1FD3D127A}" srcOrd="1" destOrd="0" presId="urn:microsoft.com/office/officeart/2005/8/layout/hProcess9"/>
    <dgm:cxn modelId="{77D2559E-E765-4686-A208-D5F598B17310}" type="presParOf" srcId="{D27D7891-B3E2-41A4-9113-24E1FD3D127A}" destId="{FB16BB27-3E21-487D-87C6-EB3412CC4370}" srcOrd="0" destOrd="0" presId="urn:microsoft.com/office/officeart/2005/8/layout/hProcess9"/>
    <dgm:cxn modelId="{B53D4E91-92F5-4151-9893-8078BF13235C}" type="presParOf" srcId="{D27D7891-B3E2-41A4-9113-24E1FD3D127A}" destId="{9E0960E2-63EE-4E4D-8CF6-B9E1E1C4BEED}" srcOrd="1" destOrd="0" presId="urn:microsoft.com/office/officeart/2005/8/layout/hProcess9"/>
    <dgm:cxn modelId="{A6D660D6-F525-4C60-AA23-056DDC038F87}" type="presParOf" srcId="{D27D7891-B3E2-41A4-9113-24E1FD3D127A}" destId="{F770FD1D-C5BB-443C-95E6-488FF0786A70}" srcOrd="2" destOrd="0" presId="urn:microsoft.com/office/officeart/2005/8/layout/hProcess9"/>
    <dgm:cxn modelId="{F5E6BF60-4CD9-488E-8F8A-167B4DBDD897}" type="presParOf" srcId="{D27D7891-B3E2-41A4-9113-24E1FD3D127A}" destId="{4569461C-B0E3-46EB-9A1C-86299CF611F8}" srcOrd="3" destOrd="0" presId="urn:microsoft.com/office/officeart/2005/8/layout/hProcess9"/>
    <dgm:cxn modelId="{84D664FC-83F8-44FD-817D-08152822DA5C}" type="presParOf" srcId="{D27D7891-B3E2-41A4-9113-24E1FD3D127A}" destId="{53ADFF16-C14B-4E4A-9CF9-929C1FA557EB}" srcOrd="4" destOrd="0" presId="urn:microsoft.com/office/officeart/2005/8/layout/hProcess9"/>
    <dgm:cxn modelId="{345F7C2A-D7ED-48BA-AA83-8F438E799F2A}" type="presParOf" srcId="{D27D7891-B3E2-41A4-9113-24E1FD3D127A}" destId="{6B9C878A-BA73-4DF4-8804-584D2FF4AAA4}" srcOrd="5" destOrd="0" presId="urn:microsoft.com/office/officeart/2005/8/layout/hProcess9"/>
    <dgm:cxn modelId="{CB6A2DC5-3F9F-48F5-8917-0A97EF324E13}" type="presParOf" srcId="{D27D7891-B3E2-41A4-9113-24E1FD3D127A}" destId="{0F0ACB66-7700-42A0-9D9F-7E9C38D226CD}" srcOrd="6" destOrd="0" presId="urn:microsoft.com/office/officeart/2005/8/layout/hProcess9"/>
    <dgm:cxn modelId="{3AB7C65B-CA09-4052-890D-C2FEF19A4871}" type="presParOf" srcId="{D27D7891-B3E2-41A4-9113-24E1FD3D127A}" destId="{D6A311DC-3003-4606-8FB3-3621DC37EF2A}" srcOrd="7" destOrd="0" presId="urn:microsoft.com/office/officeart/2005/8/layout/hProcess9"/>
    <dgm:cxn modelId="{09258479-DC56-4C7B-8F74-E9FBBDC3A3D1}" type="presParOf" srcId="{D27D7891-B3E2-41A4-9113-24E1FD3D127A}" destId="{8966608D-EDE4-4E99-BE27-6779D89C91C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9B56F71-EA96-44B4-BC88-1A2B47A61486}" type="doc">
      <dgm:prSet loTypeId="urn:microsoft.com/office/officeart/2005/8/layout/default#2" loCatId="list" qsTypeId="urn:microsoft.com/office/officeart/2005/8/quickstyle/simple3" qsCatId="simple" csTypeId="urn:microsoft.com/office/officeart/2005/8/colors/colorful4" csCatId="colorful" phldr="1"/>
      <dgm:spPr/>
      <dgm:t>
        <a:bodyPr/>
        <a:lstStyle/>
        <a:p>
          <a:endParaRPr lang="en-US"/>
        </a:p>
      </dgm:t>
    </dgm:pt>
    <dgm:pt modelId="{B4408DD2-1258-410E-883B-11F525E61525}">
      <dgm:prSet/>
      <dgm:spPr/>
      <dgm:t>
        <a:bodyPr/>
        <a:lstStyle/>
        <a:p>
          <a:pPr rtl="0"/>
          <a:r>
            <a:rPr lang="en-US" dirty="0" err="1"/>
            <a:t>Somente</a:t>
          </a:r>
          <a:r>
            <a:rPr lang="en-US" dirty="0"/>
            <a:t> visto </a:t>
          </a:r>
          <a:r>
            <a:rPr lang="en-US" dirty="0" err="1"/>
            <a:t>em</a:t>
          </a:r>
          <a:r>
            <a:rPr lang="en-US" dirty="0"/>
            <a:t> </a:t>
          </a:r>
          <a:r>
            <a:rPr lang="en-US" dirty="0" err="1"/>
            <a:t>waitstats</a:t>
          </a:r>
          <a:r>
            <a:rPr lang="en-US" dirty="0"/>
            <a:t> e tasks.</a:t>
          </a:r>
        </a:p>
        <a:p>
          <a:pPr rtl="0"/>
          <a:r>
            <a:rPr lang="en-US" dirty="0"/>
            <a:t>Por que </a:t>
          </a:r>
          <a:r>
            <a:rPr lang="en-US" dirty="0" err="1"/>
            <a:t>não</a:t>
          </a:r>
          <a:r>
            <a:rPr lang="en-US" dirty="0"/>
            <a:t> </a:t>
          </a:r>
          <a:r>
            <a:rPr lang="en-US" dirty="0" err="1"/>
            <a:t>está</a:t>
          </a:r>
          <a:r>
            <a:rPr lang="en-US" dirty="0"/>
            <a:t> </a:t>
          </a:r>
          <a:r>
            <a:rPr lang="en-US" dirty="0" err="1"/>
            <a:t>em</a:t>
          </a:r>
          <a:r>
            <a:rPr lang="en-US" dirty="0"/>
            <a:t> </a:t>
          </a:r>
          <a:r>
            <a:rPr lang="en-US" dirty="0" err="1"/>
            <a:t>execstats</a:t>
          </a:r>
          <a:r>
            <a:rPr lang="en-US" dirty="0"/>
            <a:t>?</a:t>
          </a:r>
        </a:p>
      </dgm:t>
    </dgm:pt>
    <dgm:pt modelId="{7F6ED34D-87AB-41F4-A328-69BDCF8653B9}" type="parTrans" cxnId="{15FF1718-D01B-44F9-BC01-E615F504DCBA}">
      <dgm:prSet/>
      <dgm:spPr/>
      <dgm:t>
        <a:bodyPr/>
        <a:lstStyle/>
        <a:p>
          <a:endParaRPr lang="en-US"/>
        </a:p>
      </dgm:t>
    </dgm:pt>
    <dgm:pt modelId="{3C7482C6-8066-4CFE-B309-C1694C80AFAE}" type="sibTrans" cxnId="{15FF1718-D01B-44F9-BC01-E615F504DCBA}">
      <dgm:prSet/>
      <dgm:spPr/>
      <dgm:t>
        <a:bodyPr/>
        <a:lstStyle/>
        <a:p>
          <a:endParaRPr lang="en-US"/>
        </a:p>
      </dgm:t>
    </dgm:pt>
    <dgm:pt modelId="{52C33E5B-1456-4EAA-9F02-ED26777BA178}">
      <dgm:prSet/>
      <dgm:spPr/>
      <dgm:t>
        <a:bodyPr/>
        <a:lstStyle/>
        <a:p>
          <a:pPr rtl="0"/>
          <a:r>
            <a:rPr lang="en-US" dirty="0" err="1"/>
            <a:t>Talvez</a:t>
          </a:r>
          <a:r>
            <a:rPr lang="en-US" dirty="0"/>
            <a:t> </a:t>
          </a:r>
          <a:r>
            <a:rPr lang="en-US" dirty="0" err="1"/>
            <a:t>seja</a:t>
          </a:r>
          <a:r>
            <a:rPr lang="en-US" dirty="0"/>
            <a:t> </a:t>
          </a:r>
          <a:r>
            <a:rPr lang="en-US" dirty="0" err="1"/>
            <a:t>necessário</a:t>
          </a:r>
          <a:r>
            <a:rPr lang="en-US" dirty="0"/>
            <a:t> </a:t>
          </a:r>
          <a:r>
            <a:rPr lang="en-US" dirty="0" err="1"/>
            <a:t>conectar</a:t>
          </a:r>
          <a:r>
            <a:rPr lang="en-US" dirty="0"/>
            <a:t> via DAC para </a:t>
          </a:r>
          <a:r>
            <a:rPr lang="en-US" dirty="0" err="1"/>
            <a:t>visualizar</a:t>
          </a:r>
          <a:r>
            <a:rPr lang="en-US" dirty="0"/>
            <a:t> </a:t>
          </a:r>
          <a:r>
            <a:rPr lang="en-US" dirty="0" err="1"/>
            <a:t>cenário</a:t>
          </a:r>
          <a:endParaRPr lang="en-US" dirty="0"/>
        </a:p>
      </dgm:t>
    </dgm:pt>
    <dgm:pt modelId="{18B78C54-2FD2-404B-92E8-023D71F9A6D1}" type="sibTrans" cxnId="{FC4D1C32-5241-4263-86A5-FFA958E31CF5}">
      <dgm:prSet/>
      <dgm:spPr/>
      <dgm:t>
        <a:bodyPr/>
        <a:lstStyle/>
        <a:p>
          <a:endParaRPr lang="en-US"/>
        </a:p>
      </dgm:t>
    </dgm:pt>
    <dgm:pt modelId="{11BF157C-1286-4C0A-BA21-0776F9EC0F91}" type="parTrans" cxnId="{FC4D1C32-5241-4263-86A5-FFA958E31CF5}">
      <dgm:prSet/>
      <dgm:spPr/>
      <dgm:t>
        <a:bodyPr/>
        <a:lstStyle/>
        <a:p>
          <a:endParaRPr lang="en-US"/>
        </a:p>
      </dgm:t>
    </dgm:pt>
    <dgm:pt modelId="{A3DCEE42-F60A-4EEB-A87C-982EAD6DAA58}">
      <dgm:prSet/>
      <dgm:spPr/>
      <dgm:t>
        <a:bodyPr/>
        <a:lstStyle/>
        <a:p>
          <a:pPr rtl="0"/>
          <a:r>
            <a:rPr lang="en-US" dirty="0"/>
            <a:t>PENDING tasks e </a:t>
          </a:r>
          <a:r>
            <a:rPr lang="en-US" dirty="0" err="1"/>
            <a:t>work_queue_count</a:t>
          </a:r>
          <a:r>
            <a:rPr lang="en-US" dirty="0"/>
            <a:t> </a:t>
          </a:r>
          <a:r>
            <a:rPr lang="en-US" dirty="0" err="1"/>
            <a:t>em</a:t>
          </a:r>
          <a:r>
            <a:rPr lang="en-US" dirty="0"/>
            <a:t> schedulers &gt; 0</a:t>
          </a:r>
        </a:p>
      </dgm:t>
    </dgm:pt>
    <dgm:pt modelId="{5C3A9370-C9E7-4F8C-81D1-7D23ABED6E19}" type="parTrans" cxnId="{992A429E-83B3-4756-9C9D-C3762458D3F7}">
      <dgm:prSet/>
      <dgm:spPr/>
      <dgm:t>
        <a:bodyPr/>
        <a:lstStyle/>
        <a:p>
          <a:endParaRPr lang="en-US"/>
        </a:p>
      </dgm:t>
    </dgm:pt>
    <dgm:pt modelId="{EFFF408A-F940-4073-A101-68C392DFCA65}" type="sibTrans" cxnId="{992A429E-83B3-4756-9C9D-C3762458D3F7}">
      <dgm:prSet/>
      <dgm:spPr/>
      <dgm:t>
        <a:bodyPr/>
        <a:lstStyle/>
        <a:p>
          <a:endParaRPr lang="en-US"/>
        </a:p>
      </dgm:t>
    </dgm:pt>
    <dgm:pt modelId="{1CCB9966-43D8-42D8-B598-FABB5B95E869}" type="pres">
      <dgm:prSet presAssocID="{A9B56F71-EA96-44B4-BC88-1A2B47A61486}" presName="diagram" presStyleCnt="0">
        <dgm:presLayoutVars>
          <dgm:dir/>
          <dgm:resizeHandles val="exact"/>
        </dgm:presLayoutVars>
      </dgm:prSet>
      <dgm:spPr/>
    </dgm:pt>
    <dgm:pt modelId="{7A7B3857-D7D6-42CF-BACF-BFD70518B5D7}" type="pres">
      <dgm:prSet presAssocID="{B4408DD2-1258-410E-883B-11F525E61525}" presName="node" presStyleLbl="node1" presStyleIdx="0" presStyleCnt="3">
        <dgm:presLayoutVars>
          <dgm:bulletEnabled val="1"/>
        </dgm:presLayoutVars>
      </dgm:prSet>
      <dgm:spPr/>
    </dgm:pt>
    <dgm:pt modelId="{6716E271-AD57-49D2-B7D3-83C20CB3EED7}" type="pres">
      <dgm:prSet presAssocID="{3C7482C6-8066-4CFE-B309-C1694C80AFAE}" presName="sibTrans" presStyleCnt="0"/>
      <dgm:spPr/>
    </dgm:pt>
    <dgm:pt modelId="{F80FE30B-3CC0-40F8-BA84-FD4B7D5B5583}" type="pres">
      <dgm:prSet presAssocID="{52C33E5B-1456-4EAA-9F02-ED26777BA178}" presName="node" presStyleLbl="node1" presStyleIdx="1" presStyleCnt="3">
        <dgm:presLayoutVars>
          <dgm:bulletEnabled val="1"/>
        </dgm:presLayoutVars>
      </dgm:prSet>
      <dgm:spPr/>
    </dgm:pt>
    <dgm:pt modelId="{2F1B9B24-7EAA-4D8B-89E7-C911D19D6E10}" type="pres">
      <dgm:prSet presAssocID="{18B78C54-2FD2-404B-92E8-023D71F9A6D1}" presName="sibTrans" presStyleCnt="0"/>
      <dgm:spPr/>
    </dgm:pt>
    <dgm:pt modelId="{5736A245-CA30-491F-A8A2-628DF70A0C29}" type="pres">
      <dgm:prSet presAssocID="{A3DCEE42-F60A-4EEB-A87C-982EAD6DAA58}" presName="node" presStyleLbl="node1" presStyleIdx="2" presStyleCnt="3">
        <dgm:presLayoutVars>
          <dgm:bulletEnabled val="1"/>
        </dgm:presLayoutVars>
      </dgm:prSet>
      <dgm:spPr/>
    </dgm:pt>
  </dgm:ptLst>
  <dgm:cxnLst>
    <dgm:cxn modelId="{15FF1718-D01B-44F9-BC01-E615F504DCBA}" srcId="{A9B56F71-EA96-44B4-BC88-1A2B47A61486}" destId="{B4408DD2-1258-410E-883B-11F525E61525}" srcOrd="0" destOrd="0" parTransId="{7F6ED34D-87AB-41F4-A328-69BDCF8653B9}" sibTransId="{3C7482C6-8066-4CFE-B309-C1694C80AFAE}"/>
    <dgm:cxn modelId="{FC4D1C32-5241-4263-86A5-FFA958E31CF5}" srcId="{A9B56F71-EA96-44B4-BC88-1A2B47A61486}" destId="{52C33E5B-1456-4EAA-9F02-ED26777BA178}" srcOrd="1" destOrd="0" parTransId="{11BF157C-1286-4C0A-BA21-0776F9EC0F91}" sibTransId="{18B78C54-2FD2-404B-92E8-023D71F9A6D1}"/>
    <dgm:cxn modelId="{59EA875F-8E9E-45F4-9432-2F666B686393}" type="presOf" srcId="{A9B56F71-EA96-44B4-BC88-1A2B47A61486}" destId="{1CCB9966-43D8-42D8-B598-FABB5B95E869}" srcOrd="0" destOrd="0" presId="urn:microsoft.com/office/officeart/2005/8/layout/default#2"/>
    <dgm:cxn modelId="{451E5047-7FDE-4DEE-A054-19D9840AB1A4}" type="presOf" srcId="{B4408DD2-1258-410E-883B-11F525E61525}" destId="{7A7B3857-D7D6-42CF-BACF-BFD70518B5D7}" srcOrd="0" destOrd="0" presId="urn:microsoft.com/office/officeart/2005/8/layout/default#2"/>
    <dgm:cxn modelId="{D7E6287C-A399-43FD-BFC1-A796837E9192}" type="presOf" srcId="{A3DCEE42-F60A-4EEB-A87C-982EAD6DAA58}" destId="{5736A245-CA30-491F-A8A2-628DF70A0C29}" srcOrd="0" destOrd="0" presId="urn:microsoft.com/office/officeart/2005/8/layout/default#2"/>
    <dgm:cxn modelId="{992A429E-83B3-4756-9C9D-C3762458D3F7}" srcId="{A9B56F71-EA96-44B4-BC88-1A2B47A61486}" destId="{A3DCEE42-F60A-4EEB-A87C-982EAD6DAA58}" srcOrd="2" destOrd="0" parTransId="{5C3A9370-C9E7-4F8C-81D1-7D23ABED6E19}" sibTransId="{EFFF408A-F940-4073-A101-68C392DFCA65}"/>
    <dgm:cxn modelId="{80A58DA7-D693-4FEE-9B35-CF5BB755CC75}" type="presOf" srcId="{52C33E5B-1456-4EAA-9F02-ED26777BA178}" destId="{F80FE30B-3CC0-40F8-BA84-FD4B7D5B5583}" srcOrd="0" destOrd="0" presId="urn:microsoft.com/office/officeart/2005/8/layout/default#2"/>
    <dgm:cxn modelId="{1658C51C-BB10-409D-BE6B-AE3DF90D2249}" type="presParOf" srcId="{1CCB9966-43D8-42D8-B598-FABB5B95E869}" destId="{7A7B3857-D7D6-42CF-BACF-BFD70518B5D7}" srcOrd="0" destOrd="0" presId="urn:microsoft.com/office/officeart/2005/8/layout/default#2"/>
    <dgm:cxn modelId="{3090F3B9-076C-4372-B8CF-063F200730C8}" type="presParOf" srcId="{1CCB9966-43D8-42D8-B598-FABB5B95E869}" destId="{6716E271-AD57-49D2-B7D3-83C20CB3EED7}" srcOrd="1" destOrd="0" presId="urn:microsoft.com/office/officeart/2005/8/layout/default#2"/>
    <dgm:cxn modelId="{313CB580-1457-4229-87DC-E9187BB49486}" type="presParOf" srcId="{1CCB9966-43D8-42D8-B598-FABB5B95E869}" destId="{F80FE30B-3CC0-40F8-BA84-FD4B7D5B5583}" srcOrd="2" destOrd="0" presId="urn:microsoft.com/office/officeart/2005/8/layout/default#2"/>
    <dgm:cxn modelId="{28550CB3-269A-44C5-9AE4-3C165DDD7C7E}" type="presParOf" srcId="{1CCB9966-43D8-42D8-B598-FABB5B95E869}" destId="{2F1B9B24-7EAA-4D8B-89E7-C911D19D6E10}" srcOrd="3" destOrd="0" presId="urn:microsoft.com/office/officeart/2005/8/layout/default#2"/>
    <dgm:cxn modelId="{401393D0-963A-470C-A183-797B0B3EBE5D}" type="presParOf" srcId="{1CCB9966-43D8-42D8-B598-FABB5B95E869}" destId="{5736A245-CA30-491F-A8A2-628DF70A0C29}" srcOrd="4" destOrd="0" presId="urn:microsoft.com/office/officeart/2005/8/layout/defaul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9B56F71-EA96-44B4-BC88-1A2B47A61486}" type="doc">
      <dgm:prSet loTypeId="urn:microsoft.com/office/officeart/2005/8/layout/vList3#1" loCatId="list" qsTypeId="urn:microsoft.com/office/officeart/2005/8/quickstyle/3d4" qsCatId="3D" csTypeId="urn:microsoft.com/office/officeart/2005/8/colors/accent0_3" csCatId="mainScheme" phldr="1"/>
      <dgm:spPr/>
      <dgm:t>
        <a:bodyPr/>
        <a:lstStyle/>
        <a:p>
          <a:endParaRPr lang="en-US"/>
        </a:p>
      </dgm:t>
    </dgm:pt>
    <dgm:pt modelId="{B4408DD2-1258-410E-883B-11F525E61525}">
      <dgm:prSet/>
      <dgm:spPr/>
      <dgm:t>
        <a:bodyPr/>
        <a:lstStyle/>
        <a:p>
          <a:pPr rtl="0"/>
          <a:r>
            <a:rPr lang="en-US" dirty="0"/>
            <a:t>São </a:t>
          </a:r>
          <a:r>
            <a:rPr lang="en-US" dirty="0" err="1"/>
            <a:t>vitimas</a:t>
          </a:r>
          <a:r>
            <a:rPr lang="en-US" dirty="0"/>
            <a:t> </a:t>
          </a:r>
          <a:r>
            <a:rPr lang="en-US" dirty="0" err="1"/>
            <a:t>causadas</a:t>
          </a:r>
          <a:r>
            <a:rPr lang="en-US" dirty="0"/>
            <a:t> por outro </a:t>
          </a:r>
          <a:r>
            <a:rPr lang="en-US" dirty="0" err="1"/>
            <a:t>problema</a:t>
          </a:r>
          <a:endParaRPr lang="en-US" dirty="0"/>
        </a:p>
      </dgm:t>
    </dgm:pt>
    <dgm:pt modelId="{7F6ED34D-87AB-41F4-A328-69BDCF8653B9}" type="parTrans" cxnId="{15FF1718-D01B-44F9-BC01-E615F504DCBA}">
      <dgm:prSet/>
      <dgm:spPr/>
      <dgm:t>
        <a:bodyPr/>
        <a:lstStyle/>
        <a:p>
          <a:endParaRPr lang="en-US"/>
        </a:p>
      </dgm:t>
    </dgm:pt>
    <dgm:pt modelId="{3C7482C6-8066-4CFE-B309-C1694C80AFAE}" type="sibTrans" cxnId="{15FF1718-D01B-44F9-BC01-E615F504DCBA}">
      <dgm:prSet/>
      <dgm:spPr/>
      <dgm:t>
        <a:bodyPr/>
        <a:lstStyle/>
        <a:p>
          <a:endParaRPr lang="en-US"/>
        </a:p>
      </dgm:t>
    </dgm:pt>
    <dgm:pt modelId="{B05B7877-25BB-4674-BC72-DD5C645771B5}">
      <dgm:prSet/>
      <dgm:spPr/>
      <dgm:t>
        <a:bodyPr/>
        <a:lstStyle/>
        <a:p>
          <a:pPr rtl="0"/>
          <a:r>
            <a:rPr lang="en-US" dirty="0" err="1"/>
            <a:t>Normalmente</a:t>
          </a:r>
          <a:r>
            <a:rPr lang="en-US" dirty="0"/>
            <a:t> </a:t>
          </a:r>
          <a:r>
            <a:rPr lang="en-US" dirty="0" err="1"/>
            <a:t>uma</a:t>
          </a:r>
          <a:r>
            <a:rPr lang="en-US" dirty="0"/>
            <a:t> </a:t>
          </a:r>
          <a:r>
            <a:rPr lang="en-US" dirty="0" err="1"/>
            <a:t>grande</a:t>
          </a:r>
          <a:r>
            <a:rPr lang="en-US" dirty="0"/>
            <a:t>  </a:t>
          </a:r>
          <a:r>
            <a:rPr lang="en-US" dirty="0" err="1"/>
            <a:t>cadeia</a:t>
          </a:r>
          <a:r>
            <a:rPr lang="en-US" dirty="0"/>
            <a:t> de </a:t>
          </a:r>
          <a:r>
            <a:rPr lang="en-US" dirty="0" err="1"/>
            <a:t>bloqueios</a:t>
          </a:r>
          <a:r>
            <a:rPr lang="en-US" dirty="0"/>
            <a:t> </a:t>
          </a:r>
        </a:p>
      </dgm:t>
    </dgm:pt>
    <dgm:pt modelId="{472B3386-7671-4110-89A2-379B3B417724}" type="parTrans" cxnId="{5933D825-72B3-4BD3-9B2C-225030B69056}">
      <dgm:prSet/>
      <dgm:spPr/>
      <dgm:t>
        <a:bodyPr/>
        <a:lstStyle/>
        <a:p>
          <a:endParaRPr lang="en-US"/>
        </a:p>
      </dgm:t>
    </dgm:pt>
    <dgm:pt modelId="{C80913B5-DE05-4269-AE01-2A16F06ADC1F}" type="sibTrans" cxnId="{5933D825-72B3-4BD3-9B2C-225030B69056}">
      <dgm:prSet/>
      <dgm:spPr/>
      <dgm:t>
        <a:bodyPr/>
        <a:lstStyle/>
        <a:p>
          <a:endParaRPr lang="en-US"/>
        </a:p>
      </dgm:t>
    </dgm:pt>
    <dgm:pt modelId="{375C7833-72C6-49C6-B76D-643D70AB129D}">
      <dgm:prSet/>
      <dgm:spPr/>
      <dgm:t>
        <a:bodyPr/>
        <a:lstStyle/>
        <a:p>
          <a:pPr rtl="0"/>
          <a:r>
            <a:rPr lang="en-US" dirty="0" err="1"/>
            <a:t>Não</a:t>
          </a:r>
          <a:r>
            <a:rPr lang="en-US" dirty="0"/>
            <a:t> </a:t>
          </a:r>
          <a:r>
            <a:rPr lang="en-US" dirty="0" err="1"/>
            <a:t>assuma</a:t>
          </a:r>
          <a:r>
            <a:rPr lang="en-US" dirty="0"/>
            <a:t> que </a:t>
          </a:r>
          <a:r>
            <a:rPr lang="en-US" dirty="0" err="1"/>
            <a:t>você</a:t>
          </a:r>
          <a:r>
            <a:rPr lang="en-US" dirty="0"/>
            <a:t> </a:t>
          </a:r>
          <a:r>
            <a:rPr lang="en-US" dirty="0" err="1"/>
            <a:t>precisa</a:t>
          </a:r>
          <a:r>
            <a:rPr lang="en-US" dirty="0"/>
            <a:t> de </a:t>
          </a:r>
          <a:r>
            <a:rPr lang="en-US" dirty="0" err="1"/>
            <a:t>mais</a:t>
          </a:r>
          <a:r>
            <a:rPr lang="en-US" dirty="0"/>
            <a:t> threads</a:t>
          </a:r>
        </a:p>
      </dgm:t>
    </dgm:pt>
    <dgm:pt modelId="{B10ADE0D-72CD-455E-B7BE-F1468E5C4583}" type="parTrans" cxnId="{FD80E626-D02C-4515-AC3F-310B6BB021A9}">
      <dgm:prSet/>
      <dgm:spPr/>
      <dgm:t>
        <a:bodyPr/>
        <a:lstStyle/>
        <a:p>
          <a:endParaRPr lang="en-US"/>
        </a:p>
      </dgm:t>
    </dgm:pt>
    <dgm:pt modelId="{E88A7D11-3258-4C79-86FC-6F8BC569D9C0}" type="sibTrans" cxnId="{FD80E626-D02C-4515-AC3F-310B6BB021A9}">
      <dgm:prSet/>
      <dgm:spPr/>
      <dgm:t>
        <a:bodyPr/>
        <a:lstStyle/>
        <a:p>
          <a:endParaRPr lang="en-US"/>
        </a:p>
      </dgm:t>
    </dgm:pt>
    <dgm:pt modelId="{8201FD32-0348-4230-9D7D-C91DFD53A14E}">
      <dgm:prSet/>
      <dgm:spPr/>
      <dgm:t>
        <a:bodyPr/>
        <a:lstStyle/>
        <a:p>
          <a:pPr rtl="0"/>
          <a:r>
            <a:rPr lang="en-US" dirty="0" err="1"/>
            <a:t>Analisar</a:t>
          </a:r>
          <a:r>
            <a:rPr lang="en-US" dirty="0"/>
            <a:t> outros waits</a:t>
          </a:r>
        </a:p>
      </dgm:t>
    </dgm:pt>
    <dgm:pt modelId="{FEE02CF1-DD6A-436F-A874-C2957F8E5871}" type="parTrans" cxnId="{F45B758D-B71F-474D-8EB3-5388D8D760E6}">
      <dgm:prSet/>
      <dgm:spPr/>
      <dgm:t>
        <a:bodyPr/>
        <a:lstStyle/>
        <a:p>
          <a:endParaRPr lang="en-US"/>
        </a:p>
      </dgm:t>
    </dgm:pt>
    <dgm:pt modelId="{93006981-CB79-47ED-B071-6A5B8998E432}" type="sibTrans" cxnId="{F45B758D-B71F-474D-8EB3-5388D8D760E6}">
      <dgm:prSet/>
      <dgm:spPr/>
      <dgm:t>
        <a:bodyPr/>
        <a:lstStyle/>
        <a:p>
          <a:endParaRPr lang="en-US"/>
        </a:p>
      </dgm:t>
    </dgm:pt>
    <dgm:pt modelId="{37AB0973-6588-4067-AA59-17C6596F1030}" type="pres">
      <dgm:prSet presAssocID="{A9B56F71-EA96-44B4-BC88-1A2B47A61486}" presName="linearFlow" presStyleCnt="0">
        <dgm:presLayoutVars>
          <dgm:dir/>
          <dgm:resizeHandles val="exact"/>
        </dgm:presLayoutVars>
      </dgm:prSet>
      <dgm:spPr/>
    </dgm:pt>
    <dgm:pt modelId="{265DB625-7462-44E3-A584-1A02239D97C6}" type="pres">
      <dgm:prSet presAssocID="{B4408DD2-1258-410E-883B-11F525E61525}" presName="composite" presStyleCnt="0"/>
      <dgm:spPr/>
    </dgm:pt>
    <dgm:pt modelId="{8E49EFAC-FBF0-45AB-8A66-3625D31F54D1}" type="pres">
      <dgm:prSet presAssocID="{B4408DD2-1258-410E-883B-11F525E61525}" presName="imgShp" presStyleLbl="fgImgPlace1" presStyleIdx="0" presStyleCnt="4"/>
      <dgm:spPr>
        <a:blipFill rotWithShape="0">
          <a:blip xmlns:r="http://schemas.openxmlformats.org/officeDocument/2006/relationships" r:embed="rId1" cstate="print">
            <a:extLst>
              <a:ext uri="{28A0092B-C50C-407E-A947-70E740481C1C}">
                <a14:useLocalDpi xmlns:a14="http://schemas.microsoft.com/office/drawing/2010/main"/>
              </a:ext>
            </a:extLst>
          </a:blip>
          <a:stretch>
            <a:fillRect/>
          </a:stretch>
        </a:blipFill>
      </dgm:spPr>
    </dgm:pt>
    <dgm:pt modelId="{19DD01D5-DB84-408C-8DCC-DA72866998D2}" type="pres">
      <dgm:prSet presAssocID="{B4408DD2-1258-410E-883B-11F525E61525}" presName="txShp" presStyleLbl="node1" presStyleIdx="0" presStyleCnt="4">
        <dgm:presLayoutVars>
          <dgm:bulletEnabled val="1"/>
        </dgm:presLayoutVars>
      </dgm:prSet>
      <dgm:spPr/>
    </dgm:pt>
    <dgm:pt modelId="{0646BF4B-D11F-4867-BEE2-93970A3A8AFB}" type="pres">
      <dgm:prSet presAssocID="{3C7482C6-8066-4CFE-B309-C1694C80AFAE}" presName="spacing" presStyleCnt="0"/>
      <dgm:spPr/>
    </dgm:pt>
    <dgm:pt modelId="{3F194B23-CE87-4DB4-AB38-F8656CA37373}" type="pres">
      <dgm:prSet presAssocID="{8201FD32-0348-4230-9D7D-C91DFD53A14E}" presName="composite" presStyleCnt="0"/>
      <dgm:spPr/>
    </dgm:pt>
    <dgm:pt modelId="{AF446C80-63B6-4B98-8D59-7F55EB2857AA}" type="pres">
      <dgm:prSet presAssocID="{8201FD32-0348-4230-9D7D-C91DFD53A14E}" presName="imgShp" presStyleLbl="fgImgPlace1" presStyleIdx="1" presStyleCnt="4"/>
      <dgm:spPr>
        <a:blipFill rotWithShape="0">
          <a:blip xmlns:r="http://schemas.openxmlformats.org/officeDocument/2006/relationships" r:embed="rId1" cstate="print">
            <a:extLst>
              <a:ext uri="{28A0092B-C50C-407E-A947-70E740481C1C}">
                <a14:useLocalDpi xmlns:a14="http://schemas.microsoft.com/office/drawing/2010/main"/>
              </a:ext>
            </a:extLst>
          </a:blip>
          <a:stretch>
            <a:fillRect/>
          </a:stretch>
        </a:blipFill>
      </dgm:spPr>
    </dgm:pt>
    <dgm:pt modelId="{287CC722-D25F-43C9-B8DC-11724B942626}" type="pres">
      <dgm:prSet presAssocID="{8201FD32-0348-4230-9D7D-C91DFD53A14E}" presName="txShp" presStyleLbl="node1" presStyleIdx="1" presStyleCnt="4">
        <dgm:presLayoutVars>
          <dgm:bulletEnabled val="1"/>
        </dgm:presLayoutVars>
      </dgm:prSet>
      <dgm:spPr/>
    </dgm:pt>
    <dgm:pt modelId="{991AD5D9-2213-4AA5-BC8E-9911C56312C1}" type="pres">
      <dgm:prSet presAssocID="{93006981-CB79-47ED-B071-6A5B8998E432}" presName="spacing" presStyleCnt="0"/>
      <dgm:spPr/>
    </dgm:pt>
    <dgm:pt modelId="{9C59CAA9-30A0-4E00-8ACE-FFCB6C4300B6}" type="pres">
      <dgm:prSet presAssocID="{B05B7877-25BB-4674-BC72-DD5C645771B5}" presName="composite" presStyleCnt="0"/>
      <dgm:spPr/>
    </dgm:pt>
    <dgm:pt modelId="{361A123D-6895-4748-B0C6-3AFE58D6EAAB}" type="pres">
      <dgm:prSet presAssocID="{B05B7877-25BB-4674-BC72-DD5C645771B5}" presName="imgShp" presStyleLbl="fgImgPlace1" presStyleIdx="2" presStyleCnt="4"/>
      <dgm:spPr>
        <a:blipFill rotWithShape="0">
          <a:blip xmlns:r="http://schemas.openxmlformats.org/officeDocument/2006/relationships" r:embed="rId1" cstate="print">
            <a:extLst>
              <a:ext uri="{28A0092B-C50C-407E-A947-70E740481C1C}">
                <a14:useLocalDpi xmlns:a14="http://schemas.microsoft.com/office/drawing/2010/main"/>
              </a:ext>
            </a:extLst>
          </a:blip>
          <a:stretch>
            <a:fillRect/>
          </a:stretch>
        </a:blipFill>
      </dgm:spPr>
    </dgm:pt>
    <dgm:pt modelId="{163C6E29-62D9-440A-8C6D-5B28833CDC83}" type="pres">
      <dgm:prSet presAssocID="{B05B7877-25BB-4674-BC72-DD5C645771B5}" presName="txShp" presStyleLbl="node1" presStyleIdx="2" presStyleCnt="4">
        <dgm:presLayoutVars>
          <dgm:bulletEnabled val="1"/>
        </dgm:presLayoutVars>
      </dgm:prSet>
      <dgm:spPr/>
    </dgm:pt>
    <dgm:pt modelId="{41685E39-A6B5-44A8-AE7F-D3AE2092B8E0}" type="pres">
      <dgm:prSet presAssocID="{C80913B5-DE05-4269-AE01-2A16F06ADC1F}" presName="spacing" presStyleCnt="0"/>
      <dgm:spPr/>
    </dgm:pt>
    <dgm:pt modelId="{1FFCF6EF-59AA-4217-B013-61F5D23D50D1}" type="pres">
      <dgm:prSet presAssocID="{375C7833-72C6-49C6-B76D-643D70AB129D}" presName="composite" presStyleCnt="0"/>
      <dgm:spPr/>
    </dgm:pt>
    <dgm:pt modelId="{AF72B2A6-7210-440D-BFE4-198437DD93A7}" type="pres">
      <dgm:prSet presAssocID="{375C7833-72C6-49C6-B76D-643D70AB129D}" presName="imgShp" presStyleLbl="fgImgPlace1" presStyleIdx="3" presStyleCnt="4"/>
      <dgm:spPr>
        <a:blipFill rotWithShape="0">
          <a:blip xmlns:r="http://schemas.openxmlformats.org/officeDocument/2006/relationships" r:embed="rId1" cstate="print">
            <a:extLst>
              <a:ext uri="{28A0092B-C50C-407E-A947-70E740481C1C}">
                <a14:useLocalDpi xmlns:a14="http://schemas.microsoft.com/office/drawing/2010/main"/>
              </a:ext>
            </a:extLst>
          </a:blip>
          <a:stretch>
            <a:fillRect/>
          </a:stretch>
        </a:blipFill>
      </dgm:spPr>
    </dgm:pt>
    <dgm:pt modelId="{B2B3210C-0D24-495B-BE53-727AD08C1788}" type="pres">
      <dgm:prSet presAssocID="{375C7833-72C6-49C6-B76D-643D70AB129D}" presName="txShp" presStyleLbl="node1" presStyleIdx="3" presStyleCnt="4">
        <dgm:presLayoutVars>
          <dgm:bulletEnabled val="1"/>
        </dgm:presLayoutVars>
      </dgm:prSet>
      <dgm:spPr/>
    </dgm:pt>
  </dgm:ptLst>
  <dgm:cxnLst>
    <dgm:cxn modelId="{15FF1718-D01B-44F9-BC01-E615F504DCBA}" srcId="{A9B56F71-EA96-44B4-BC88-1A2B47A61486}" destId="{B4408DD2-1258-410E-883B-11F525E61525}" srcOrd="0" destOrd="0" parTransId="{7F6ED34D-87AB-41F4-A328-69BDCF8653B9}" sibTransId="{3C7482C6-8066-4CFE-B309-C1694C80AFAE}"/>
    <dgm:cxn modelId="{B4BE8921-AC35-4309-9DE1-3E1105F48000}" type="presOf" srcId="{8201FD32-0348-4230-9D7D-C91DFD53A14E}" destId="{287CC722-D25F-43C9-B8DC-11724B942626}" srcOrd="0" destOrd="0" presId="urn:microsoft.com/office/officeart/2005/8/layout/vList3#1"/>
    <dgm:cxn modelId="{5933D825-72B3-4BD3-9B2C-225030B69056}" srcId="{A9B56F71-EA96-44B4-BC88-1A2B47A61486}" destId="{B05B7877-25BB-4674-BC72-DD5C645771B5}" srcOrd="2" destOrd="0" parTransId="{472B3386-7671-4110-89A2-379B3B417724}" sibTransId="{C80913B5-DE05-4269-AE01-2A16F06ADC1F}"/>
    <dgm:cxn modelId="{FD80E626-D02C-4515-AC3F-310B6BB021A9}" srcId="{A9B56F71-EA96-44B4-BC88-1A2B47A61486}" destId="{375C7833-72C6-49C6-B76D-643D70AB129D}" srcOrd="3" destOrd="0" parTransId="{B10ADE0D-72CD-455E-B7BE-F1468E5C4583}" sibTransId="{E88A7D11-3258-4C79-86FC-6F8BC569D9C0}"/>
    <dgm:cxn modelId="{8EF06D64-EC91-4348-ABFE-74CE55FB172C}" type="presOf" srcId="{A9B56F71-EA96-44B4-BC88-1A2B47A61486}" destId="{37AB0973-6588-4067-AA59-17C6596F1030}" srcOrd="0" destOrd="0" presId="urn:microsoft.com/office/officeart/2005/8/layout/vList3#1"/>
    <dgm:cxn modelId="{386E5570-1B9D-41EE-9E68-195E084CD401}" type="presOf" srcId="{375C7833-72C6-49C6-B76D-643D70AB129D}" destId="{B2B3210C-0D24-495B-BE53-727AD08C1788}" srcOrd="0" destOrd="0" presId="urn:microsoft.com/office/officeart/2005/8/layout/vList3#1"/>
    <dgm:cxn modelId="{F45B758D-B71F-474D-8EB3-5388D8D760E6}" srcId="{A9B56F71-EA96-44B4-BC88-1A2B47A61486}" destId="{8201FD32-0348-4230-9D7D-C91DFD53A14E}" srcOrd="1" destOrd="0" parTransId="{FEE02CF1-DD6A-436F-A874-C2957F8E5871}" sibTransId="{93006981-CB79-47ED-B071-6A5B8998E432}"/>
    <dgm:cxn modelId="{0AE6D1F8-1805-429A-8219-22FE190723FE}" type="presOf" srcId="{B05B7877-25BB-4674-BC72-DD5C645771B5}" destId="{163C6E29-62D9-440A-8C6D-5B28833CDC83}" srcOrd="0" destOrd="0" presId="urn:microsoft.com/office/officeart/2005/8/layout/vList3#1"/>
    <dgm:cxn modelId="{86ADEEFF-2ECB-4132-80C8-1F4087AAA4BC}" type="presOf" srcId="{B4408DD2-1258-410E-883B-11F525E61525}" destId="{19DD01D5-DB84-408C-8DCC-DA72866998D2}" srcOrd="0" destOrd="0" presId="urn:microsoft.com/office/officeart/2005/8/layout/vList3#1"/>
    <dgm:cxn modelId="{92D8543C-75AF-419B-9151-8F35A8799FAC}" type="presParOf" srcId="{37AB0973-6588-4067-AA59-17C6596F1030}" destId="{265DB625-7462-44E3-A584-1A02239D97C6}" srcOrd="0" destOrd="0" presId="urn:microsoft.com/office/officeart/2005/8/layout/vList3#1"/>
    <dgm:cxn modelId="{8DA21D1A-4576-46AB-B613-C9D6048166FD}" type="presParOf" srcId="{265DB625-7462-44E3-A584-1A02239D97C6}" destId="{8E49EFAC-FBF0-45AB-8A66-3625D31F54D1}" srcOrd="0" destOrd="0" presId="urn:microsoft.com/office/officeart/2005/8/layout/vList3#1"/>
    <dgm:cxn modelId="{B7806035-17B4-4559-8555-5756DD594025}" type="presParOf" srcId="{265DB625-7462-44E3-A584-1A02239D97C6}" destId="{19DD01D5-DB84-408C-8DCC-DA72866998D2}" srcOrd="1" destOrd="0" presId="urn:microsoft.com/office/officeart/2005/8/layout/vList3#1"/>
    <dgm:cxn modelId="{F5887782-B04B-4948-A4F1-6BD16CE1D5B5}" type="presParOf" srcId="{37AB0973-6588-4067-AA59-17C6596F1030}" destId="{0646BF4B-D11F-4867-BEE2-93970A3A8AFB}" srcOrd="1" destOrd="0" presId="urn:microsoft.com/office/officeart/2005/8/layout/vList3#1"/>
    <dgm:cxn modelId="{5E343FFE-AC46-4CFD-B690-19599B9E1D0C}" type="presParOf" srcId="{37AB0973-6588-4067-AA59-17C6596F1030}" destId="{3F194B23-CE87-4DB4-AB38-F8656CA37373}" srcOrd="2" destOrd="0" presId="urn:microsoft.com/office/officeart/2005/8/layout/vList3#1"/>
    <dgm:cxn modelId="{194A0851-08A2-4F48-873A-054BA360C3DD}" type="presParOf" srcId="{3F194B23-CE87-4DB4-AB38-F8656CA37373}" destId="{AF446C80-63B6-4B98-8D59-7F55EB2857AA}" srcOrd="0" destOrd="0" presId="urn:microsoft.com/office/officeart/2005/8/layout/vList3#1"/>
    <dgm:cxn modelId="{805CA9C5-AE36-46E6-9EE7-DFBACC1EE1F4}" type="presParOf" srcId="{3F194B23-CE87-4DB4-AB38-F8656CA37373}" destId="{287CC722-D25F-43C9-B8DC-11724B942626}" srcOrd="1" destOrd="0" presId="urn:microsoft.com/office/officeart/2005/8/layout/vList3#1"/>
    <dgm:cxn modelId="{4AC49EB9-9340-41DD-BDA5-451488EFF6FC}" type="presParOf" srcId="{37AB0973-6588-4067-AA59-17C6596F1030}" destId="{991AD5D9-2213-4AA5-BC8E-9911C56312C1}" srcOrd="3" destOrd="0" presId="urn:microsoft.com/office/officeart/2005/8/layout/vList3#1"/>
    <dgm:cxn modelId="{C2AE5611-A230-4AC4-BB3F-C51CDCE2255C}" type="presParOf" srcId="{37AB0973-6588-4067-AA59-17C6596F1030}" destId="{9C59CAA9-30A0-4E00-8ACE-FFCB6C4300B6}" srcOrd="4" destOrd="0" presId="urn:microsoft.com/office/officeart/2005/8/layout/vList3#1"/>
    <dgm:cxn modelId="{E153F926-AFAF-4186-B89D-A35DBA5C3EAB}" type="presParOf" srcId="{9C59CAA9-30A0-4E00-8ACE-FFCB6C4300B6}" destId="{361A123D-6895-4748-B0C6-3AFE58D6EAAB}" srcOrd="0" destOrd="0" presId="urn:microsoft.com/office/officeart/2005/8/layout/vList3#1"/>
    <dgm:cxn modelId="{6A38B655-2061-4BDC-8257-2387CA274D67}" type="presParOf" srcId="{9C59CAA9-30A0-4E00-8ACE-FFCB6C4300B6}" destId="{163C6E29-62D9-440A-8C6D-5B28833CDC83}" srcOrd="1" destOrd="0" presId="urn:microsoft.com/office/officeart/2005/8/layout/vList3#1"/>
    <dgm:cxn modelId="{31D57F5A-318D-4A71-9384-DE47D7B3D140}" type="presParOf" srcId="{37AB0973-6588-4067-AA59-17C6596F1030}" destId="{41685E39-A6B5-44A8-AE7F-D3AE2092B8E0}" srcOrd="5" destOrd="0" presId="urn:microsoft.com/office/officeart/2005/8/layout/vList3#1"/>
    <dgm:cxn modelId="{09ABA853-F08B-4C51-B2EB-7746752B7EAD}" type="presParOf" srcId="{37AB0973-6588-4067-AA59-17C6596F1030}" destId="{1FFCF6EF-59AA-4217-B013-61F5D23D50D1}" srcOrd="6" destOrd="0" presId="urn:microsoft.com/office/officeart/2005/8/layout/vList3#1"/>
    <dgm:cxn modelId="{9B63CAF3-43A0-4F42-A415-DF43B7E0F26F}" type="presParOf" srcId="{1FFCF6EF-59AA-4217-B013-61F5D23D50D1}" destId="{AF72B2A6-7210-440D-BFE4-198437DD93A7}" srcOrd="0" destOrd="0" presId="urn:microsoft.com/office/officeart/2005/8/layout/vList3#1"/>
    <dgm:cxn modelId="{EAC83AED-BD38-4D6A-9817-ED1F6398883C}" type="presParOf" srcId="{1FFCF6EF-59AA-4217-B013-61F5D23D50D1}" destId="{B2B3210C-0D24-495B-BE53-727AD08C1788}" srcOrd="1" destOrd="0" presId="urn:microsoft.com/office/officeart/2005/8/layout/vList3#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CC24DA5-F507-4C5C-8A6C-ABEEF8D612C8}"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288A9DFD-227A-4B2F-BF20-BBBC84E2C9F9}">
      <dgm:prSet/>
      <dgm:spPr/>
      <dgm:t>
        <a:bodyPr/>
        <a:lstStyle/>
        <a:p>
          <a:pPr rtl="0"/>
          <a:r>
            <a:rPr lang="en-US" dirty="0" err="1"/>
            <a:t>Tarefas</a:t>
          </a:r>
          <a:r>
            <a:rPr lang="en-US" dirty="0"/>
            <a:t> que </a:t>
          </a:r>
          <a:r>
            <a:rPr lang="en-US" dirty="0" err="1"/>
            <a:t>não</a:t>
          </a:r>
          <a:r>
            <a:rPr lang="en-US" dirty="0"/>
            <a:t> </a:t>
          </a:r>
          <a:r>
            <a:rPr lang="en-US" dirty="0" err="1"/>
            <a:t>esperam</a:t>
          </a:r>
          <a:r>
            <a:rPr lang="en-US" dirty="0"/>
            <a:t> “</a:t>
          </a:r>
          <a:r>
            <a:rPr lang="en-US" dirty="0" err="1"/>
            <a:t>naturalmente</a:t>
          </a:r>
          <a:r>
            <a:rPr lang="en-US" dirty="0"/>
            <a:t>” </a:t>
          </a:r>
          <a:r>
            <a:rPr lang="en-US" dirty="0" err="1"/>
            <a:t>precisam</a:t>
          </a:r>
          <a:r>
            <a:rPr lang="en-US" dirty="0"/>
            <a:t> </a:t>
          </a:r>
          <a:r>
            <a:rPr lang="en-US" dirty="0" err="1"/>
            <a:t>dar</a:t>
          </a:r>
          <a:r>
            <a:rPr lang="en-US" dirty="0"/>
            <a:t> </a:t>
          </a:r>
          <a:r>
            <a:rPr lang="en-US" dirty="0" err="1"/>
            <a:t>passagem</a:t>
          </a:r>
          <a:r>
            <a:rPr lang="en-US" dirty="0"/>
            <a:t>(yield)</a:t>
          </a:r>
        </a:p>
      </dgm:t>
    </dgm:pt>
    <dgm:pt modelId="{F8FAD2E7-83C2-4A30-A3DA-24526CE81D08}" type="parTrans" cxnId="{8E587400-3B75-4B34-9094-3478B8CC44A9}">
      <dgm:prSet/>
      <dgm:spPr/>
      <dgm:t>
        <a:bodyPr/>
        <a:lstStyle/>
        <a:p>
          <a:endParaRPr lang="en-US"/>
        </a:p>
      </dgm:t>
    </dgm:pt>
    <dgm:pt modelId="{B7D0FA4F-D812-451C-A405-FD25824456D2}" type="sibTrans" cxnId="{8E587400-3B75-4B34-9094-3478B8CC44A9}">
      <dgm:prSet/>
      <dgm:spPr/>
      <dgm:t>
        <a:bodyPr/>
        <a:lstStyle/>
        <a:p>
          <a:endParaRPr lang="en-US"/>
        </a:p>
      </dgm:t>
    </dgm:pt>
    <dgm:pt modelId="{385C2933-BFDD-49CE-BE98-584157E15822}">
      <dgm:prSet/>
      <dgm:spPr/>
      <dgm:t>
        <a:bodyPr/>
        <a:lstStyle/>
        <a:p>
          <a:pPr rtl="0"/>
          <a:r>
            <a:rPr lang="en-US" dirty="0" err="1"/>
            <a:t>Exemplos</a:t>
          </a:r>
          <a:endParaRPr lang="en-US" dirty="0"/>
        </a:p>
      </dgm:t>
    </dgm:pt>
    <dgm:pt modelId="{39D64E2E-DB58-41B9-8689-A738AE427343}" type="parTrans" cxnId="{86CD0020-3E11-4F8D-8088-D9BB2D1D333E}">
      <dgm:prSet/>
      <dgm:spPr/>
      <dgm:t>
        <a:bodyPr/>
        <a:lstStyle/>
        <a:p>
          <a:endParaRPr lang="en-US"/>
        </a:p>
      </dgm:t>
    </dgm:pt>
    <dgm:pt modelId="{6A956A93-F5EC-4CBF-99D9-D64E3C7CA443}" type="sibTrans" cxnId="{86CD0020-3E11-4F8D-8088-D9BB2D1D333E}">
      <dgm:prSet/>
      <dgm:spPr/>
      <dgm:t>
        <a:bodyPr/>
        <a:lstStyle/>
        <a:p>
          <a:endParaRPr lang="en-US"/>
        </a:p>
      </dgm:t>
    </dgm:pt>
    <dgm:pt modelId="{C09AC6C8-F285-4AF7-AF1E-0EEC4213FB2A}">
      <dgm:prSet/>
      <dgm:spPr/>
      <dgm:t>
        <a:bodyPr/>
        <a:lstStyle/>
        <a:p>
          <a:pPr rtl="0"/>
          <a:r>
            <a:rPr lang="en-US" dirty="0" err="1"/>
            <a:t>Não</a:t>
          </a:r>
          <a:r>
            <a:rPr lang="en-US" dirty="0"/>
            <a:t> é </a:t>
          </a:r>
          <a:r>
            <a:rPr lang="en-US" dirty="0" err="1"/>
            <a:t>necessário</a:t>
          </a:r>
          <a:r>
            <a:rPr lang="en-US" dirty="0"/>
            <a:t> I/O para </a:t>
          </a:r>
          <a:r>
            <a:rPr lang="en-US" dirty="0" err="1"/>
            <a:t>ler</a:t>
          </a:r>
          <a:r>
            <a:rPr lang="en-US" dirty="0"/>
            <a:t> </a:t>
          </a:r>
          <a:r>
            <a:rPr lang="en-US" dirty="0" err="1"/>
            <a:t>páginas</a:t>
          </a:r>
          <a:endParaRPr lang="en-US" dirty="0"/>
        </a:p>
      </dgm:t>
    </dgm:pt>
    <dgm:pt modelId="{BDDCE4A8-5714-413C-85EE-3953687B4C22}" type="parTrans" cxnId="{16092D79-388A-4387-91D2-0F676E1799EC}">
      <dgm:prSet/>
      <dgm:spPr/>
      <dgm:t>
        <a:bodyPr/>
        <a:lstStyle/>
        <a:p>
          <a:endParaRPr lang="en-US"/>
        </a:p>
      </dgm:t>
    </dgm:pt>
    <dgm:pt modelId="{743D10E5-22C3-4EFE-AC06-BAAD8CBBDAFB}" type="sibTrans" cxnId="{16092D79-388A-4387-91D2-0F676E1799EC}">
      <dgm:prSet/>
      <dgm:spPr/>
      <dgm:t>
        <a:bodyPr/>
        <a:lstStyle/>
        <a:p>
          <a:endParaRPr lang="en-US"/>
        </a:p>
      </dgm:t>
    </dgm:pt>
    <dgm:pt modelId="{98AC951F-5EA9-4F5E-8B27-8C274E2E00E0}">
      <dgm:prSet/>
      <dgm:spPr/>
      <dgm:t>
        <a:bodyPr/>
        <a:lstStyle/>
        <a:p>
          <a:pPr rtl="0"/>
          <a:r>
            <a:rPr lang="en-US" dirty="0" err="1"/>
            <a:t>Apenas</a:t>
          </a:r>
          <a:r>
            <a:rPr lang="en-US" dirty="0"/>
            <a:t> </a:t>
          </a:r>
          <a:r>
            <a:rPr lang="en-US" dirty="0" err="1"/>
            <a:t>variáveis</a:t>
          </a:r>
          <a:r>
            <a:rPr lang="en-US" dirty="0"/>
            <a:t> T-SQL </a:t>
          </a:r>
          <a:r>
            <a:rPr lang="en-US" dirty="0" err="1"/>
            <a:t>ou</a:t>
          </a:r>
          <a:r>
            <a:rPr lang="en-US" dirty="0"/>
            <a:t> “</a:t>
          </a:r>
          <a:r>
            <a:rPr lang="en-US" dirty="0" err="1"/>
            <a:t>expressões</a:t>
          </a:r>
          <a:r>
            <a:rPr lang="en-US" dirty="0"/>
            <a:t>”</a:t>
          </a:r>
        </a:p>
      </dgm:t>
    </dgm:pt>
    <dgm:pt modelId="{6C73E0B7-1D25-4A5E-994B-8E3DCD5F788C}" type="parTrans" cxnId="{AB665172-B858-44B8-875D-FCD2672727FF}">
      <dgm:prSet/>
      <dgm:spPr/>
      <dgm:t>
        <a:bodyPr/>
        <a:lstStyle/>
        <a:p>
          <a:endParaRPr lang="en-US"/>
        </a:p>
      </dgm:t>
    </dgm:pt>
    <dgm:pt modelId="{F1AB224A-0239-40F8-A694-216603A894DA}" type="sibTrans" cxnId="{AB665172-B858-44B8-875D-FCD2672727FF}">
      <dgm:prSet/>
      <dgm:spPr/>
      <dgm:t>
        <a:bodyPr/>
        <a:lstStyle/>
        <a:p>
          <a:endParaRPr lang="en-US"/>
        </a:p>
      </dgm:t>
    </dgm:pt>
    <dgm:pt modelId="{97C7913A-3A73-4DB5-B50D-E2261CA65F74}">
      <dgm:prSet/>
      <dgm:spPr/>
      <dgm:t>
        <a:bodyPr/>
        <a:lstStyle/>
        <a:p>
          <a:pPr rtl="0"/>
          <a:r>
            <a:rPr lang="en-US" dirty="0" err="1"/>
            <a:t>Compilação</a:t>
          </a:r>
          <a:r>
            <a:rPr lang="en-US" dirty="0"/>
            <a:t> de queries</a:t>
          </a:r>
        </a:p>
      </dgm:t>
    </dgm:pt>
    <dgm:pt modelId="{EDDEDECF-23C3-4A30-9781-692E2221CB1F}" type="parTrans" cxnId="{719AC5A9-DFAC-40E4-821A-5B27A6132A2D}">
      <dgm:prSet/>
      <dgm:spPr/>
      <dgm:t>
        <a:bodyPr/>
        <a:lstStyle/>
        <a:p>
          <a:endParaRPr lang="en-US"/>
        </a:p>
      </dgm:t>
    </dgm:pt>
    <dgm:pt modelId="{645BB289-5489-485D-8BE2-3916A58534EB}" type="sibTrans" cxnId="{719AC5A9-DFAC-40E4-821A-5B27A6132A2D}">
      <dgm:prSet/>
      <dgm:spPr/>
      <dgm:t>
        <a:bodyPr/>
        <a:lstStyle/>
        <a:p>
          <a:endParaRPr lang="en-US"/>
        </a:p>
      </dgm:t>
    </dgm:pt>
    <dgm:pt modelId="{A648A5D1-BE35-417A-A0FC-46F48E83EE3B}">
      <dgm:prSet/>
      <dgm:spPr/>
      <dgm:t>
        <a:bodyPr/>
        <a:lstStyle/>
        <a:p>
          <a:pPr rtl="0"/>
          <a:r>
            <a:rPr lang="en-US" b="1" dirty="0"/>
            <a:t>High count/High wait </a:t>
          </a:r>
          <a:r>
            <a:rPr lang="en-US" dirty="0">
              <a:sym typeface="Wingdings"/>
            </a:rPr>
            <a:t></a:t>
          </a:r>
          <a:r>
            <a:rPr lang="en-US" dirty="0"/>
            <a:t> Queries </a:t>
          </a:r>
          <a:r>
            <a:rPr lang="en-US" dirty="0" err="1"/>
            <a:t>competindo</a:t>
          </a:r>
          <a:r>
            <a:rPr lang="en-US" dirty="0"/>
            <a:t> por CPU</a:t>
          </a:r>
        </a:p>
      </dgm:t>
    </dgm:pt>
    <dgm:pt modelId="{5D106318-21C0-4996-8C05-E92284A6D01E}" type="parTrans" cxnId="{A8C5F9F5-148D-418B-8E63-8E2985D1AA05}">
      <dgm:prSet/>
      <dgm:spPr/>
      <dgm:t>
        <a:bodyPr/>
        <a:lstStyle/>
        <a:p>
          <a:endParaRPr lang="en-US"/>
        </a:p>
      </dgm:t>
    </dgm:pt>
    <dgm:pt modelId="{B33557EA-7BB6-4777-A0B4-D132F553F5AF}" type="sibTrans" cxnId="{A8C5F9F5-148D-418B-8E63-8E2985D1AA05}">
      <dgm:prSet/>
      <dgm:spPr/>
      <dgm:t>
        <a:bodyPr/>
        <a:lstStyle/>
        <a:p>
          <a:endParaRPr lang="en-US"/>
        </a:p>
      </dgm:t>
    </dgm:pt>
    <dgm:pt modelId="{B0EF5804-A168-47FF-B3BB-6684D2F68618}">
      <dgm:prSet/>
      <dgm:spPr/>
      <dgm:t>
        <a:bodyPr/>
        <a:lstStyle/>
        <a:p>
          <a:pPr rtl="0"/>
          <a:r>
            <a:rPr lang="en-US" b="1" dirty="0"/>
            <a:t>Low count/High wait </a:t>
          </a:r>
          <a:r>
            <a:rPr lang="en-US" dirty="0">
              <a:sym typeface="Wingdings"/>
            </a:rPr>
            <a:t> </a:t>
          </a:r>
          <a:r>
            <a:rPr lang="en-US" dirty="0" err="1">
              <a:sym typeface="Wingdings"/>
            </a:rPr>
            <a:t>Alguem</a:t>
          </a:r>
          <a:r>
            <a:rPr lang="en-US" dirty="0">
              <a:sym typeface="Wingdings"/>
            </a:rPr>
            <a:t> </a:t>
          </a:r>
          <a:r>
            <a:rPr lang="en-US" dirty="0" err="1">
              <a:sym typeface="Wingdings"/>
            </a:rPr>
            <a:t>não</a:t>
          </a:r>
          <a:r>
            <a:rPr lang="en-US" dirty="0">
              <a:sym typeface="Wingdings"/>
            </a:rPr>
            <a:t> </a:t>
          </a:r>
          <a:r>
            <a:rPr lang="en-US" dirty="0" err="1">
              <a:sym typeface="Wingdings"/>
            </a:rPr>
            <a:t>está</a:t>
          </a:r>
          <a:r>
            <a:rPr lang="en-US" dirty="0">
              <a:sym typeface="Wingdings"/>
            </a:rPr>
            <a:t> “</a:t>
          </a:r>
          <a:r>
            <a:rPr lang="en-US" dirty="0" err="1">
              <a:sym typeface="Wingdings"/>
            </a:rPr>
            <a:t>dando</a:t>
          </a:r>
          <a:r>
            <a:rPr lang="en-US" dirty="0">
              <a:sym typeface="Wingdings"/>
            </a:rPr>
            <a:t> </a:t>
          </a:r>
          <a:r>
            <a:rPr lang="en-US" dirty="0" err="1">
              <a:sym typeface="Wingdings"/>
            </a:rPr>
            <a:t>pasagem</a:t>
          </a:r>
          <a:r>
            <a:rPr lang="en-US" dirty="0">
              <a:sym typeface="Wingdings"/>
            </a:rPr>
            <a:t>” </a:t>
          </a:r>
          <a:r>
            <a:rPr lang="en-US" dirty="0" err="1">
              <a:sym typeface="Wingdings"/>
            </a:rPr>
            <a:t>ou</a:t>
          </a:r>
          <a:r>
            <a:rPr lang="en-US" dirty="0">
              <a:sym typeface="Wingdings"/>
            </a:rPr>
            <a:t> threads </a:t>
          </a:r>
          <a:r>
            <a:rPr lang="en-US" dirty="0" err="1">
              <a:sym typeface="Wingdings"/>
            </a:rPr>
            <a:t>preemptives</a:t>
          </a:r>
          <a:r>
            <a:rPr lang="en-US" dirty="0">
              <a:sym typeface="Wingdings"/>
            </a:rPr>
            <a:t> </a:t>
          </a:r>
          <a:r>
            <a:rPr lang="en-US" dirty="0" err="1">
              <a:sym typeface="Wingdings"/>
            </a:rPr>
            <a:t>travando</a:t>
          </a:r>
          <a:r>
            <a:rPr lang="en-US" dirty="0">
              <a:sym typeface="Wingdings"/>
            </a:rPr>
            <a:t> a CPU</a:t>
          </a:r>
          <a:endParaRPr lang="en-US" dirty="0"/>
        </a:p>
      </dgm:t>
    </dgm:pt>
    <dgm:pt modelId="{C18DDD48-7298-4001-AB9C-373820FA915C}" type="parTrans" cxnId="{1EB83EA6-38D6-40B0-BCF1-232CEE0D8938}">
      <dgm:prSet/>
      <dgm:spPr/>
      <dgm:t>
        <a:bodyPr/>
        <a:lstStyle/>
        <a:p>
          <a:endParaRPr lang="en-US"/>
        </a:p>
      </dgm:t>
    </dgm:pt>
    <dgm:pt modelId="{727367A5-4C4F-4368-85D7-0CD7CA81AD77}" type="sibTrans" cxnId="{1EB83EA6-38D6-40B0-BCF1-232CEE0D8938}">
      <dgm:prSet/>
      <dgm:spPr/>
      <dgm:t>
        <a:bodyPr/>
        <a:lstStyle/>
        <a:p>
          <a:endParaRPr lang="en-US"/>
        </a:p>
      </dgm:t>
    </dgm:pt>
    <dgm:pt modelId="{84589EF2-4DB5-4C3A-A602-BBDF0E7A1586}">
      <dgm:prSet/>
      <dgm:spPr/>
      <dgm:t>
        <a:bodyPr/>
        <a:lstStyle/>
        <a:p>
          <a:pPr rtl="0"/>
          <a:r>
            <a:rPr lang="en-US" dirty="0" err="1"/>
            <a:t>Indicadores</a:t>
          </a:r>
          <a:endParaRPr lang="en-US" dirty="0"/>
        </a:p>
      </dgm:t>
    </dgm:pt>
    <dgm:pt modelId="{51820C53-3D8F-482E-A87F-63E6D6106F83}" type="parTrans" cxnId="{4CF8D37D-A680-415F-A614-E8C4474F9D5D}">
      <dgm:prSet/>
      <dgm:spPr/>
      <dgm:t>
        <a:bodyPr/>
        <a:lstStyle/>
        <a:p>
          <a:endParaRPr lang="en-US"/>
        </a:p>
      </dgm:t>
    </dgm:pt>
    <dgm:pt modelId="{3A17CC4F-F8A4-4FD9-BB63-07384A732FD4}" type="sibTrans" cxnId="{4CF8D37D-A680-415F-A614-E8C4474F9D5D}">
      <dgm:prSet/>
      <dgm:spPr/>
      <dgm:t>
        <a:bodyPr/>
        <a:lstStyle/>
        <a:p>
          <a:endParaRPr lang="en-US"/>
        </a:p>
      </dgm:t>
    </dgm:pt>
    <dgm:pt modelId="{90D02282-33CC-48A8-BB9E-13D5FE7E26FB}">
      <dgm:prSet/>
      <dgm:spPr/>
      <dgm:t>
        <a:bodyPr/>
        <a:lstStyle/>
        <a:p>
          <a:pPr rtl="0"/>
          <a:r>
            <a:rPr lang="en-US" dirty="0"/>
            <a:t>E se o SQLOS </a:t>
          </a:r>
          <a:r>
            <a:rPr lang="en-US" dirty="0" err="1"/>
            <a:t>não</a:t>
          </a:r>
          <a:r>
            <a:rPr lang="en-US" dirty="0"/>
            <a:t> </a:t>
          </a:r>
          <a:r>
            <a:rPr lang="en-US" dirty="0" err="1"/>
            <a:t>fizer</a:t>
          </a:r>
          <a:r>
            <a:rPr lang="en-US" dirty="0"/>
            <a:t> </a:t>
          </a:r>
          <a:r>
            <a:rPr lang="en-US" dirty="0" err="1"/>
            <a:t>isso</a:t>
          </a:r>
          <a:r>
            <a:rPr lang="en-US" dirty="0"/>
            <a:t> </a:t>
          </a:r>
          <a:r>
            <a:rPr lang="en-US" dirty="0" err="1"/>
            <a:t>corretamente</a:t>
          </a:r>
          <a:r>
            <a:rPr lang="en-US" dirty="0"/>
            <a:t>?</a:t>
          </a:r>
        </a:p>
      </dgm:t>
    </dgm:pt>
    <dgm:pt modelId="{B79E16FE-2459-4485-8A28-6FB9F2E52223}" type="parTrans" cxnId="{9C22E150-0362-4349-AA06-AFFCBAD64482}">
      <dgm:prSet/>
      <dgm:spPr/>
      <dgm:t>
        <a:bodyPr/>
        <a:lstStyle/>
        <a:p>
          <a:endParaRPr lang="en-US"/>
        </a:p>
      </dgm:t>
    </dgm:pt>
    <dgm:pt modelId="{EA1935D1-5FC2-4251-9EA4-F62B4C388F91}" type="sibTrans" cxnId="{9C22E150-0362-4349-AA06-AFFCBAD64482}">
      <dgm:prSet/>
      <dgm:spPr/>
      <dgm:t>
        <a:bodyPr/>
        <a:lstStyle/>
        <a:p>
          <a:endParaRPr lang="en-US"/>
        </a:p>
      </dgm:t>
    </dgm:pt>
    <dgm:pt modelId="{72511C63-80F4-461B-86EC-0E1D11B63D6E}">
      <dgm:prSet/>
      <dgm:spPr/>
      <dgm:t>
        <a:bodyPr/>
        <a:lstStyle/>
        <a:p>
          <a:pPr rtl="0"/>
          <a:endParaRPr lang="en-US" dirty="0"/>
        </a:p>
      </dgm:t>
    </dgm:pt>
    <dgm:pt modelId="{520941F9-5C2F-44E1-9FAD-F2D15CD4A972}" type="parTrans" cxnId="{07D8982D-0115-4F7F-8D1A-EA90F63B3D74}">
      <dgm:prSet/>
      <dgm:spPr/>
      <dgm:t>
        <a:bodyPr/>
        <a:lstStyle/>
        <a:p>
          <a:endParaRPr lang="en-US"/>
        </a:p>
      </dgm:t>
    </dgm:pt>
    <dgm:pt modelId="{B7E910A8-E7ED-4B1D-95E0-4EA3B7330F82}" type="sibTrans" cxnId="{07D8982D-0115-4F7F-8D1A-EA90F63B3D74}">
      <dgm:prSet/>
      <dgm:spPr/>
      <dgm:t>
        <a:bodyPr/>
        <a:lstStyle/>
        <a:p>
          <a:endParaRPr lang="en-US"/>
        </a:p>
      </dgm:t>
    </dgm:pt>
    <dgm:pt modelId="{D8A29E25-0B56-4BF2-9FF0-A34CD71806F1}">
      <dgm:prSet/>
      <dgm:spPr/>
      <dgm:t>
        <a:bodyPr/>
        <a:lstStyle/>
        <a:p>
          <a:pPr rtl="0"/>
          <a:r>
            <a:rPr lang="en-US" dirty="0" err="1"/>
            <a:t>Pequenos</a:t>
          </a:r>
          <a:r>
            <a:rPr lang="en-US" dirty="0"/>
            <a:t> hashes </a:t>
          </a:r>
          <a:r>
            <a:rPr lang="en-US" dirty="0" err="1"/>
            <a:t>ou</a:t>
          </a:r>
          <a:r>
            <a:rPr lang="en-US" dirty="0"/>
            <a:t> sorts</a:t>
          </a:r>
        </a:p>
      </dgm:t>
    </dgm:pt>
    <dgm:pt modelId="{7444EA22-796D-47A9-9B1A-1BB22F553ED6}" type="parTrans" cxnId="{A79E1B67-0DFA-472A-B0F7-A925AA73D0B3}">
      <dgm:prSet/>
      <dgm:spPr/>
      <dgm:t>
        <a:bodyPr/>
        <a:lstStyle/>
        <a:p>
          <a:endParaRPr lang="en-US"/>
        </a:p>
      </dgm:t>
    </dgm:pt>
    <dgm:pt modelId="{0BF4CF4A-565F-4478-9FED-0FC28C5D3742}" type="sibTrans" cxnId="{A79E1B67-0DFA-472A-B0F7-A925AA73D0B3}">
      <dgm:prSet/>
      <dgm:spPr/>
      <dgm:t>
        <a:bodyPr/>
        <a:lstStyle/>
        <a:p>
          <a:endParaRPr lang="en-US"/>
        </a:p>
      </dgm:t>
    </dgm:pt>
    <dgm:pt modelId="{70A791D0-A3BB-4748-869B-D55C19C8B10B}">
      <dgm:prSet/>
      <dgm:spPr/>
      <dgm:t>
        <a:bodyPr/>
        <a:lstStyle/>
        <a:p>
          <a:pPr rtl="0"/>
          <a:r>
            <a:rPr lang="en-US" dirty="0" err="1"/>
            <a:t>Ao</a:t>
          </a:r>
          <a:r>
            <a:rPr lang="en-US" dirty="0"/>
            <a:t> </a:t>
          </a:r>
          <a:r>
            <a:rPr lang="en-US" dirty="0" err="1"/>
            <a:t>exceder</a:t>
          </a:r>
          <a:r>
            <a:rPr lang="en-US" dirty="0"/>
            <a:t> um quantum de 4ms</a:t>
          </a:r>
        </a:p>
      </dgm:t>
    </dgm:pt>
    <dgm:pt modelId="{B531E8B3-E26E-4E24-BAB4-53E8168FC160}" type="parTrans" cxnId="{50028A62-8DA5-4AA5-897B-53B1AE5BEC35}">
      <dgm:prSet/>
      <dgm:spPr/>
      <dgm:t>
        <a:bodyPr/>
        <a:lstStyle/>
        <a:p>
          <a:endParaRPr lang="en-US"/>
        </a:p>
      </dgm:t>
    </dgm:pt>
    <dgm:pt modelId="{B5C8039C-5233-49CD-ABA4-5452D84C45C8}" type="sibTrans" cxnId="{50028A62-8DA5-4AA5-897B-53B1AE5BEC35}">
      <dgm:prSet/>
      <dgm:spPr/>
      <dgm:t>
        <a:bodyPr/>
        <a:lstStyle/>
        <a:p>
          <a:endParaRPr lang="en-US"/>
        </a:p>
      </dgm:t>
    </dgm:pt>
    <dgm:pt modelId="{EA5E15D5-B290-46AB-8438-C99C719DA110}">
      <dgm:prSet/>
      <dgm:spPr/>
      <dgm:t>
        <a:bodyPr/>
        <a:lstStyle/>
        <a:p>
          <a:pPr rtl="0"/>
          <a:r>
            <a:rPr lang="en-US" b="1" dirty="0"/>
            <a:t>High count/low wait </a:t>
          </a:r>
          <a:r>
            <a:rPr lang="en-US" b="1" dirty="0">
              <a:sym typeface="Wingdings" pitchFamily="2" charset="2"/>
            </a:rPr>
            <a:t></a:t>
          </a:r>
          <a:r>
            <a:rPr lang="en-US" dirty="0"/>
            <a:t> </a:t>
          </a:r>
          <a:r>
            <a:rPr lang="en-US" dirty="0" err="1"/>
            <a:t>isso</a:t>
          </a:r>
          <a:r>
            <a:rPr lang="en-US" dirty="0"/>
            <a:t> é </a:t>
          </a:r>
          <a:r>
            <a:rPr lang="en-US" dirty="0" err="1"/>
            <a:t>bom</a:t>
          </a:r>
          <a:r>
            <a:rPr lang="en-US" dirty="0"/>
            <a:t>…</a:t>
          </a:r>
        </a:p>
      </dgm:t>
    </dgm:pt>
    <dgm:pt modelId="{660DBBBB-5CE8-4126-BA56-DF74554D0F98}" type="parTrans" cxnId="{7A618D09-EB41-4F48-88FB-12B2EE7186A2}">
      <dgm:prSet/>
      <dgm:spPr/>
      <dgm:t>
        <a:bodyPr/>
        <a:lstStyle/>
        <a:p>
          <a:endParaRPr lang="en-US"/>
        </a:p>
      </dgm:t>
    </dgm:pt>
    <dgm:pt modelId="{A476A923-FC3C-4642-A96A-2A3C08965610}" type="sibTrans" cxnId="{7A618D09-EB41-4F48-88FB-12B2EE7186A2}">
      <dgm:prSet/>
      <dgm:spPr/>
      <dgm:t>
        <a:bodyPr/>
        <a:lstStyle/>
        <a:p>
          <a:endParaRPr lang="en-US"/>
        </a:p>
      </dgm:t>
    </dgm:pt>
    <dgm:pt modelId="{9B558561-3E64-4B01-B5A5-4768DBBCE990}" type="pres">
      <dgm:prSet presAssocID="{FCC24DA5-F507-4C5C-8A6C-ABEEF8D612C8}" presName="Name0" presStyleCnt="0">
        <dgm:presLayoutVars>
          <dgm:dir/>
          <dgm:animLvl val="lvl"/>
          <dgm:resizeHandles val="exact"/>
        </dgm:presLayoutVars>
      </dgm:prSet>
      <dgm:spPr/>
    </dgm:pt>
    <dgm:pt modelId="{9AF0EC9F-1D24-40BA-ADDD-8D6FE1F37D18}" type="pres">
      <dgm:prSet presAssocID="{288A9DFD-227A-4B2F-BF20-BBBC84E2C9F9}" presName="composite" presStyleCnt="0"/>
      <dgm:spPr/>
    </dgm:pt>
    <dgm:pt modelId="{677EDFC6-4AF1-4EF8-A25F-C831FCD67C7B}" type="pres">
      <dgm:prSet presAssocID="{288A9DFD-227A-4B2F-BF20-BBBC84E2C9F9}" presName="parTx" presStyleLbl="alignNode1" presStyleIdx="0" presStyleCnt="3">
        <dgm:presLayoutVars>
          <dgm:chMax val="0"/>
          <dgm:chPref val="0"/>
          <dgm:bulletEnabled val="1"/>
        </dgm:presLayoutVars>
      </dgm:prSet>
      <dgm:spPr/>
    </dgm:pt>
    <dgm:pt modelId="{71E67EE5-9096-40F3-B9C7-BCE0BF2F25D4}" type="pres">
      <dgm:prSet presAssocID="{288A9DFD-227A-4B2F-BF20-BBBC84E2C9F9}" presName="desTx" presStyleLbl="alignAccFollowNode1" presStyleIdx="0" presStyleCnt="3">
        <dgm:presLayoutVars>
          <dgm:bulletEnabled val="1"/>
        </dgm:presLayoutVars>
      </dgm:prSet>
      <dgm:spPr/>
    </dgm:pt>
    <dgm:pt modelId="{5D45F03B-752A-488B-A8B3-9FD5E826CB74}" type="pres">
      <dgm:prSet presAssocID="{B7D0FA4F-D812-451C-A405-FD25824456D2}" presName="space" presStyleCnt="0"/>
      <dgm:spPr/>
    </dgm:pt>
    <dgm:pt modelId="{AA2C8735-2CB6-4446-9C15-7A8DCBD2309B}" type="pres">
      <dgm:prSet presAssocID="{385C2933-BFDD-49CE-BE98-584157E15822}" presName="composite" presStyleCnt="0"/>
      <dgm:spPr/>
    </dgm:pt>
    <dgm:pt modelId="{466F9A40-D8BE-4C47-BF91-14551ED841C3}" type="pres">
      <dgm:prSet presAssocID="{385C2933-BFDD-49CE-BE98-584157E15822}" presName="parTx" presStyleLbl="alignNode1" presStyleIdx="1" presStyleCnt="3">
        <dgm:presLayoutVars>
          <dgm:chMax val="0"/>
          <dgm:chPref val="0"/>
          <dgm:bulletEnabled val="1"/>
        </dgm:presLayoutVars>
      </dgm:prSet>
      <dgm:spPr/>
    </dgm:pt>
    <dgm:pt modelId="{80DAF350-911A-4C81-801C-2F8AFF1696BD}" type="pres">
      <dgm:prSet presAssocID="{385C2933-BFDD-49CE-BE98-584157E15822}" presName="desTx" presStyleLbl="alignAccFollowNode1" presStyleIdx="1" presStyleCnt="3">
        <dgm:presLayoutVars>
          <dgm:bulletEnabled val="1"/>
        </dgm:presLayoutVars>
      </dgm:prSet>
      <dgm:spPr/>
    </dgm:pt>
    <dgm:pt modelId="{9A62B882-C4D2-456E-BBE7-88E3A8BD21BE}" type="pres">
      <dgm:prSet presAssocID="{6A956A93-F5EC-4CBF-99D9-D64E3C7CA443}" presName="space" presStyleCnt="0"/>
      <dgm:spPr/>
    </dgm:pt>
    <dgm:pt modelId="{9FB50B5B-F3E3-493F-8FC5-D4ABB89DFA01}" type="pres">
      <dgm:prSet presAssocID="{84589EF2-4DB5-4C3A-A602-BBDF0E7A1586}" presName="composite" presStyleCnt="0"/>
      <dgm:spPr/>
    </dgm:pt>
    <dgm:pt modelId="{714C7BE2-6F05-40D0-BEBE-7A9A0BF0B459}" type="pres">
      <dgm:prSet presAssocID="{84589EF2-4DB5-4C3A-A602-BBDF0E7A1586}" presName="parTx" presStyleLbl="alignNode1" presStyleIdx="2" presStyleCnt="3">
        <dgm:presLayoutVars>
          <dgm:chMax val="0"/>
          <dgm:chPref val="0"/>
          <dgm:bulletEnabled val="1"/>
        </dgm:presLayoutVars>
      </dgm:prSet>
      <dgm:spPr/>
    </dgm:pt>
    <dgm:pt modelId="{08C12655-4E20-44C5-A8E7-039E5EEB2B56}" type="pres">
      <dgm:prSet presAssocID="{84589EF2-4DB5-4C3A-A602-BBDF0E7A1586}" presName="desTx" presStyleLbl="alignAccFollowNode1" presStyleIdx="2" presStyleCnt="3">
        <dgm:presLayoutVars>
          <dgm:bulletEnabled val="1"/>
        </dgm:presLayoutVars>
      </dgm:prSet>
      <dgm:spPr/>
    </dgm:pt>
  </dgm:ptLst>
  <dgm:cxnLst>
    <dgm:cxn modelId="{8E587400-3B75-4B34-9094-3478B8CC44A9}" srcId="{FCC24DA5-F507-4C5C-8A6C-ABEEF8D612C8}" destId="{288A9DFD-227A-4B2F-BF20-BBBC84E2C9F9}" srcOrd="0" destOrd="0" parTransId="{F8FAD2E7-83C2-4A30-A3DA-24526CE81D08}" sibTransId="{B7D0FA4F-D812-451C-A405-FD25824456D2}"/>
    <dgm:cxn modelId="{7A618D09-EB41-4F48-88FB-12B2EE7186A2}" srcId="{84589EF2-4DB5-4C3A-A602-BBDF0E7A1586}" destId="{EA5E15D5-B290-46AB-8438-C99C719DA110}" srcOrd="0" destOrd="0" parTransId="{660DBBBB-5CE8-4126-BA56-DF74554D0F98}" sibTransId="{A476A923-FC3C-4642-A96A-2A3C08965610}"/>
    <dgm:cxn modelId="{DB9CA819-BEB2-4617-9A13-9635A3827C72}" type="presOf" srcId="{FCC24DA5-F507-4C5C-8A6C-ABEEF8D612C8}" destId="{9B558561-3E64-4B01-B5A5-4768DBBCE990}" srcOrd="0" destOrd="0" presId="urn:microsoft.com/office/officeart/2005/8/layout/hList1"/>
    <dgm:cxn modelId="{7198001C-5F1B-4B1F-A4A5-95855CDD9EB8}" type="presOf" srcId="{A648A5D1-BE35-417A-A0FC-46F48E83EE3B}" destId="{08C12655-4E20-44C5-A8E7-039E5EEB2B56}" srcOrd="0" destOrd="1" presId="urn:microsoft.com/office/officeart/2005/8/layout/hList1"/>
    <dgm:cxn modelId="{86CD0020-3E11-4F8D-8088-D9BB2D1D333E}" srcId="{FCC24DA5-F507-4C5C-8A6C-ABEEF8D612C8}" destId="{385C2933-BFDD-49CE-BE98-584157E15822}" srcOrd="1" destOrd="0" parTransId="{39D64E2E-DB58-41B9-8689-A738AE427343}" sibTransId="{6A956A93-F5EC-4CBF-99D9-D64E3C7CA443}"/>
    <dgm:cxn modelId="{07D8982D-0115-4F7F-8D1A-EA90F63B3D74}" srcId="{288A9DFD-227A-4B2F-BF20-BBBC84E2C9F9}" destId="{72511C63-80F4-461B-86EC-0E1D11B63D6E}" srcOrd="2" destOrd="0" parTransId="{520941F9-5C2F-44E1-9FAD-F2D15CD4A972}" sibTransId="{B7E910A8-E7ED-4B1D-95E0-4EA3B7330F82}"/>
    <dgm:cxn modelId="{50028A62-8DA5-4AA5-897B-53B1AE5BEC35}" srcId="{288A9DFD-227A-4B2F-BF20-BBBC84E2C9F9}" destId="{70A791D0-A3BB-4748-869B-D55C19C8B10B}" srcOrd="0" destOrd="0" parTransId="{B531E8B3-E26E-4E24-BAB4-53E8168FC160}" sibTransId="{B5C8039C-5233-49CD-ABA4-5452D84C45C8}"/>
    <dgm:cxn modelId="{A79E1B67-0DFA-472A-B0F7-A925AA73D0B3}" srcId="{385C2933-BFDD-49CE-BE98-584157E15822}" destId="{D8A29E25-0B56-4BF2-9FF0-A34CD71806F1}" srcOrd="3" destOrd="0" parTransId="{7444EA22-796D-47A9-9B1A-1BB22F553ED6}" sibTransId="{0BF4CF4A-565F-4478-9FED-0FC28C5D3742}"/>
    <dgm:cxn modelId="{397C5C47-7347-4275-A58C-C9E96E758A6D}" type="presOf" srcId="{97C7913A-3A73-4DB5-B50D-E2261CA65F74}" destId="{80DAF350-911A-4C81-801C-2F8AFF1696BD}" srcOrd="0" destOrd="2" presId="urn:microsoft.com/office/officeart/2005/8/layout/hList1"/>
    <dgm:cxn modelId="{75824569-5D78-4C79-9823-C626C974668C}" type="presOf" srcId="{70A791D0-A3BB-4748-869B-D55C19C8B10B}" destId="{71E67EE5-9096-40F3-B9C7-BCE0BF2F25D4}" srcOrd="0" destOrd="0" presId="urn:microsoft.com/office/officeart/2005/8/layout/hList1"/>
    <dgm:cxn modelId="{9C22E150-0362-4349-AA06-AFFCBAD64482}" srcId="{288A9DFD-227A-4B2F-BF20-BBBC84E2C9F9}" destId="{90D02282-33CC-48A8-BB9E-13D5FE7E26FB}" srcOrd="1" destOrd="0" parTransId="{B79E16FE-2459-4485-8A28-6FB9F2E52223}" sibTransId="{EA1935D1-5FC2-4251-9EA4-F62B4C388F91}"/>
    <dgm:cxn modelId="{AB665172-B858-44B8-875D-FCD2672727FF}" srcId="{385C2933-BFDD-49CE-BE98-584157E15822}" destId="{98AC951F-5EA9-4F5E-8B27-8C274E2E00E0}" srcOrd="1" destOrd="0" parTransId="{6C73E0B7-1D25-4A5E-994B-8E3DCD5F788C}" sibTransId="{F1AB224A-0239-40F8-A694-216603A894DA}"/>
    <dgm:cxn modelId="{FCE54176-1322-42F4-93E6-DBF12105FD3B}" type="presOf" srcId="{288A9DFD-227A-4B2F-BF20-BBBC84E2C9F9}" destId="{677EDFC6-4AF1-4EF8-A25F-C831FCD67C7B}" srcOrd="0" destOrd="0" presId="urn:microsoft.com/office/officeart/2005/8/layout/hList1"/>
    <dgm:cxn modelId="{16092D79-388A-4387-91D2-0F676E1799EC}" srcId="{385C2933-BFDD-49CE-BE98-584157E15822}" destId="{C09AC6C8-F285-4AF7-AF1E-0EEC4213FB2A}" srcOrd="0" destOrd="0" parTransId="{BDDCE4A8-5714-413C-85EE-3953687B4C22}" sibTransId="{743D10E5-22C3-4EFE-AC06-BAAD8CBBDAFB}"/>
    <dgm:cxn modelId="{AF14E579-2170-4698-8784-B8BE233B8386}" type="presOf" srcId="{EA5E15D5-B290-46AB-8438-C99C719DA110}" destId="{08C12655-4E20-44C5-A8E7-039E5EEB2B56}" srcOrd="0" destOrd="0" presId="urn:microsoft.com/office/officeart/2005/8/layout/hList1"/>
    <dgm:cxn modelId="{12006D7B-6923-44F0-9E28-322BC7738235}" type="presOf" srcId="{385C2933-BFDD-49CE-BE98-584157E15822}" destId="{466F9A40-D8BE-4C47-BF91-14551ED841C3}" srcOrd="0" destOrd="0" presId="urn:microsoft.com/office/officeart/2005/8/layout/hList1"/>
    <dgm:cxn modelId="{4CF8D37D-A680-415F-A614-E8C4474F9D5D}" srcId="{FCC24DA5-F507-4C5C-8A6C-ABEEF8D612C8}" destId="{84589EF2-4DB5-4C3A-A602-BBDF0E7A1586}" srcOrd="2" destOrd="0" parTransId="{51820C53-3D8F-482E-A87F-63E6D6106F83}" sibTransId="{3A17CC4F-F8A4-4FD9-BB63-07384A732FD4}"/>
    <dgm:cxn modelId="{A852D285-6B9A-4E0C-9559-B45737796B01}" type="presOf" srcId="{72511C63-80F4-461B-86EC-0E1D11B63D6E}" destId="{71E67EE5-9096-40F3-B9C7-BCE0BF2F25D4}" srcOrd="0" destOrd="2" presId="urn:microsoft.com/office/officeart/2005/8/layout/hList1"/>
    <dgm:cxn modelId="{1EB83EA6-38D6-40B0-BCF1-232CEE0D8938}" srcId="{84589EF2-4DB5-4C3A-A602-BBDF0E7A1586}" destId="{B0EF5804-A168-47FF-B3BB-6684D2F68618}" srcOrd="2" destOrd="0" parTransId="{C18DDD48-7298-4001-AB9C-373820FA915C}" sibTransId="{727367A5-4C4F-4368-85D7-0CD7CA81AD77}"/>
    <dgm:cxn modelId="{719AC5A9-DFAC-40E4-821A-5B27A6132A2D}" srcId="{385C2933-BFDD-49CE-BE98-584157E15822}" destId="{97C7913A-3A73-4DB5-B50D-E2261CA65F74}" srcOrd="2" destOrd="0" parTransId="{EDDEDECF-23C3-4A30-9781-692E2221CB1F}" sibTransId="{645BB289-5489-485D-8BE2-3916A58534EB}"/>
    <dgm:cxn modelId="{C4B838AC-EBC0-4693-80D7-2CA233C80A3E}" type="presOf" srcId="{B0EF5804-A168-47FF-B3BB-6684D2F68618}" destId="{08C12655-4E20-44C5-A8E7-039E5EEB2B56}" srcOrd="0" destOrd="2" presId="urn:microsoft.com/office/officeart/2005/8/layout/hList1"/>
    <dgm:cxn modelId="{1E439DB2-D7D4-4287-97E6-D74A2C276798}" type="presOf" srcId="{D8A29E25-0B56-4BF2-9FF0-A34CD71806F1}" destId="{80DAF350-911A-4C81-801C-2F8AFF1696BD}" srcOrd="0" destOrd="3" presId="urn:microsoft.com/office/officeart/2005/8/layout/hList1"/>
    <dgm:cxn modelId="{78DA01BC-7A9D-4E5D-A93F-36E288C85C99}" type="presOf" srcId="{90D02282-33CC-48A8-BB9E-13D5FE7E26FB}" destId="{71E67EE5-9096-40F3-B9C7-BCE0BF2F25D4}" srcOrd="0" destOrd="1" presId="urn:microsoft.com/office/officeart/2005/8/layout/hList1"/>
    <dgm:cxn modelId="{FA69DBC1-0FB3-42EA-94C6-784FD19F3186}" type="presOf" srcId="{84589EF2-4DB5-4C3A-A602-BBDF0E7A1586}" destId="{714C7BE2-6F05-40D0-BEBE-7A9A0BF0B459}" srcOrd="0" destOrd="0" presId="urn:microsoft.com/office/officeart/2005/8/layout/hList1"/>
    <dgm:cxn modelId="{00DC21C6-5E6C-497A-AD04-09768C20F932}" type="presOf" srcId="{C09AC6C8-F285-4AF7-AF1E-0EEC4213FB2A}" destId="{80DAF350-911A-4C81-801C-2F8AFF1696BD}" srcOrd="0" destOrd="0" presId="urn:microsoft.com/office/officeart/2005/8/layout/hList1"/>
    <dgm:cxn modelId="{A8C5F9F5-148D-418B-8E63-8E2985D1AA05}" srcId="{84589EF2-4DB5-4C3A-A602-BBDF0E7A1586}" destId="{A648A5D1-BE35-417A-A0FC-46F48E83EE3B}" srcOrd="1" destOrd="0" parTransId="{5D106318-21C0-4996-8C05-E92284A6D01E}" sibTransId="{B33557EA-7BB6-4777-A0B4-D132F553F5AF}"/>
    <dgm:cxn modelId="{B079ADFE-EC01-4082-8557-042A8ACD12F0}" type="presOf" srcId="{98AC951F-5EA9-4F5E-8B27-8C274E2E00E0}" destId="{80DAF350-911A-4C81-801C-2F8AFF1696BD}" srcOrd="0" destOrd="1" presId="urn:microsoft.com/office/officeart/2005/8/layout/hList1"/>
    <dgm:cxn modelId="{D895CBEF-E32B-4F41-82F2-B2F73FFEBACC}" type="presParOf" srcId="{9B558561-3E64-4B01-B5A5-4768DBBCE990}" destId="{9AF0EC9F-1D24-40BA-ADDD-8D6FE1F37D18}" srcOrd="0" destOrd="0" presId="urn:microsoft.com/office/officeart/2005/8/layout/hList1"/>
    <dgm:cxn modelId="{C3541C79-7F7E-43E7-B9E3-425C47AC600D}" type="presParOf" srcId="{9AF0EC9F-1D24-40BA-ADDD-8D6FE1F37D18}" destId="{677EDFC6-4AF1-4EF8-A25F-C831FCD67C7B}" srcOrd="0" destOrd="0" presId="urn:microsoft.com/office/officeart/2005/8/layout/hList1"/>
    <dgm:cxn modelId="{0ADB807B-8948-49BE-B026-397A7F64176A}" type="presParOf" srcId="{9AF0EC9F-1D24-40BA-ADDD-8D6FE1F37D18}" destId="{71E67EE5-9096-40F3-B9C7-BCE0BF2F25D4}" srcOrd="1" destOrd="0" presId="urn:microsoft.com/office/officeart/2005/8/layout/hList1"/>
    <dgm:cxn modelId="{18D25DCE-6EF9-4DBA-A763-7A293F1ED66B}" type="presParOf" srcId="{9B558561-3E64-4B01-B5A5-4768DBBCE990}" destId="{5D45F03B-752A-488B-A8B3-9FD5E826CB74}" srcOrd="1" destOrd="0" presId="urn:microsoft.com/office/officeart/2005/8/layout/hList1"/>
    <dgm:cxn modelId="{C238F575-EDD8-423E-A08B-F72C5A3CE8A9}" type="presParOf" srcId="{9B558561-3E64-4B01-B5A5-4768DBBCE990}" destId="{AA2C8735-2CB6-4446-9C15-7A8DCBD2309B}" srcOrd="2" destOrd="0" presId="urn:microsoft.com/office/officeart/2005/8/layout/hList1"/>
    <dgm:cxn modelId="{C5E5A99C-B4F0-43F0-8314-6F10C1CA9AEE}" type="presParOf" srcId="{AA2C8735-2CB6-4446-9C15-7A8DCBD2309B}" destId="{466F9A40-D8BE-4C47-BF91-14551ED841C3}" srcOrd="0" destOrd="0" presId="urn:microsoft.com/office/officeart/2005/8/layout/hList1"/>
    <dgm:cxn modelId="{83DE8575-B075-4018-B91E-7A1286489604}" type="presParOf" srcId="{AA2C8735-2CB6-4446-9C15-7A8DCBD2309B}" destId="{80DAF350-911A-4C81-801C-2F8AFF1696BD}" srcOrd="1" destOrd="0" presId="urn:microsoft.com/office/officeart/2005/8/layout/hList1"/>
    <dgm:cxn modelId="{C8BBCBA5-6234-4C05-BA56-7FD770909422}" type="presParOf" srcId="{9B558561-3E64-4B01-B5A5-4768DBBCE990}" destId="{9A62B882-C4D2-456E-BBE7-88E3A8BD21BE}" srcOrd="3" destOrd="0" presId="urn:microsoft.com/office/officeart/2005/8/layout/hList1"/>
    <dgm:cxn modelId="{D9B83607-06F0-4CAB-9BEF-9C22AFCE08B2}" type="presParOf" srcId="{9B558561-3E64-4B01-B5A5-4768DBBCE990}" destId="{9FB50B5B-F3E3-493F-8FC5-D4ABB89DFA01}" srcOrd="4" destOrd="0" presId="urn:microsoft.com/office/officeart/2005/8/layout/hList1"/>
    <dgm:cxn modelId="{5C7FBB9E-7868-4AA1-8459-67B10A4BDD4E}" type="presParOf" srcId="{9FB50B5B-F3E3-493F-8FC5-D4ABB89DFA01}" destId="{714C7BE2-6F05-40D0-BEBE-7A9A0BF0B459}" srcOrd="0" destOrd="0" presId="urn:microsoft.com/office/officeart/2005/8/layout/hList1"/>
    <dgm:cxn modelId="{C2C1BB00-ADE1-43A7-8B89-4271C3E3EB08}" type="presParOf" srcId="{9FB50B5B-F3E3-493F-8FC5-D4ABB89DFA01}" destId="{08C12655-4E20-44C5-A8E7-039E5EEB2B5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2FED77-DC34-440D-9EBF-25FC816188EC}"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76E05565-300E-4302-8E54-4F1D6E27126C}">
      <dgm:prSet phldrT="[Text]" custT="1"/>
      <dgm:spPr/>
      <dgm:t>
        <a:bodyPr/>
        <a:lstStyle/>
        <a:p>
          <a:r>
            <a:rPr lang="en-US" sz="2000" dirty="0"/>
            <a:t>Windows </a:t>
          </a:r>
          <a:r>
            <a:rPr lang="en-US" sz="2000" dirty="0" err="1"/>
            <a:t>tem</a:t>
          </a:r>
          <a:r>
            <a:rPr lang="en-US" sz="2000" dirty="0"/>
            <a:t> o </a:t>
          </a:r>
          <a:r>
            <a:rPr lang="en-US" sz="2000" dirty="0" err="1"/>
            <a:t>controle</a:t>
          </a:r>
          <a:r>
            <a:rPr lang="en-US" sz="2000" dirty="0"/>
            <a:t> (preempt) da worker thread</a:t>
          </a:r>
        </a:p>
      </dgm:t>
    </dgm:pt>
    <dgm:pt modelId="{77704C5B-6D5A-455E-978C-804398A6D156}" type="parTrans" cxnId="{D2279FBE-9560-4041-B64E-F8E89A70CD61}">
      <dgm:prSet/>
      <dgm:spPr/>
      <dgm:t>
        <a:bodyPr/>
        <a:lstStyle/>
        <a:p>
          <a:endParaRPr lang="en-US"/>
        </a:p>
      </dgm:t>
    </dgm:pt>
    <dgm:pt modelId="{0B3C8555-1D17-448C-843B-999A4FA65CA2}" type="sibTrans" cxnId="{D2279FBE-9560-4041-B64E-F8E89A70CD61}">
      <dgm:prSet/>
      <dgm:spPr/>
      <dgm:t>
        <a:bodyPr/>
        <a:lstStyle/>
        <a:p>
          <a:endParaRPr lang="en-US"/>
        </a:p>
      </dgm:t>
    </dgm:pt>
    <dgm:pt modelId="{FDB43B12-273F-4445-9208-8DC8CF9E52D5}">
      <dgm:prSet phldrT="[Text]" custT="1"/>
      <dgm:spPr/>
      <dgm:t>
        <a:bodyPr/>
        <a:lstStyle/>
        <a:p>
          <a:r>
            <a:rPr lang="en-US" sz="2000" dirty="0"/>
            <a:t>Caso </a:t>
          </a:r>
          <a:r>
            <a:rPr lang="en-US" sz="2000" dirty="0" err="1"/>
            <a:t>especificado</a:t>
          </a:r>
          <a:r>
            <a:rPr lang="en-US" sz="2000" dirty="0"/>
            <a:t>, affinity </a:t>
          </a:r>
          <a:r>
            <a:rPr lang="en-US" sz="2000" dirty="0" err="1"/>
            <a:t>não</a:t>
          </a:r>
          <a:r>
            <a:rPr lang="en-US" sz="2000" dirty="0"/>
            <a:t> </a:t>
          </a:r>
          <a:r>
            <a:rPr lang="en-US" sz="2000" dirty="0" err="1"/>
            <a:t>muda</a:t>
          </a:r>
          <a:r>
            <a:rPr lang="en-US" sz="2000" dirty="0"/>
            <a:t>. </a:t>
          </a:r>
        </a:p>
      </dgm:t>
    </dgm:pt>
    <dgm:pt modelId="{7889686F-D22A-4518-A455-14FE650F8B15}" type="parTrans" cxnId="{377ECC65-9BB3-45A7-9339-CC919721CFBA}">
      <dgm:prSet/>
      <dgm:spPr/>
      <dgm:t>
        <a:bodyPr/>
        <a:lstStyle/>
        <a:p>
          <a:endParaRPr lang="en-US"/>
        </a:p>
      </dgm:t>
    </dgm:pt>
    <dgm:pt modelId="{F8E124FF-6E79-4619-B180-67981188D807}" type="sibTrans" cxnId="{377ECC65-9BB3-45A7-9339-CC919721CFBA}">
      <dgm:prSet/>
      <dgm:spPr/>
      <dgm:t>
        <a:bodyPr/>
        <a:lstStyle/>
        <a:p>
          <a:endParaRPr lang="en-US"/>
        </a:p>
      </dgm:t>
    </dgm:pt>
    <dgm:pt modelId="{3B8DA39B-EAF7-44CE-AC61-43EB2829547D}">
      <dgm:prSet phldrT="[Text]" custT="1"/>
      <dgm:spPr/>
      <dgm:t>
        <a:bodyPr/>
        <a:lstStyle/>
        <a:p>
          <a:r>
            <a:rPr lang="en-US" sz="2000" dirty="0"/>
            <a:t>Volta para fila </a:t>
          </a:r>
          <a:r>
            <a:rPr lang="en-US" sz="2000" b="1" i="1" dirty="0"/>
            <a:t>runnable n</a:t>
          </a:r>
          <a:r>
            <a:rPr lang="en-US" sz="2000" dirty="0"/>
            <a:t>o </a:t>
          </a:r>
          <a:r>
            <a:rPr lang="en-US" sz="2000" dirty="0" err="1"/>
            <a:t>mesmo</a:t>
          </a:r>
          <a:r>
            <a:rPr lang="en-US" sz="2000" dirty="0"/>
            <a:t> scheduler </a:t>
          </a:r>
        </a:p>
      </dgm:t>
    </dgm:pt>
    <dgm:pt modelId="{6C82A306-726C-42D0-83B8-34141EE9D52A}" type="parTrans" cxnId="{A740BE9C-D7A7-43AD-B8EC-03B9A2F7A192}">
      <dgm:prSet/>
      <dgm:spPr/>
      <dgm:t>
        <a:bodyPr/>
        <a:lstStyle/>
        <a:p>
          <a:endParaRPr lang="en-US"/>
        </a:p>
      </dgm:t>
    </dgm:pt>
    <dgm:pt modelId="{223D7B1F-C7A7-4445-9797-2201CAE65A63}" type="sibTrans" cxnId="{A740BE9C-D7A7-43AD-B8EC-03B9A2F7A192}">
      <dgm:prSet/>
      <dgm:spPr/>
      <dgm:t>
        <a:bodyPr/>
        <a:lstStyle/>
        <a:p>
          <a:endParaRPr lang="en-US"/>
        </a:p>
      </dgm:t>
    </dgm:pt>
    <dgm:pt modelId="{EA09ADED-5269-460D-AFD3-0553E15E54D2}" type="pres">
      <dgm:prSet presAssocID="{6A2FED77-DC34-440D-9EBF-25FC816188EC}" presName="diagram" presStyleCnt="0">
        <dgm:presLayoutVars>
          <dgm:dir/>
          <dgm:resizeHandles val="exact"/>
        </dgm:presLayoutVars>
      </dgm:prSet>
      <dgm:spPr/>
    </dgm:pt>
    <dgm:pt modelId="{29258E51-95BB-489D-BA5C-43770DA6D83A}" type="pres">
      <dgm:prSet presAssocID="{76E05565-300E-4302-8E54-4F1D6E27126C}" presName="node" presStyleLbl="node1" presStyleIdx="0" presStyleCnt="3" custScaleX="144886" custScaleY="71508">
        <dgm:presLayoutVars>
          <dgm:bulletEnabled val="1"/>
        </dgm:presLayoutVars>
      </dgm:prSet>
      <dgm:spPr/>
    </dgm:pt>
    <dgm:pt modelId="{633EE471-1582-4BD5-9866-86A32754E447}" type="pres">
      <dgm:prSet presAssocID="{0B3C8555-1D17-448C-843B-999A4FA65CA2}" presName="sibTrans" presStyleCnt="0"/>
      <dgm:spPr/>
    </dgm:pt>
    <dgm:pt modelId="{5D69E295-DE44-4286-BF2E-D3DA526BB238}" type="pres">
      <dgm:prSet presAssocID="{FDB43B12-273F-4445-9208-8DC8CF9E52D5}" presName="node" presStyleLbl="node1" presStyleIdx="1" presStyleCnt="3" custScaleX="144886" custScaleY="71508">
        <dgm:presLayoutVars>
          <dgm:bulletEnabled val="1"/>
        </dgm:presLayoutVars>
      </dgm:prSet>
      <dgm:spPr/>
    </dgm:pt>
    <dgm:pt modelId="{3D114A44-6333-4909-975E-1017C43C6DC9}" type="pres">
      <dgm:prSet presAssocID="{F8E124FF-6E79-4619-B180-67981188D807}" presName="sibTrans" presStyleCnt="0"/>
      <dgm:spPr/>
    </dgm:pt>
    <dgm:pt modelId="{1DD706A6-E7BC-4F71-B08C-788EE82D7604}" type="pres">
      <dgm:prSet presAssocID="{3B8DA39B-EAF7-44CE-AC61-43EB2829547D}" presName="node" presStyleLbl="node1" presStyleIdx="2" presStyleCnt="3" custScaleX="144886" custScaleY="71508">
        <dgm:presLayoutVars>
          <dgm:bulletEnabled val="1"/>
        </dgm:presLayoutVars>
      </dgm:prSet>
      <dgm:spPr/>
    </dgm:pt>
  </dgm:ptLst>
  <dgm:cxnLst>
    <dgm:cxn modelId="{B178E72D-B2A8-4B90-86DE-360E1EDD8847}" type="presOf" srcId="{6A2FED77-DC34-440D-9EBF-25FC816188EC}" destId="{EA09ADED-5269-460D-AFD3-0553E15E54D2}" srcOrd="0" destOrd="0" presId="urn:microsoft.com/office/officeart/2005/8/layout/default"/>
    <dgm:cxn modelId="{377ECC65-9BB3-45A7-9339-CC919721CFBA}" srcId="{6A2FED77-DC34-440D-9EBF-25FC816188EC}" destId="{FDB43B12-273F-4445-9208-8DC8CF9E52D5}" srcOrd="1" destOrd="0" parTransId="{7889686F-D22A-4518-A455-14FE650F8B15}" sibTransId="{F8E124FF-6E79-4619-B180-67981188D807}"/>
    <dgm:cxn modelId="{BB64C366-B3D5-4DC1-A1A6-2BBD8646B26B}" type="presOf" srcId="{3B8DA39B-EAF7-44CE-AC61-43EB2829547D}" destId="{1DD706A6-E7BC-4F71-B08C-788EE82D7604}" srcOrd="0" destOrd="0" presId="urn:microsoft.com/office/officeart/2005/8/layout/default"/>
    <dgm:cxn modelId="{12F79796-8B29-41C6-A228-7A8AE1792222}" type="presOf" srcId="{FDB43B12-273F-4445-9208-8DC8CF9E52D5}" destId="{5D69E295-DE44-4286-BF2E-D3DA526BB238}" srcOrd="0" destOrd="0" presId="urn:microsoft.com/office/officeart/2005/8/layout/default"/>
    <dgm:cxn modelId="{A740BE9C-D7A7-43AD-B8EC-03B9A2F7A192}" srcId="{6A2FED77-DC34-440D-9EBF-25FC816188EC}" destId="{3B8DA39B-EAF7-44CE-AC61-43EB2829547D}" srcOrd="2" destOrd="0" parTransId="{6C82A306-726C-42D0-83B8-34141EE9D52A}" sibTransId="{223D7B1F-C7A7-4445-9797-2201CAE65A63}"/>
    <dgm:cxn modelId="{D2279FBE-9560-4041-B64E-F8E89A70CD61}" srcId="{6A2FED77-DC34-440D-9EBF-25FC816188EC}" destId="{76E05565-300E-4302-8E54-4F1D6E27126C}" srcOrd="0" destOrd="0" parTransId="{77704C5B-6D5A-455E-978C-804398A6D156}" sibTransId="{0B3C8555-1D17-448C-843B-999A4FA65CA2}"/>
    <dgm:cxn modelId="{1311A4CF-61B0-4A55-A4A5-37E3615DAEA6}" type="presOf" srcId="{76E05565-300E-4302-8E54-4F1D6E27126C}" destId="{29258E51-95BB-489D-BA5C-43770DA6D83A}" srcOrd="0" destOrd="0" presId="urn:microsoft.com/office/officeart/2005/8/layout/default"/>
    <dgm:cxn modelId="{7B9A9C11-A727-4EF3-89F9-94F637EEADF6}" type="presParOf" srcId="{EA09ADED-5269-460D-AFD3-0553E15E54D2}" destId="{29258E51-95BB-489D-BA5C-43770DA6D83A}" srcOrd="0" destOrd="0" presId="urn:microsoft.com/office/officeart/2005/8/layout/default"/>
    <dgm:cxn modelId="{302FA8E2-9084-48E8-8371-22AE60D0B318}" type="presParOf" srcId="{EA09ADED-5269-460D-AFD3-0553E15E54D2}" destId="{633EE471-1582-4BD5-9866-86A32754E447}" srcOrd="1" destOrd="0" presId="urn:microsoft.com/office/officeart/2005/8/layout/default"/>
    <dgm:cxn modelId="{B1E8F842-39CF-4BD2-BCEF-8764EE49B61D}" type="presParOf" srcId="{EA09ADED-5269-460D-AFD3-0553E15E54D2}" destId="{5D69E295-DE44-4286-BF2E-D3DA526BB238}" srcOrd="2" destOrd="0" presId="urn:microsoft.com/office/officeart/2005/8/layout/default"/>
    <dgm:cxn modelId="{7AAACA8C-197C-4292-8B0F-41677B3E0FAF}" type="presParOf" srcId="{EA09ADED-5269-460D-AFD3-0553E15E54D2}" destId="{3D114A44-6333-4909-975E-1017C43C6DC9}" srcOrd="3" destOrd="0" presId="urn:microsoft.com/office/officeart/2005/8/layout/default"/>
    <dgm:cxn modelId="{8B5FFBD4-5B42-4857-A806-DCB85C1E364C}" type="presParOf" srcId="{EA09ADED-5269-460D-AFD3-0553E15E54D2}" destId="{1DD706A6-E7BC-4F71-B08C-788EE82D7604}" srcOrd="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BA1762-8258-4D2F-84B2-282FD8DFA0A8}" type="doc">
      <dgm:prSet loTypeId="urn:microsoft.com/office/officeart/2005/8/layout/hierarchy6" loCatId="hierarchy" qsTypeId="urn:microsoft.com/office/officeart/2005/8/quickstyle/simple3" qsCatId="simple" csTypeId="urn:microsoft.com/office/officeart/2005/8/colors/accent4_4" csCatId="accent4" phldr="1"/>
      <dgm:spPr/>
    </dgm:pt>
    <dgm:pt modelId="{86D87215-5B6E-43C7-93C7-0A528245B473}">
      <dgm:prSet phldrT="[Text]" custT="1"/>
      <dgm:spPr/>
      <dgm:t>
        <a:bodyPr/>
        <a:lstStyle/>
        <a:p>
          <a:r>
            <a:rPr lang="pt-BR" sz="1600" dirty="0"/>
            <a:t>Query</a:t>
          </a:r>
          <a:endParaRPr lang="en-US" sz="1600" dirty="0"/>
        </a:p>
      </dgm:t>
    </dgm:pt>
    <dgm:pt modelId="{B573B856-0CF3-4667-ACE3-E96800750037}" type="parTrans" cxnId="{28448456-20B2-496D-8DA6-A4D0CC269DA6}">
      <dgm:prSet/>
      <dgm:spPr/>
      <dgm:t>
        <a:bodyPr/>
        <a:lstStyle/>
        <a:p>
          <a:endParaRPr lang="en-US" sz="1600"/>
        </a:p>
      </dgm:t>
    </dgm:pt>
    <dgm:pt modelId="{8639E7C6-D3FC-41EE-A5E2-948762E7A9ED}" type="sibTrans" cxnId="{28448456-20B2-496D-8DA6-A4D0CC269DA6}">
      <dgm:prSet/>
      <dgm:spPr/>
      <dgm:t>
        <a:bodyPr/>
        <a:lstStyle/>
        <a:p>
          <a:endParaRPr lang="en-US" sz="1600"/>
        </a:p>
      </dgm:t>
    </dgm:pt>
    <dgm:pt modelId="{130A8543-8336-4CAD-A0EF-3C828B9F15D5}">
      <dgm:prSet phldrT="[Text]" custT="1"/>
      <dgm:spPr/>
      <dgm:t>
        <a:bodyPr/>
        <a:lstStyle/>
        <a:p>
          <a:r>
            <a:rPr lang="pt-BR" sz="1600" dirty="0" err="1"/>
            <a:t>Task</a:t>
          </a:r>
          <a:endParaRPr lang="en-US" sz="1600" dirty="0"/>
        </a:p>
      </dgm:t>
    </dgm:pt>
    <dgm:pt modelId="{BF6EEB39-7A7F-46B7-9E09-B0BF32201659}" type="parTrans" cxnId="{D6322231-5390-46B6-AF11-7A391BE03B38}">
      <dgm:prSet/>
      <dgm:spPr/>
      <dgm:t>
        <a:bodyPr/>
        <a:lstStyle/>
        <a:p>
          <a:endParaRPr lang="en-US" sz="1600"/>
        </a:p>
      </dgm:t>
    </dgm:pt>
    <dgm:pt modelId="{C2BEB66E-F6B4-4FED-B01C-401381AE405F}" type="sibTrans" cxnId="{D6322231-5390-46B6-AF11-7A391BE03B38}">
      <dgm:prSet/>
      <dgm:spPr/>
      <dgm:t>
        <a:bodyPr/>
        <a:lstStyle/>
        <a:p>
          <a:endParaRPr lang="en-US" sz="1600"/>
        </a:p>
      </dgm:t>
    </dgm:pt>
    <dgm:pt modelId="{26F7051E-C9AC-45B5-9A9F-4A8D2D8AD0FA}">
      <dgm:prSet phldrT="[Text]" custT="1"/>
      <dgm:spPr/>
      <dgm:t>
        <a:bodyPr/>
        <a:lstStyle/>
        <a:p>
          <a:r>
            <a:rPr lang="pt-BR" sz="1600" dirty="0" err="1"/>
            <a:t>Task</a:t>
          </a:r>
          <a:endParaRPr lang="en-US" sz="1600" dirty="0"/>
        </a:p>
      </dgm:t>
    </dgm:pt>
    <dgm:pt modelId="{0A8A9879-5F92-4393-B172-F3EA37DF3E71}" type="parTrans" cxnId="{EBD31446-4C3B-4CEE-94AB-208622EAA6E3}">
      <dgm:prSet/>
      <dgm:spPr/>
      <dgm:t>
        <a:bodyPr/>
        <a:lstStyle/>
        <a:p>
          <a:endParaRPr lang="en-US" sz="1600"/>
        </a:p>
      </dgm:t>
    </dgm:pt>
    <dgm:pt modelId="{1E652632-12DF-40A7-9EDF-1AF5D7E65A07}" type="sibTrans" cxnId="{EBD31446-4C3B-4CEE-94AB-208622EAA6E3}">
      <dgm:prSet/>
      <dgm:spPr/>
      <dgm:t>
        <a:bodyPr/>
        <a:lstStyle/>
        <a:p>
          <a:endParaRPr lang="en-US" sz="1600"/>
        </a:p>
      </dgm:t>
    </dgm:pt>
    <dgm:pt modelId="{3A7E8094-10BA-4B15-8A81-9886B9DB6460}">
      <dgm:prSet phldrT="[Text]" custT="1"/>
      <dgm:spPr/>
      <dgm:t>
        <a:bodyPr/>
        <a:lstStyle/>
        <a:p>
          <a:r>
            <a:rPr lang="pt-BR" sz="1600" dirty="0" err="1"/>
            <a:t>Task</a:t>
          </a:r>
          <a:endParaRPr lang="en-US" sz="1600" dirty="0"/>
        </a:p>
      </dgm:t>
    </dgm:pt>
    <dgm:pt modelId="{A30FEAE7-39E6-4042-9E96-96C33253525E}" type="parTrans" cxnId="{EF4F533D-D782-4B57-823E-E02C65107C03}">
      <dgm:prSet/>
      <dgm:spPr/>
      <dgm:t>
        <a:bodyPr/>
        <a:lstStyle/>
        <a:p>
          <a:endParaRPr lang="en-US" sz="1600"/>
        </a:p>
      </dgm:t>
    </dgm:pt>
    <dgm:pt modelId="{20186179-1AA8-43A3-8254-52EB6917892A}" type="sibTrans" cxnId="{EF4F533D-D782-4B57-823E-E02C65107C03}">
      <dgm:prSet/>
      <dgm:spPr/>
      <dgm:t>
        <a:bodyPr/>
        <a:lstStyle/>
        <a:p>
          <a:endParaRPr lang="en-US" sz="1600"/>
        </a:p>
      </dgm:t>
    </dgm:pt>
    <dgm:pt modelId="{9350482A-A8B5-413F-A682-03033040B0F5}">
      <dgm:prSet phldrT="[Text]" custT="1"/>
      <dgm:spPr/>
      <dgm:t>
        <a:bodyPr/>
        <a:lstStyle/>
        <a:p>
          <a:r>
            <a:rPr lang="pt-BR" sz="1600" dirty="0" err="1"/>
            <a:t>Task</a:t>
          </a:r>
          <a:endParaRPr lang="en-US" sz="1600" dirty="0"/>
        </a:p>
      </dgm:t>
    </dgm:pt>
    <dgm:pt modelId="{D8FA4D7B-E09E-4739-A18F-72AAFB571C9C}" type="parTrans" cxnId="{0AF72420-D9F2-4B95-8323-DEEA7A3C6284}">
      <dgm:prSet/>
      <dgm:spPr/>
      <dgm:t>
        <a:bodyPr/>
        <a:lstStyle/>
        <a:p>
          <a:endParaRPr lang="en-US" sz="1600"/>
        </a:p>
      </dgm:t>
    </dgm:pt>
    <dgm:pt modelId="{50318FD2-E131-4553-B882-B42F10DA4FBC}" type="sibTrans" cxnId="{0AF72420-D9F2-4B95-8323-DEEA7A3C6284}">
      <dgm:prSet/>
      <dgm:spPr/>
      <dgm:t>
        <a:bodyPr/>
        <a:lstStyle/>
        <a:p>
          <a:endParaRPr lang="en-US" sz="1600"/>
        </a:p>
      </dgm:t>
    </dgm:pt>
    <dgm:pt modelId="{DC6DBCE9-6B46-4707-87A6-5F08F32866E8}">
      <dgm:prSet phldrT="[Text]" custT="1"/>
      <dgm:spPr/>
      <dgm:t>
        <a:bodyPr/>
        <a:lstStyle/>
        <a:p>
          <a:r>
            <a:rPr lang="pt-BR" sz="1600" dirty="0" err="1"/>
            <a:t>Worker</a:t>
          </a:r>
          <a:endParaRPr lang="en-US" sz="1600" dirty="0"/>
        </a:p>
      </dgm:t>
    </dgm:pt>
    <dgm:pt modelId="{A3EECC34-D6F9-4E1F-8CC4-F918ADDDAFC3}" type="parTrans" cxnId="{41E099B5-284D-4B25-98F0-EEA601D66EFC}">
      <dgm:prSet/>
      <dgm:spPr/>
      <dgm:t>
        <a:bodyPr/>
        <a:lstStyle/>
        <a:p>
          <a:endParaRPr lang="en-US" sz="1600"/>
        </a:p>
      </dgm:t>
    </dgm:pt>
    <dgm:pt modelId="{793D01A9-93E1-4F4E-B1D5-772D0983776C}" type="sibTrans" cxnId="{41E099B5-284D-4B25-98F0-EEA601D66EFC}">
      <dgm:prSet/>
      <dgm:spPr/>
      <dgm:t>
        <a:bodyPr/>
        <a:lstStyle/>
        <a:p>
          <a:endParaRPr lang="en-US" sz="1600"/>
        </a:p>
      </dgm:t>
    </dgm:pt>
    <dgm:pt modelId="{AE05FC6A-A711-4351-9E43-4AD720C415A7}">
      <dgm:prSet phldrT="[Text]" custT="1"/>
      <dgm:spPr/>
      <dgm:t>
        <a:bodyPr/>
        <a:lstStyle/>
        <a:p>
          <a:r>
            <a:rPr lang="pt-BR" sz="1600" dirty="0" err="1"/>
            <a:t>Worker</a:t>
          </a:r>
          <a:endParaRPr lang="en-US" sz="1600" dirty="0"/>
        </a:p>
      </dgm:t>
    </dgm:pt>
    <dgm:pt modelId="{9AA2C9A9-9D61-41C4-A4E4-3A2F7161D451}" type="parTrans" cxnId="{1B42BF17-450A-4ACA-B845-7678237D334D}">
      <dgm:prSet/>
      <dgm:spPr/>
      <dgm:t>
        <a:bodyPr/>
        <a:lstStyle/>
        <a:p>
          <a:endParaRPr lang="en-US" sz="1600"/>
        </a:p>
      </dgm:t>
    </dgm:pt>
    <dgm:pt modelId="{B4BC5114-83A5-44D7-B85D-C2F081D96C21}" type="sibTrans" cxnId="{1B42BF17-450A-4ACA-B845-7678237D334D}">
      <dgm:prSet/>
      <dgm:spPr/>
      <dgm:t>
        <a:bodyPr/>
        <a:lstStyle/>
        <a:p>
          <a:endParaRPr lang="en-US" sz="1600"/>
        </a:p>
      </dgm:t>
    </dgm:pt>
    <dgm:pt modelId="{0B9769E6-7C33-4E9D-BC22-DA8297E33A60}">
      <dgm:prSet phldrT="[Text]" custT="1"/>
      <dgm:spPr/>
      <dgm:t>
        <a:bodyPr/>
        <a:lstStyle/>
        <a:p>
          <a:r>
            <a:rPr lang="pt-BR" sz="1600" dirty="0" err="1"/>
            <a:t>Worker</a:t>
          </a:r>
          <a:endParaRPr lang="en-US" sz="1600" dirty="0"/>
        </a:p>
      </dgm:t>
    </dgm:pt>
    <dgm:pt modelId="{5B3A2A08-8892-4A27-901C-1CBE3DF7616B}" type="parTrans" cxnId="{7B0B03A9-FCE9-446F-BA4D-08E1BC3E0678}">
      <dgm:prSet/>
      <dgm:spPr/>
      <dgm:t>
        <a:bodyPr/>
        <a:lstStyle/>
        <a:p>
          <a:endParaRPr lang="en-US" sz="1600"/>
        </a:p>
      </dgm:t>
    </dgm:pt>
    <dgm:pt modelId="{9E2C9551-09B3-4870-A8C2-DC0FF6D43296}" type="sibTrans" cxnId="{7B0B03A9-FCE9-446F-BA4D-08E1BC3E0678}">
      <dgm:prSet/>
      <dgm:spPr/>
      <dgm:t>
        <a:bodyPr/>
        <a:lstStyle/>
        <a:p>
          <a:endParaRPr lang="en-US" sz="1600"/>
        </a:p>
      </dgm:t>
    </dgm:pt>
    <dgm:pt modelId="{7B1E1A1D-E10A-4FA5-8C2E-4DB0E36F5292}">
      <dgm:prSet phldrT="[Text]" custT="1"/>
      <dgm:spPr/>
      <dgm:t>
        <a:bodyPr/>
        <a:lstStyle/>
        <a:p>
          <a:r>
            <a:rPr lang="pt-BR" sz="1600" dirty="0" err="1"/>
            <a:t>Worker</a:t>
          </a:r>
          <a:endParaRPr lang="en-US" sz="1600" dirty="0"/>
        </a:p>
      </dgm:t>
    </dgm:pt>
    <dgm:pt modelId="{3E1E8F5D-69F5-486A-A2D5-C9FB664BD90B}" type="parTrans" cxnId="{FBA6956F-D08E-45D3-826F-12020B4F8BCA}">
      <dgm:prSet/>
      <dgm:spPr/>
      <dgm:t>
        <a:bodyPr/>
        <a:lstStyle/>
        <a:p>
          <a:endParaRPr lang="en-US" sz="1600"/>
        </a:p>
      </dgm:t>
    </dgm:pt>
    <dgm:pt modelId="{D64D6DBA-EA83-4688-9E7B-026E8FAB6187}" type="sibTrans" cxnId="{FBA6956F-D08E-45D3-826F-12020B4F8BCA}">
      <dgm:prSet/>
      <dgm:spPr/>
      <dgm:t>
        <a:bodyPr/>
        <a:lstStyle/>
        <a:p>
          <a:endParaRPr lang="en-US" sz="1600"/>
        </a:p>
      </dgm:t>
    </dgm:pt>
    <dgm:pt modelId="{B9C3F34B-0607-4BB5-8C34-C1BE495F0F9E}" type="pres">
      <dgm:prSet presAssocID="{B8BA1762-8258-4D2F-84B2-282FD8DFA0A8}" presName="mainComposite" presStyleCnt="0">
        <dgm:presLayoutVars>
          <dgm:chPref val="1"/>
          <dgm:dir/>
          <dgm:animOne val="branch"/>
          <dgm:animLvl val="lvl"/>
          <dgm:resizeHandles val="exact"/>
        </dgm:presLayoutVars>
      </dgm:prSet>
      <dgm:spPr/>
    </dgm:pt>
    <dgm:pt modelId="{002FC87C-B6DF-47C8-BDC5-610B13538ADF}" type="pres">
      <dgm:prSet presAssocID="{B8BA1762-8258-4D2F-84B2-282FD8DFA0A8}" presName="hierFlow" presStyleCnt="0"/>
      <dgm:spPr/>
    </dgm:pt>
    <dgm:pt modelId="{A772A102-78CF-4F08-B0DA-3F9A14A325F8}" type="pres">
      <dgm:prSet presAssocID="{B8BA1762-8258-4D2F-84B2-282FD8DFA0A8}" presName="hierChild1" presStyleCnt="0">
        <dgm:presLayoutVars>
          <dgm:chPref val="1"/>
          <dgm:animOne val="branch"/>
          <dgm:animLvl val="lvl"/>
        </dgm:presLayoutVars>
      </dgm:prSet>
      <dgm:spPr/>
    </dgm:pt>
    <dgm:pt modelId="{6702516D-8A06-4816-82CD-F3F3212CB508}" type="pres">
      <dgm:prSet presAssocID="{86D87215-5B6E-43C7-93C7-0A528245B473}" presName="Name14" presStyleCnt="0"/>
      <dgm:spPr/>
    </dgm:pt>
    <dgm:pt modelId="{C32C61E9-4A03-401B-A593-21227A254F4F}" type="pres">
      <dgm:prSet presAssocID="{86D87215-5B6E-43C7-93C7-0A528245B473}" presName="level1Shape" presStyleLbl="node0" presStyleIdx="0" presStyleCnt="1" custLinFactNeighborX="-1126" custLinFactNeighborY="-1100">
        <dgm:presLayoutVars>
          <dgm:chPref val="3"/>
        </dgm:presLayoutVars>
      </dgm:prSet>
      <dgm:spPr/>
    </dgm:pt>
    <dgm:pt modelId="{DEF7BBB4-FB0D-4EAF-B209-AE623CF283E3}" type="pres">
      <dgm:prSet presAssocID="{86D87215-5B6E-43C7-93C7-0A528245B473}" presName="hierChild2" presStyleCnt="0"/>
      <dgm:spPr/>
    </dgm:pt>
    <dgm:pt modelId="{2367012E-2DF2-498D-BD72-9E5C87D9C72E}" type="pres">
      <dgm:prSet presAssocID="{BF6EEB39-7A7F-46B7-9E09-B0BF32201659}" presName="Name19" presStyleLbl="parChTrans1D2" presStyleIdx="0" presStyleCnt="4"/>
      <dgm:spPr/>
    </dgm:pt>
    <dgm:pt modelId="{A6074DCB-0FF3-41BE-8789-FFBA5EDE07F0}" type="pres">
      <dgm:prSet presAssocID="{130A8543-8336-4CAD-A0EF-3C828B9F15D5}" presName="Name21" presStyleCnt="0"/>
      <dgm:spPr/>
    </dgm:pt>
    <dgm:pt modelId="{35EB8378-B97F-45FB-95F3-5D502D9C49AD}" type="pres">
      <dgm:prSet presAssocID="{130A8543-8336-4CAD-A0EF-3C828B9F15D5}" presName="level2Shape" presStyleLbl="node2" presStyleIdx="0" presStyleCnt="4"/>
      <dgm:spPr/>
    </dgm:pt>
    <dgm:pt modelId="{240BEF3D-8AB0-47F7-AC9C-E9110D56DBFE}" type="pres">
      <dgm:prSet presAssocID="{130A8543-8336-4CAD-A0EF-3C828B9F15D5}" presName="hierChild3" presStyleCnt="0"/>
      <dgm:spPr/>
    </dgm:pt>
    <dgm:pt modelId="{E1E4563D-7A1F-4B92-B3B5-683A8D6038CA}" type="pres">
      <dgm:prSet presAssocID="{A3EECC34-D6F9-4E1F-8CC4-F918ADDDAFC3}" presName="Name19" presStyleLbl="parChTrans1D3" presStyleIdx="0" presStyleCnt="4"/>
      <dgm:spPr/>
    </dgm:pt>
    <dgm:pt modelId="{F681FC40-29A5-4D30-88FB-548684D9D137}" type="pres">
      <dgm:prSet presAssocID="{DC6DBCE9-6B46-4707-87A6-5F08F32866E8}" presName="Name21" presStyleCnt="0"/>
      <dgm:spPr/>
    </dgm:pt>
    <dgm:pt modelId="{E500CD80-D3FD-4254-8558-1F4664339895}" type="pres">
      <dgm:prSet presAssocID="{DC6DBCE9-6B46-4707-87A6-5F08F32866E8}" presName="level2Shape" presStyleLbl="node3" presStyleIdx="0" presStyleCnt="4"/>
      <dgm:spPr/>
    </dgm:pt>
    <dgm:pt modelId="{631CE3BD-3245-4394-A514-9FBB5215F839}" type="pres">
      <dgm:prSet presAssocID="{DC6DBCE9-6B46-4707-87A6-5F08F32866E8}" presName="hierChild3" presStyleCnt="0"/>
      <dgm:spPr/>
    </dgm:pt>
    <dgm:pt modelId="{7D0A94A3-499E-41FF-B8EB-88F8637D0ADD}" type="pres">
      <dgm:prSet presAssocID="{0A8A9879-5F92-4393-B172-F3EA37DF3E71}" presName="Name19" presStyleLbl="parChTrans1D2" presStyleIdx="1" presStyleCnt="4"/>
      <dgm:spPr/>
    </dgm:pt>
    <dgm:pt modelId="{96D745D5-116D-4C30-9FBF-3B981AF7E81E}" type="pres">
      <dgm:prSet presAssocID="{26F7051E-C9AC-45B5-9A9F-4A8D2D8AD0FA}" presName="Name21" presStyleCnt="0"/>
      <dgm:spPr/>
    </dgm:pt>
    <dgm:pt modelId="{4D011B37-B9CE-41B7-BA64-0ABB908460FA}" type="pres">
      <dgm:prSet presAssocID="{26F7051E-C9AC-45B5-9A9F-4A8D2D8AD0FA}" presName="level2Shape" presStyleLbl="node2" presStyleIdx="1" presStyleCnt="4"/>
      <dgm:spPr/>
    </dgm:pt>
    <dgm:pt modelId="{6A7093F8-C5C8-44AB-BD07-1096F2F3CE05}" type="pres">
      <dgm:prSet presAssocID="{26F7051E-C9AC-45B5-9A9F-4A8D2D8AD0FA}" presName="hierChild3" presStyleCnt="0"/>
      <dgm:spPr/>
    </dgm:pt>
    <dgm:pt modelId="{7D45C513-8CDD-4999-B379-B18FFFDC657D}" type="pres">
      <dgm:prSet presAssocID="{9AA2C9A9-9D61-41C4-A4E4-3A2F7161D451}" presName="Name19" presStyleLbl="parChTrans1D3" presStyleIdx="1" presStyleCnt="4"/>
      <dgm:spPr/>
    </dgm:pt>
    <dgm:pt modelId="{DCA54A7E-54BC-449B-83F9-B9DFF46F33AC}" type="pres">
      <dgm:prSet presAssocID="{AE05FC6A-A711-4351-9E43-4AD720C415A7}" presName="Name21" presStyleCnt="0"/>
      <dgm:spPr/>
    </dgm:pt>
    <dgm:pt modelId="{DA8BE61A-D890-4D6B-88DF-A1EFA795EB00}" type="pres">
      <dgm:prSet presAssocID="{AE05FC6A-A711-4351-9E43-4AD720C415A7}" presName="level2Shape" presStyleLbl="node3" presStyleIdx="1" presStyleCnt="4"/>
      <dgm:spPr/>
    </dgm:pt>
    <dgm:pt modelId="{3C91F9E6-809E-44F6-9978-EACC46F22D1E}" type="pres">
      <dgm:prSet presAssocID="{AE05FC6A-A711-4351-9E43-4AD720C415A7}" presName="hierChild3" presStyleCnt="0"/>
      <dgm:spPr/>
    </dgm:pt>
    <dgm:pt modelId="{E1C32C0B-C57B-44A7-BB20-705252140666}" type="pres">
      <dgm:prSet presAssocID="{A30FEAE7-39E6-4042-9E96-96C33253525E}" presName="Name19" presStyleLbl="parChTrans1D2" presStyleIdx="2" presStyleCnt="4"/>
      <dgm:spPr/>
    </dgm:pt>
    <dgm:pt modelId="{6AE2C7B7-DB0E-44B1-97B0-822D11CE8A6E}" type="pres">
      <dgm:prSet presAssocID="{3A7E8094-10BA-4B15-8A81-9886B9DB6460}" presName="Name21" presStyleCnt="0"/>
      <dgm:spPr/>
    </dgm:pt>
    <dgm:pt modelId="{FC7A3B29-A453-473E-B189-96600BC31911}" type="pres">
      <dgm:prSet presAssocID="{3A7E8094-10BA-4B15-8A81-9886B9DB6460}" presName="level2Shape" presStyleLbl="node2" presStyleIdx="2" presStyleCnt="4"/>
      <dgm:spPr/>
    </dgm:pt>
    <dgm:pt modelId="{5538E596-DCD0-4858-B785-6408BFD79D33}" type="pres">
      <dgm:prSet presAssocID="{3A7E8094-10BA-4B15-8A81-9886B9DB6460}" presName="hierChild3" presStyleCnt="0"/>
      <dgm:spPr/>
    </dgm:pt>
    <dgm:pt modelId="{45720FC7-AB6B-466C-92DF-517A40841B67}" type="pres">
      <dgm:prSet presAssocID="{5B3A2A08-8892-4A27-901C-1CBE3DF7616B}" presName="Name19" presStyleLbl="parChTrans1D3" presStyleIdx="2" presStyleCnt="4"/>
      <dgm:spPr/>
    </dgm:pt>
    <dgm:pt modelId="{EA1224E3-0FF9-4563-940D-734ED112E796}" type="pres">
      <dgm:prSet presAssocID="{0B9769E6-7C33-4E9D-BC22-DA8297E33A60}" presName="Name21" presStyleCnt="0"/>
      <dgm:spPr/>
    </dgm:pt>
    <dgm:pt modelId="{A1148C0B-728B-4095-8A6E-FD823F646654}" type="pres">
      <dgm:prSet presAssocID="{0B9769E6-7C33-4E9D-BC22-DA8297E33A60}" presName="level2Shape" presStyleLbl="node3" presStyleIdx="2" presStyleCnt="4"/>
      <dgm:spPr/>
    </dgm:pt>
    <dgm:pt modelId="{11B49AC4-5979-44A2-B2EE-769A44FB1AE2}" type="pres">
      <dgm:prSet presAssocID="{0B9769E6-7C33-4E9D-BC22-DA8297E33A60}" presName="hierChild3" presStyleCnt="0"/>
      <dgm:spPr/>
    </dgm:pt>
    <dgm:pt modelId="{2891E27A-C491-4471-9D2E-5775A607774B}" type="pres">
      <dgm:prSet presAssocID="{D8FA4D7B-E09E-4739-A18F-72AAFB571C9C}" presName="Name19" presStyleLbl="parChTrans1D2" presStyleIdx="3" presStyleCnt="4"/>
      <dgm:spPr/>
    </dgm:pt>
    <dgm:pt modelId="{A747B344-2357-43E7-8FDB-6776FC5C1563}" type="pres">
      <dgm:prSet presAssocID="{9350482A-A8B5-413F-A682-03033040B0F5}" presName="Name21" presStyleCnt="0"/>
      <dgm:spPr/>
    </dgm:pt>
    <dgm:pt modelId="{A88E79E9-C143-48DF-8FED-BD7D7FEA4C6A}" type="pres">
      <dgm:prSet presAssocID="{9350482A-A8B5-413F-A682-03033040B0F5}" presName="level2Shape" presStyleLbl="node2" presStyleIdx="3" presStyleCnt="4"/>
      <dgm:spPr/>
    </dgm:pt>
    <dgm:pt modelId="{24C4B5F8-A771-4A9D-879E-E79D9ACFB96E}" type="pres">
      <dgm:prSet presAssocID="{9350482A-A8B5-413F-A682-03033040B0F5}" presName="hierChild3" presStyleCnt="0"/>
      <dgm:spPr/>
    </dgm:pt>
    <dgm:pt modelId="{71BFFF6D-132F-4047-A1F4-61FBAA9B5E41}" type="pres">
      <dgm:prSet presAssocID="{3E1E8F5D-69F5-486A-A2D5-C9FB664BD90B}" presName="Name19" presStyleLbl="parChTrans1D3" presStyleIdx="3" presStyleCnt="4"/>
      <dgm:spPr/>
    </dgm:pt>
    <dgm:pt modelId="{43C4EDD6-E1CB-48EC-8973-64309BF44F36}" type="pres">
      <dgm:prSet presAssocID="{7B1E1A1D-E10A-4FA5-8C2E-4DB0E36F5292}" presName="Name21" presStyleCnt="0"/>
      <dgm:spPr/>
    </dgm:pt>
    <dgm:pt modelId="{23B5C034-A4D8-4637-B4E3-55281FF77B51}" type="pres">
      <dgm:prSet presAssocID="{7B1E1A1D-E10A-4FA5-8C2E-4DB0E36F5292}" presName="level2Shape" presStyleLbl="node3" presStyleIdx="3" presStyleCnt="4"/>
      <dgm:spPr/>
    </dgm:pt>
    <dgm:pt modelId="{CC5E530D-12EC-4C8E-819E-88E5C58931E5}" type="pres">
      <dgm:prSet presAssocID="{7B1E1A1D-E10A-4FA5-8C2E-4DB0E36F5292}" presName="hierChild3" presStyleCnt="0"/>
      <dgm:spPr/>
    </dgm:pt>
    <dgm:pt modelId="{CAF27789-44A7-485A-B40E-55D7BDEFF844}" type="pres">
      <dgm:prSet presAssocID="{B8BA1762-8258-4D2F-84B2-282FD8DFA0A8}" presName="bgShapesFlow" presStyleCnt="0"/>
      <dgm:spPr/>
    </dgm:pt>
  </dgm:ptLst>
  <dgm:cxnLst>
    <dgm:cxn modelId="{EBF2CF10-E0B5-4872-83A8-D63E4C63BD2F}" type="presOf" srcId="{D8FA4D7B-E09E-4739-A18F-72AAFB571C9C}" destId="{2891E27A-C491-4471-9D2E-5775A607774B}" srcOrd="0" destOrd="0" presId="urn:microsoft.com/office/officeart/2005/8/layout/hierarchy6"/>
    <dgm:cxn modelId="{1B42BF17-450A-4ACA-B845-7678237D334D}" srcId="{26F7051E-C9AC-45B5-9A9F-4A8D2D8AD0FA}" destId="{AE05FC6A-A711-4351-9E43-4AD720C415A7}" srcOrd="0" destOrd="0" parTransId="{9AA2C9A9-9D61-41C4-A4E4-3A2F7161D451}" sibTransId="{B4BC5114-83A5-44D7-B85D-C2F081D96C21}"/>
    <dgm:cxn modelId="{51C5DC1A-49DC-43E8-AAB3-9D2C4E6588CF}" type="presOf" srcId="{7B1E1A1D-E10A-4FA5-8C2E-4DB0E36F5292}" destId="{23B5C034-A4D8-4637-B4E3-55281FF77B51}" srcOrd="0" destOrd="0" presId="urn:microsoft.com/office/officeart/2005/8/layout/hierarchy6"/>
    <dgm:cxn modelId="{5534601D-168E-4DC0-BFC0-F98AC6516987}" type="presOf" srcId="{AE05FC6A-A711-4351-9E43-4AD720C415A7}" destId="{DA8BE61A-D890-4D6B-88DF-A1EFA795EB00}" srcOrd="0" destOrd="0" presId="urn:microsoft.com/office/officeart/2005/8/layout/hierarchy6"/>
    <dgm:cxn modelId="{0AF72420-D9F2-4B95-8323-DEEA7A3C6284}" srcId="{86D87215-5B6E-43C7-93C7-0A528245B473}" destId="{9350482A-A8B5-413F-A682-03033040B0F5}" srcOrd="3" destOrd="0" parTransId="{D8FA4D7B-E09E-4739-A18F-72AAFB571C9C}" sibTransId="{50318FD2-E131-4553-B882-B42F10DA4FBC}"/>
    <dgm:cxn modelId="{0BFD6829-8E49-47B5-A124-782BAF6BCED1}" type="presOf" srcId="{3E1E8F5D-69F5-486A-A2D5-C9FB664BD90B}" destId="{71BFFF6D-132F-4047-A1F4-61FBAA9B5E41}" srcOrd="0" destOrd="0" presId="urn:microsoft.com/office/officeart/2005/8/layout/hierarchy6"/>
    <dgm:cxn modelId="{D6322231-5390-46B6-AF11-7A391BE03B38}" srcId="{86D87215-5B6E-43C7-93C7-0A528245B473}" destId="{130A8543-8336-4CAD-A0EF-3C828B9F15D5}" srcOrd="0" destOrd="0" parTransId="{BF6EEB39-7A7F-46B7-9E09-B0BF32201659}" sibTransId="{C2BEB66E-F6B4-4FED-B01C-401381AE405F}"/>
    <dgm:cxn modelId="{EF4F533D-D782-4B57-823E-E02C65107C03}" srcId="{86D87215-5B6E-43C7-93C7-0A528245B473}" destId="{3A7E8094-10BA-4B15-8A81-9886B9DB6460}" srcOrd="2" destOrd="0" parTransId="{A30FEAE7-39E6-4042-9E96-96C33253525E}" sibTransId="{20186179-1AA8-43A3-8254-52EB6917892A}"/>
    <dgm:cxn modelId="{B5E2FA5F-CAF8-436E-857C-FAC5A2C59339}" type="presOf" srcId="{A30FEAE7-39E6-4042-9E96-96C33253525E}" destId="{E1C32C0B-C57B-44A7-BB20-705252140666}" srcOrd="0" destOrd="0" presId="urn:microsoft.com/office/officeart/2005/8/layout/hierarchy6"/>
    <dgm:cxn modelId="{0CDC8743-69ED-4ECF-8BD8-1F229DA72DB6}" type="presOf" srcId="{A3EECC34-D6F9-4E1F-8CC4-F918ADDDAFC3}" destId="{E1E4563D-7A1F-4B92-B3B5-683A8D6038CA}" srcOrd="0" destOrd="0" presId="urn:microsoft.com/office/officeart/2005/8/layout/hierarchy6"/>
    <dgm:cxn modelId="{EBD31446-4C3B-4CEE-94AB-208622EAA6E3}" srcId="{86D87215-5B6E-43C7-93C7-0A528245B473}" destId="{26F7051E-C9AC-45B5-9A9F-4A8D2D8AD0FA}" srcOrd="1" destOrd="0" parTransId="{0A8A9879-5F92-4393-B172-F3EA37DF3E71}" sibTransId="{1E652632-12DF-40A7-9EDF-1AF5D7E65A07}"/>
    <dgm:cxn modelId="{22C83C66-F5B4-42DA-9C91-5512DB4D844B}" type="presOf" srcId="{86D87215-5B6E-43C7-93C7-0A528245B473}" destId="{C32C61E9-4A03-401B-A593-21227A254F4F}" srcOrd="0" destOrd="0" presId="urn:microsoft.com/office/officeart/2005/8/layout/hierarchy6"/>
    <dgm:cxn modelId="{0483834E-781A-4383-885D-FC1CA906686E}" type="presOf" srcId="{B8BA1762-8258-4D2F-84B2-282FD8DFA0A8}" destId="{B9C3F34B-0607-4BB5-8C34-C1BE495F0F9E}" srcOrd="0" destOrd="0" presId="urn:microsoft.com/office/officeart/2005/8/layout/hierarchy6"/>
    <dgm:cxn modelId="{915B236F-4C0C-4B4D-A69F-6429A51897A3}" type="presOf" srcId="{0A8A9879-5F92-4393-B172-F3EA37DF3E71}" destId="{7D0A94A3-499E-41FF-B8EB-88F8637D0ADD}" srcOrd="0" destOrd="0" presId="urn:microsoft.com/office/officeart/2005/8/layout/hierarchy6"/>
    <dgm:cxn modelId="{FBA6956F-D08E-45D3-826F-12020B4F8BCA}" srcId="{9350482A-A8B5-413F-A682-03033040B0F5}" destId="{7B1E1A1D-E10A-4FA5-8C2E-4DB0E36F5292}" srcOrd="0" destOrd="0" parTransId="{3E1E8F5D-69F5-486A-A2D5-C9FB664BD90B}" sibTransId="{D64D6DBA-EA83-4688-9E7B-026E8FAB6187}"/>
    <dgm:cxn modelId="{2277DD72-1E5D-4690-9E16-C03F5E5EE26D}" type="presOf" srcId="{5B3A2A08-8892-4A27-901C-1CBE3DF7616B}" destId="{45720FC7-AB6B-466C-92DF-517A40841B67}" srcOrd="0" destOrd="0" presId="urn:microsoft.com/office/officeart/2005/8/layout/hierarchy6"/>
    <dgm:cxn modelId="{28448456-20B2-496D-8DA6-A4D0CC269DA6}" srcId="{B8BA1762-8258-4D2F-84B2-282FD8DFA0A8}" destId="{86D87215-5B6E-43C7-93C7-0A528245B473}" srcOrd="0" destOrd="0" parTransId="{B573B856-0CF3-4667-ACE3-E96800750037}" sibTransId="{8639E7C6-D3FC-41EE-A5E2-948762E7A9ED}"/>
    <dgm:cxn modelId="{CFF37E57-F760-47D1-A3A8-854C6D06F1F0}" type="presOf" srcId="{3A7E8094-10BA-4B15-8A81-9886B9DB6460}" destId="{FC7A3B29-A453-473E-B189-96600BC31911}" srcOrd="0" destOrd="0" presId="urn:microsoft.com/office/officeart/2005/8/layout/hierarchy6"/>
    <dgm:cxn modelId="{72FAF4A1-4242-4B18-84A8-753C22358F5D}" type="presOf" srcId="{0B9769E6-7C33-4E9D-BC22-DA8297E33A60}" destId="{A1148C0B-728B-4095-8A6E-FD823F646654}" srcOrd="0" destOrd="0" presId="urn:microsoft.com/office/officeart/2005/8/layout/hierarchy6"/>
    <dgm:cxn modelId="{7B0B03A9-FCE9-446F-BA4D-08E1BC3E0678}" srcId="{3A7E8094-10BA-4B15-8A81-9886B9DB6460}" destId="{0B9769E6-7C33-4E9D-BC22-DA8297E33A60}" srcOrd="0" destOrd="0" parTransId="{5B3A2A08-8892-4A27-901C-1CBE3DF7616B}" sibTransId="{9E2C9551-09B3-4870-A8C2-DC0FF6D43296}"/>
    <dgm:cxn modelId="{41E099B5-284D-4B25-98F0-EEA601D66EFC}" srcId="{130A8543-8336-4CAD-A0EF-3C828B9F15D5}" destId="{DC6DBCE9-6B46-4707-87A6-5F08F32866E8}" srcOrd="0" destOrd="0" parTransId="{A3EECC34-D6F9-4E1F-8CC4-F918ADDDAFC3}" sibTransId="{793D01A9-93E1-4F4E-B1D5-772D0983776C}"/>
    <dgm:cxn modelId="{7E3F61B7-589F-4B03-AF35-EDA87F3FA8AB}" type="presOf" srcId="{BF6EEB39-7A7F-46B7-9E09-B0BF32201659}" destId="{2367012E-2DF2-498D-BD72-9E5C87D9C72E}" srcOrd="0" destOrd="0" presId="urn:microsoft.com/office/officeart/2005/8/layout/hierarchy6"/>
    <dgm:cxn modelId="{7FD2AEBE-E89F-45F3-94CC-269C0ADFCFAA}" type="presOf" srcId="{26F7051E-C9AC-45B5-9A9F-4A8D2D8AD0FA}" destId="{4D011B37-B9CE-41B7-BA64-0ABB908460FA}" srcOrd="0" destOrd="0" presId="urn:microsoft.com/office/officeart/2005/8/layout/hierarchy6"/>
    <dgm:cxn modelId="{254AC2C2-445B-4C6B-BF81-1D2067D5A40B}" type="presOf" srcId="{9AA2C9A9-9D61-41C4-A4E4-3A2F7161D451}" destId="{7D45C513-8CDD-4999-B379-B18FFFDC657D}" srcOrd="0" destOrd="0" presId="urn:microsoft.com/office/officeart/2005/8/layout/hierarchy6"/>
    <dgm:cxn modelId="{2DD496C5-7112-4BA7-BF02-71308DB16C39}" type="presOf" srcId="{DC6DBCE9-6B46-4707-87A6-5F08F32866E8}" destId="{E500CD80-D3FD-4254-8558-1F4664339895}" srcOrd="0" destOrd="0" presId="urn:microsoft.com/office/officeart/2005/8/layout/hierarchy6"/>
    <dgm:cxn modelId="{B47E3CCF-1EC7-440F-852C-CB618E4FB567}" type="presOf" srcId="{9350482A-A8B5-413F-A682-03033040B0F5}" destId="{A88E79E9-C143-48DF-8FED-BD7D7FEA4C6A}" srcOrd="0" destOrd="0" presId="urn:microsoft.com/office/officeart/2005/8/layout/hierarchy6"/>
    <dgm:cxn modelId="{217E85E2-C0F1-4663-AE50-FCD3C701FBB2}" type="presOf" srcId="{130A8543-8336-4CAD-A0EF-3C828B9F15D5}" destId="{35EB8378-B97F-45FB-95F3-5D502D9C49AD}" srcOrd="0" destOrd="0" presId="urn:microsoft.com/office/officeart/2005/8/layout/hierarchy6"/>
    <dgm:cxn modelId="{AE8B3906-5757-4EB5-BB4B-D7D8A21EF068}" type="presParOf" srcId="{B9C3F34B-0607-4BB5-8C34-C1BE495F0F9E}" destId="{002FC87C-B6DF-47C8-BDC5-610B13538ADF}" srcOrd="0" destOrd="0" presId="urn:microsoft.com/office/officeart/2005/8/layout/hierarchy6"/>
    <dgm:cxn modelId="{25409039-610E-492C-8B79-F417FE16C8A9}" type="presParOf" srcId="{002FC87C-B6DF-47C8-BDC5-610B13538ADF}" destId="{A772A102-78CF-4F08-B0DA-3F9A14A325F8}" srcOrd="0" destOrd="0" presId="urn:microsoft.com/office/officeart/2005/8/layout/hierarchy6"/>
    <dgm:cxn modelId="{A14B1DE1-8FF7-424A-BF1A-F752ADF1A3D1}" type="presParOf" srcId="{A772A102-78CF-4F08-B0DA-3F9A14A325F8}" destId="{6702516D-8A06-4816-82CD-F3F3212CB508}" srcOrd="0" destOrd="0" presId="urn:microsoft.com/office/officeart/2005/8/layout/hierarchy6"/>
    <dgm:cxn modelId="{8BA85219-676C-4E13-B95D-602C7FD7F33A}" type="presParOf" srcId="{6702516D-8A06-4816-82CD-F3F3212CB508}" destId="{C32C61E9-4A03-401B-A593-21227A254F4F}" srcOrd="0" destOrd="0" presId="urn:microsoft.com/office/officeart/2005/8/layout/hierarchy6"/>
    <dgm:cxn modelId="{8D5ABF31-E0B7-4A8F-AE0A-A6497B61BAC1}" type="presParOf" srcId="{6702516D-8A06-4816-82CD-F3F3212CB508}" destId="{DEF7BBB4-FB0D-4EAF-B209-AE623CF283E3}" srcOrd="1" destOrd="0" presId="urn:microsoft.com/office/officeart/2005/8/layout/hierarchy6"/>
    <dgm:cxn modelId="{97708D9A-445E-4958-A672-354D1BFA620A}" type="presParOf" srcId="{DEF7BBB4-FB0D-4EAF-B209-AE623CF283E3}" destId="{2367012E-2DF2-498D-BD72-9E5C87D9C72E}" srcOrd="0" destOrd="0" presId="urn:microsoft.com/office/officeart/2005/8/layout/hierarchy6"/>
    <dgm:cxn modelId="{5BB9FA14-02CE-409D-9425-60964A1EBEAE}" type="presParOf" srcId="{DEF7BBB4-FB0D-4EAF-B209-AE623CF283E3}" destId="{A6074DCB-0FF3-41BE-8789-FFBA5EDE07F0}" srcOrd="1" destOrd="0" presId="urn:microsoft.com/office/officeart/2005/8/layout/hierarchy6"/>
    <dgm:cxn modelId="{6AB0DF1A-32D8-422A-AA64-F0BE454E4E75}" type="presParOf" srcId="{A6074DCB-0FF3-41BE-8789-FFBA5EDE07F0}" destId="{35EB8378-B97F-45FB-95F3-5D502D9C49AD}" srcOrd="0" destOrd="0" presId="urn:microsoft.com/office/officeart/2005/8/layout/hierarchy6"/>
    <dgm:cxn modelId="{61D425F2-A6FB-4381-9680-8434DB880142}" type="presParOf" srcId="{A6074DCB-0FF3-41BE-8789-FFBA5EDE07F0}" destId="{240BEF3D-8AB0-47F7-AC9C-E9110D56DBFE}" srcOrd="1" destOrd="0" presId="urn:microsoft.com/office/officeart/2005/8/layout/hierarchy6"/>
    <dgm:cxn modelId="{0A6A45AB-D533-4818-95E3-9A9A3788E552}" type="presParOf" srcId="{240BEF3D-8AB0-47F7-AC9C-E9110D56DBFE}" destId="{E1E4563D-7A1F-4B92-B3B5-683A8D6038CA}" srcOrd="0" destOrd="0" presId="urn:microsoft.com/office/officeart/2005/8/layout/hierarchy6"/>
    <dgm:cxn modelId="{B122F955-4A7E-4607-9645-19CA92E0D8AA}" type="presParOf" srcId="{240BEF3D-8AB0-47F7-AC9C-E9110D56DBFE}" destId="{F681FC40-29A5-4D30-88FB-548684D9D137}" srcOrd="1" destOrd="0" presId="urn:microsoft.com/office/officeart/2005/8/layout/hierarchy6"/>
    <dgm:cxn modelId="{BC4B0C51-5BB9-4FE6-81FF-02CED0A820C4}" type="presParOf" srcId="{F681FC40-29A5-4D30-88FB-548684D9D137}" destId="{E500CD80-D3FD-4254-8558-1F4664339895}" srcOrd="0" destOrd="0" presId="urn:microsoft.com/office/officeart/2005/8/layout/hierarchy6"/>
    <dgm:cxn modelId="{CFD1826B-228E-48F3-B61B-77897DB713B0}" type="presParOf" srcId="{F681FC40-29A5-4D30-88FB-548684D9D137}" destId="{631CE3BD-3245-4394-A514-9FBB5215F839}" srcOrd="1" destOrd="0" presId="urn:microsoft.com/office/officeart/2005/8/layout/hierarchy6"/>
    <dgm:cxn modelId="{1D982AEF-7371-46F3-BEC7-DC160E897B30}" type="presParOf" srcId="{DEF7BBB4-FB0D-4EAF-B209-AE623CF283E3}" destId="{7D0A94A3-499E-41FF-B8EB-88F8637D0ADD}" srcOrd="2" destOrd="0" presId="urn:microsoft.com/office/officeart/2005/8/layout/hierarchy6"/>
    <dgm:cxn modelId="{757E1929-F98F-40B3-A40A-B4EA42D97972}" type="presParOf" srcId="{DEF7BBB4-FB0D-4EAF-B209-AE623CF283E3}" destId="{96D745D5-116D-4C30-9FBF-3B981AF7E81E}" srcOrd="3" destOrd="0" presId="urn:microsoft.com/office/officeart/2005/8/layout/hierarchy6"/>
    <dgm:cxn modelId="{D33E000A-421B-4D3D-A726-37EE645E330A}" type="presParOf" srcId="{96D745D5-116D-4C30-9FBF-3B981AF7E81E}" destId="{4D011B37-B9CE-41B7-BA64-0ABB908460FA}" srcOrd="0" destOrd="0" presId="urn:microsoft.com/office/officeart/2005/8/layout/hierarchy6"/>
    <dgm:cxn modelId="{6BDDC9B1-22BE-49CB-8421-DE8AEE0DCD57}" type="presParOf" srcId="{96D745D5-116D-4C30-9FBF-3B981AF7E81E}" destId="{6A7093F8-C5C8-44AB-BD07-1096F2F3CE05}" srcOrd="1" destOrd="0" presId="urn:microsoft.com/office/officeart/2005/8/layout/hierarchy6"/>
    <dgm:cxn modelId="{0ED1D718-53F1-424D-964C-7ED7597108F9}" type="presParOf" srcId="{6A7093F8-C5C8-44AB-BD07-1096F2F3CE05}" destId="{7D45C513-8CDD-4999-B379-B18FFFDC657D}" srcOrd="0" destOrd="0" presId="urn:microsoft.com/office/officeart/2005/8/layout/hierarchy6"/>
    <dgm:cxn modelId="{18E93B8F-7EEF-47DA-848B-EFB2EAC948EA}" type="presParOf" srcId="{6A7093F8-C5C8-44AB-BD07-1096F2F3CE05}" destId="{DCA54A7E-54BC-449B-83F9-B9DFF46F33AC}" srcOrd="1" destOrd="0" presId="urn:microsoft.com/office/officeart/2005/8/layout/hierarchy6"/>
    <dgm:cxn modelId="{034A5867-3056-46C5-BEFE-2A9AF0B612AD}" type="presParOf" srcId="{DCA54A7E-54BC-449B-83F9-B9DFF46F33AC}" destId="{DA8BE61A-D890-4D6B-88DF-A1EFA795EB00}" srcOrd="0" destOrd="0" presId="urn:microsoft.com/office/officeart/2005/8/layout/hierarchy6"/>
    <dgm:cxn modelId="{D5F0C82F-63E5-4C38-BB32-336329616906}" type="presParOf" srcId="{DCA54A7E-54BC-449B-83F9-B9DFF46F33AC}" destId="{3C91F9E6-809E-44F6-9978-EACC46F22D1E}" srcOrd="1" destOrd="0" presId="urn:microsoft.com/office/officeart/2005/8/layout/hierarchy6"/>
    <dgm:cxn modelId="{F6B0FA95-D307-4903-A540-695390FCCAED}" type="presParOf" srcId="{DEF7BBB4-FB0D-4EAF-B209-AE623CF283E3}" destId="{E1C32C0B-C57B-44A7-BB20-705252140666}" srcOrd="4" destOrd="0" presId="urn:microsoft.com/office/officeart/2005/8/layout/hierarchy6"/>
    <dgm:cxn modelId="{92FDFA4D-3B36-46A1-8CDD-1DE1C1B34B6B}" type="presParOf" srcId="{DEF7BBB4-FB0D-4EAF-B209-AE623CF283E3}" destId="{6AE2C7B7-DB0E-44B1-97B0-822D11CE8A6E}" srcOrd="5" destOrd="0" presId="urn:microsoft.com/office/officeart/2005/8/layout/hierarchy6"/>
    <dgm:cxn modelId="{4B1585CD-DF1D-45D7-B47D-D3B3728F2EF7}" type="presParOf" srcId="{6AE2C7B7-DB0E-44B1-97B0-822D11CE8A6E}" destId="{FC7A3B29-A453-473E-B189-96600BC31911}" srcOrd="0" destOrd="0" presId="urn:microsoft.com/office/officeart/2005/8/layout/hierarchy6"/>
    <dgm:cxn modelId="{8FCEFB89-5F7E-4506-A3F7-BE8035B0E501}" type="presParOf" srcId="{6AE2C7B7-DB0E-44B1-97B0-822D11CE8A6E}" destId="{5538E596-DCD0-4858-B785-6408BFD79D33}" srcOrd="1" destOrd="0" presId="urn:microsoft.com/office/officeart/2005/8/layout/hierarchy6"/>
    <dgm:cxn modelId="{23103AA7-DDB3-46CC-B29D-9EE991AE5DFF}" type="presParOf" srcId="{5538E596-DCD0-4858-B785-6408BFD79D33}" destId="{45720FC7-AB6B-466C-92DF-517A40841B67}" srcOrd="0" destOrd="0" presId="urn:microsoft.com/office/officeart/2005/8/layout/hierarchy6"/>
    <dgm:cxn modelId="{4231D012-AFC5-4C43-9DF7-1E440671A8D2}" type="presParOf" srcId="{5538E596-DCD0-4858-B785-6408BFD79D33}" destId="{EA1224E3-0FF9-4563-940D-734ED112E796}" srcOrd="1" destOrd="0" presId="urn:microsoft.com/office/officeart/2005/8/layout/hierarchy6"/>
    <dgm:cxn modelId="{F5503CC7-89D6-440B-875E-BA11889B997B}" type="presParOf" srcId="{EA1224E3-0FF9-4563-940D-734ED112E796}" destId="{A1148C0B-728B-4095-8A6E-FD823F646654}" srcOrd="0" destOrd="0" presId="urn:microsoft.com/office/officeart/2005/8/layout/hierarchy6"/>
    <dgm:cxn modelId="{2FF889DA-C27A-4F23-A2C7-B7269749AF1B}" type="presParOf" srcId="{EA1224E3-0FF9-4563-940D-734ED112E796}" destId="{11B49AC4-5979-44A2-B2EE-769A44FB1AE2}" srcOrd="1" destOrd="0" presId="urn:microsoft.com/office/officeart/2005/8/layout/hierarchy6"/>
    <dgm:cxn modelId="{F601DFDA-4BCA-45A8-94CB-08C922A49C5C}" type="presParOf" srcId="{DEF7BBB4-FB0D-4EAF-B209-AE623CF283E3}" destId="{2891E27A-C491-4471-9D2E-5775A607774B}" srcOrd="6" destOrd="0" presId="urn:microsoft.com/office/officeart/2005/8/layout/hierarchy6"/>
    <dgm:cxn modelId="{39D6F219-9360-40C3-AECB-E21929C69836}" type="presParOf" srcId="{DEF7BBB4-FB0D-4EAF-B209-AE623CF283E3}" destId="{A747B344-2357-43E7-8FDB-6776FC5C1563}" srcOrd="7" destOrd="0" presId="urn:microsoft.com/office/officeart/2005/8/layout/hierarchy6"/>
    <dgm:cxn modelId="{E5FBDAD2-921E-487C-8C2E-6A6ABB83C48D}" type="presParOf" srcId="{A747B344-2357-43E7-8FDB-6776FC5C1563}" destId="{A88E79E9-C143-48DF-8FED-BD7D7FEA4C6A}" srcOrd="0" destOrd="0" presId="urn:microsoft.com/office/officeart/2005/8/layout/hierarchy6"/>
    <dgm:cxn modelId="{D4951B88-3050-4F1C-B8A8-005FEF3A1478}" type="presParOf" srcId="{A747B344-2357-43E7-8FDB-6776FC5C1563}" destId="{24C4B5F8-A771-4A9D-879E-E79D9ACFB96E}" srcOrd="1" destOrd="0" presId="urn:microsoft.com/office/officeart/2005/8/layout/hierarchy6"/>
    <dgm:cxn modelId="{40876AFF-97FE-4120-BEE6-5EEBD3DFD203}" type="presParOf" srcId="{24C4B5F8-A771-4A9D-879E-E79D9ACFB96E}" destId="{71BFFF6D-132F-4047-A1F4-61FBAA9B5E41}" srcOrd="0" destOrd="0" presId="urn:microsoft.com/office/officeart/2005/8/layout/hierarchy6"/>
    <dgm:cxn modelId="{D5FC6F6E-EA12-4826-AC8E-7C6AD4D9C82E}" type="presParOf" srcId="{24C4B5F8-A771-4A9D-879E-E79D9ACFB96E}" destId="{43C4EDD6-E1CB-48EC-8973-64309BF44F36}" srcOrd="1" destOrd="0" presId="urn:microsoft.com/office/officeart/2005/8/layout/hierarchy6"/>
    <dgm:cxn modelId="{8EEFC3C4-F39A-407A-B89D-BCA7F4581B57}" type="presParOf" srcId="{43C4EDD6-E1CB-48EC-8973-64309BF44F36}" destId="{23B5C034-A4D8-4637-B4E3-55281FF77B51}" srcOrd="0" destOrd="0" presId="urn:microsoft.com/office/officeart/2005/8/layout/hierarchy6"/>
    <dgm:cxn modelId="{7AD5FD94-A8D3-4CFE-BD25-1604EA26E08C}" type="presParOf" srcId="{43C4EDD6-E1CB-48EC-8973-64309BF44F36}" destId="{CC5E530D-12EC-4C8E-819E-88E5C58931E5}" srcOrd="1" destOrd="0" presId="urn:microsoft.com/office/officeart/2005/8/layout/hierarchy6"/>
    <dgm:cxn modelId="{1212A773-7253-43CC-9AFF-E2ADE75DBA47}" type="presParOf" srcId="{B9C3F34B-0607-4BB5-8C34-C1BE495F0F9E}" destId="{CAF27789-44A7-485A-B40E-55D7BDEFF844}"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16AF3A-AD33-4621-AD2F-C54009B8D172}" type="doc">
      <dgm:prSet loTypeId="urn:microsoft.com/office/officeart/2005/8/layout/cycle8" loCatId="cycle" qsTypeId="urn:microsoft.com/office/officeart/2005/8/quickstyle/simple4" qsCatId="simple" csTypeId="urn:microsoft.com/office/officeart/2005/8/colors/accent2_2" csCatId="accent2" phldr="1"/>
      <dgm:spPr/>
      <dgm:t>
        <a:bodyPr/>
        <a:lstStyle/>
        <a:p>
          <a:endParaRPr lang="en-US"/>
        </a:p>
      </dgm:t>
    </dgm:pt>
    <dgm:pt modelId="{CEA425EF-5518-4589-9A42-8DA66A2556A7}">
      <dgm:prSet phldrT="[Text]"/>
      <dgm:spPr/>
      <dgm:t>
        <a:bodyPr/>
        <a:lstStyle/>
        <a:p>
          <a:r>
            <a:rPr lang="en-US" dirty="0"/>
            <a:t>Running</a:t>
          </a:r>
        </a:p>
      </dgm:t>
    </dgm:pt>
    <dgm:pt modelId="{47551819-4AEA-4EA5-B42E-3CE874573C50}" type="parTrans" cxnId="{B1F4F7E6-3026-4364-8E8D-4D33017F98C7}">
      <dgm:prSet/>
      <dgm:spPr/>
      <dgm:t>
        <a:bodyPr/>
        <a:lstStyle/>
        <a:p>
          <a:endParaRPr lang="en-US"/>
        </a:p>
      </dgm:t>
    </dgm:pt>
    <dgm:pt modelId="{70E05DF4-28F9-4340-8169-448AD7E1EDE3}" type="sibTrans" cxnId="{B1F4F7E6-3026-4364-8E8D-4D33017F98C7}">
      <dgm:prSet/>
      <dgm:spPr/>
      <dgm:t>
        <a:bodyPr/>
        <a:lstStyle/>
        <a:p>
          <a:endParaRPr lang="en-US"/>
        </a:p>
      </dgm:t>
    </dgm:pt>
    <dgm:pt modelId="{6CCED70D-BBEC-41E8-A500-6C652EF335F4}">
      <dgm:prSet phldrT="[Text]"/>
      <dgm:spPr/>
      <dgm:t>
        <a:bodyPr/>
        <a:lstStyle/>
        <a:p>
          <a:r>
            <a:rPr lang="en-US" dirty="0"/>
            <a:t>(Suspended)</a:t>
          </a:r>
        </a:p>
        <a:p>
          <a:r>
            <a:rPr lang="pl-PL" dirty="0"/>
            <a:t>Waiter List</a:t>
          </a:r>
          <a:endParaRPr lang="en-US" dirty="0"/>
        </a:p>
      </dgm:t>
    </dgm:pt>
    <dgm:pt modelId="{6FB51724-CFDA-4FDC-A3BF-D2C061BFC979}" type="parTrans" cxnId="{2E9EDCE6-AA38-43CA-842E-9F3E0317BB20}">
      <dgm:prSet/>
      <dgm:spPr/>
      <dgm:t>
        <a:bodyPr/>
        <a:lstStyle/>
        <a:p>
          <a:endParaRPr lang="en-US"/>
        </a:p>
      </dgm:t>
    </dgm:pt>
    <dgm:pt modelId="{4EBDDE7C-80B2-4566-9BA3-F7449B2A8209}" type="sibTrans" cxnId="{2E9EDCE6-AA38-43CA-842E-9F3E0317BB20}">
      <dgm:prSet/>
      <dgm:spPr/>
      <dgm:t>
        <a:bodyPr/>
        <a:lstStyle/>
        <a:p>
          <a:endParaRPr lang="en-US"/>
        </a:p>
      </dgm:t>
    </dgm:pt>
    <dgm:pt modelId="{F4FDDDBD-7C81-4B99-B6FE-DDC4F8D7F8FD}">
      <dgm:prSet phldrT="[Text]"/>
      <dgm:spPr/>
      <dgm:t>
        <a:bodyPr/>
        <a:lstStyle/>
        <a:p>
          <a:r>
            <a:rPr lang="pl-PL" dirty="0"/>
            <a:t>Runnable Queue</a:t>
          </a:r>
          <a:endParaRPr lang="en-US" dirty="0"/>
        </a:p>
      </dgm:t>
    </dgm:pt>
    <dgm:pt modelId="{592EDEF7-73D5-4DEF-AFE0-5EE9CE2645EF}" type="parTrans" cxnId="{35744A78-1505-47FB-B2A5-E21E1D1CC9D6}">
      <dgm:prSet/>
      <dgm:spPr/>
      <dgm:t>
        <a:bodyPr/>
        <a:lstStyle/>
        <a:p>
          <a:endParaRPr lang="en-US"/>
        </a:p>
      </dgm:t>
    </dgm:pt>
    <dgm:pt modelId="{8BF7F727-C5D0-45BC-A42E-86CD66DD922A}" type="sibTrans" cxnId="{35744A78-1505-47FB-B2A5-E21E1D1CC9D6}">
      <dgm:prSet/>
      <dgm:spPr/>
      <dgm:t>
        <a:bodyPr/>
        <a:lstStyle/>
        <a:p>
          <a:endParaRPr lang="en-US"/>
        </a:p>
      </dgm:t>
    </dgm:pt>
    <dgm:pt modelId="{4A23D227-568A-45D7-AB52-7C563273E54D}" type="pres">
      <dgm:prSet presAssocID="{A416AF3A-AD33-4621-AD2F-C54009B8D172}" presName="compositeShape" presStyleCnt="0">
        <dgm:presLayoutVars>
          <dgm:chMax val="7"/>
          <dgm:dir/>
          <dgm:resizeHandles val="exact"/>
        </dgm:presLayoutVars>
      </dgm:prSet>
      <dgm:spPr/>
    </dgm:pt>
    <dgm:pt modelId="{E0A7C9FC-ED28-4B07-B2CF-0957627D293F}" type="pres">
      <dgm:prSet presAssocID="{A416AF3A-AD33-4621-AD2F-C54009B8D172}" presName="wedge1" presStyleLbl="node1" presStyleIdx="0" presStyleCnt="3"/>
      <dgm:spPr/>
    </dgm:pt>
    <dgm:pt modelId="{C02E1D24-C3A7-4A8B-9A14-12DB9F64EC8F}" type="pres">
      <dgm:prSet presAssocID="{A416AF3A-AD33-4621-AD2F-C54009B8D172}" presName="dummy1a" presStyleCnt="0"/>
      <dgm:spPr/>
    </dgm:pt>
    <dgm:pt modelId="{B211CD94-87E4-4C93-992E-6DDC2ADBD19A}" type="pres">
      <dgm:prSet presAssocID="{A416AF3A-AD33-4621-AD2F-C54009B8D172}" presName="dummy1b" presStyleCnt="0"/>
      <dgm:spPr/>
    </dgm:pt>
    <dgm:pt modelId="{934A0C7A-1B0F-4454-9ABE-1E56C53196F9}" type="pres">
      <dgm:prSet presAssocID="{A416AF3A-AD33-4621-AD2F-C54009B8D172}" presName="wedge1Tx" presStyleLbl="node1" presStyleIdx="0" presStyleCnt="3">
        <dgm:presLayoutVars>
          <dgm:chMax val="0"/>
          <dgm:chPref val="0"/>
          <dgm:bulletEnabled val="1"/>
        </dgm:presLayoutVars>
      </dgm:prSet>
      <dgm:spPr/>
    </dgm:pt>
    <dgm:pt modelId="{877E63B3-11C6-4AC9-930E-CFE3AB3FE6DF}" type="pres">
      <dgm:prSet presAssocID="{A416AF3A-AD33-4621-AD2F-C54009B8D172}" presName="wedge2" presStyleLbl="node1" presStyleIdx="1" presStyleCnt="3"/>
      <dgm:spPr/>
    </dgm:pt>
    <dgm:pt modelId="{50FAA118-D975-4655-94C2-FA392F8227E3}" type="pres">
      <dgm:prSet presAssocID="{A416AF3A-AD33-4621-AD2F-C54009B8D172}" presName="dummy2a" presStyleCnt="0"/>
      <dgm:spPr/>
    </dgm:pt>
    <dgm:pt modelId="{0988EA7C-5EEF-47E5-B613-AB45C69569C4}" type="pres">
      <dgm:prSet presAssocID="{A416AF3A-AD33-4621-AD2F-C54009B8D172}" presName="dummy2b" presStyleCnt="0"/>
      <dgm:spPr/>
    </dgm:pt>
    <dgm:pt modelId="{6D32FA87-B58F-48C4-829E-892A946A5A9C}" type="pres">
      <dgm:prSet presAssocID="{A416AF3A-AD33-4621-AD2F-C54009B8D172}" presName="wedge2Tx" presStyleLbl="node1" presStyleIdx="1" presStyleCnt="3">
        <dgm:presLayoutVars>
          <dgm:chMax val="0"/>
          <dgm:chPref val="0"/>
          <dgm:bulletEnabled val="1"/>
        </dgm:presLayoutVars>
      </dgm:prSet>
      <dgm:spPr/>
    </dgm:pt>
    <dgm:pt modelId="{6A269C14-6031-459F-B00C-104B3429E7FB}" type="pres">
      <dgm:prSet presAssocID="{A416AF3A-AD33-4621-AD2F-C54009B8D172}" presName="wedge3" presStyleLbl="node1" presStyleIdx="2" presStyleCnt="3"/>
      <dgm:spPr/>
    </dgm:pt>
    <dgm:pt modelId="{5A6CEE25-9CCF-4ADA-9A12-2EC1C3F64466}" type="pres">
      <dgm:prSet presAssocID="{A416AF3A-AD33-4621-AD2F-C54009B8D172}" presName="dummy3a" presStyleCnt="0"/>
      <dgm:spPr/>
    </dgm:pt>
    <dgm:pt modelId="{7C32C0C8-EA7F-4222-A841-8568BD1CC68F}" type="pres">
      <dgm:prSet presAssocID="{A416AF3A-AD33-4621-AD2F-C54009B8D172}" presName="dummy3b" presStyleCnt="0"/>
      <dgm:spPr/>
    </dgm:pt>
    <dgm:pt modelId="{9EF6A624-9CA8-4BCA-A037-67A14AEEF069}" type="pres">
      <dgm:prSet presAssocID="{A416AF3A-AD33-4621-AD2F-C54009B8D172}" presName="wedge3Tx" presStyleLbl="node1" presStyleIdx="2" presStyleCnt="3">
        <dgm:presLayoutVars>
          <dgm:chMax val="0"/>
          <dgm:chPref val="0"/>
          <dgm:bulletEnabled val="1"/>
        </dgm:presLayoutVars>
      </dgm:prSet>
      <dgm:spPr/>
    </dgm:pt>
    <dgm:pt modelId="{CC03C70F-755E-4E2B-A8D9-F5DD19AC0226}" type="pres">
      <dgm:prSet presAssocID="{70E05DF4-28F9-4340-8169-448AD7E1EDE3}" presName="arrowWedge1" presStyleLbl="fgSibTrans2D1" presStyleIdx="0" presStyleCnt="3"/>
      <dgm:spPr/>
    </dgm:pt>
    <dgm:pt modelId="{01511B2D-F9BA-4CC8-A2EE-2F34F086DFE8}" type="pres">
      <dgm:prSet presAssocID="{4EBDDE7C-80B2-4566-9BA3-F7449B2A8209}" presName="arrowWedge2" presStyleLbl="fgSibTrans2D1" presStyleIdx="1" presStyleCnt="3"/>
      <dgm:spPr/>
    </dgm:pt>
    <dgm:pt modelId="{2D46BB41-35AE-4FD7-A32E-E2D4B610C360}" type="pres">
      <dgm:prSet presAssocID="{8BF7F727-C5D0-45BC-A42E-86CD66DD922A}" presName="arrowWedge3" presStyleLbl="fgSibTrans2D1" presStyleIdx="2" presStyleCnt="3"/>
      <dgm:spPr/>
    </dgm:pt>
  </dgm:ptLst>
  <dgm:cxnLst>
    <dgm:cxn modelId="{9DD7660E-39D4-467E-A90C-F0023319A1B8}" type="presOf" srcId="{6CCED70D-BBEC-41E8-A500-6C652EF335F4}" destId="{6D32FA87-B58F-48C4-829E-892A946A5A9C}" srcOrd="1" destOrd="0" presId="urn:microsoft.com/office/officeart/2005/8/layout/cycle8"/>
    <dgm:cxn modelId="{64BECC2F-D319-46D8-AB0F-D41DEEA9E58E}" type="presOf" srcId="{6CCED70D-BBEC-41E8-A500-6C652EF335F4}" destId="{877E63B3-11C6-4AC9-930E-CFE3AB3FE6DF}" srcOrd="0" destOrd="0" presId="urn:microsoft.com/office/officeart/2005/8/layout/cycle8"/>
    <dgm:cxn modelId="{35744A78-1505-47FB-B2A5-E21E1D1CC9D6}" srcId="{A416AF3A-AD33-4621-AD2F-C54009B8D172}" destId="{F4FDDDBD-7C81-4B99-B6FE-DDC4F8D7F8FD}" srcOrd="2" destOrd="0" parTransId="{592EDEF7-73D5-4DEF-AFE0-5EE9CE2645EF}" sibTransId="{8BF7F727-C5D0-45BC-A42E-86CD66DD922A}"/>
    <dgm:cxn modelId="{401D5C7A-CF96-46F6-B000-A493CEA580B7}" type="presOf" srcId="{CEA425EF-5518-4589-9A42-8DA66A2556A7}" destId="{E0A7C9FC-ED28-4B07-B2CF-0957627D293F}" srcOrd="0" destOrd="0" presId="urn:microsoft.com/office/officeart/2005/8/layout/cycle8"/>
    <dgm:cxn modelId="{5CBCD1A6-F66F-4013-BFEC-83C66AD4C66B}" type="presOf" srcId="{CEA425EF-5518-4589-9A42-8DA66A2556A7}" destId="{934A0C7A-1B0F-4454-9ABE-1E56C53196F9}" srcOrd="1" destOrd="0" presId="urn:microsoft.com/office/officeart/2005/8/layout/cycle8"/>
    <dgm:cxn modelId="{B06788B9-922A-4728-BC86-A934ECE87E8A}" type="presOf" srcId="{F4FDDDBD-7C81-4B99-B6FE-DDC4F8D7F8FD}" destId="{9EF6A624-9CA8-4BCA-A037-67A14AEEF069}" srcOrd="1" destOrd="0" presId="urn:microsoft.com/office/officeart/2005/8/layout/cycle8"/>
    <dgm:cxn modelId="{DC744BCB-4857-4D76-9ABC-F855E030CEEB}" type="presOf" srcId="{F4FDDDBD-7C81-4B99-B6FE-DDC4F8D7F8FD}" destId="{6A269C14-6031-459F-B00C-104B3429E7FB}" srcOrd="0" destOrd="0" presId="urn:microsoft.com/office/officeart/2005/8/layout/cycle8"/>
    <dgm:cxn modelId="{2E9EDCE6-AA38-43CA-842E-9F3E0317BB20}" srcId="{A416AF3A-AD33-4621-AD2F-C54009B8D172}" destId="{6CCED70D-BBEC-41E8-A500-6C652EF335F4}" srcOrd="1" destOrd="0" parTransId="{6FB51724-CFDA-4FDC-A3BF-D2C061BFC979}" sibTransId="{4EBDDE7C-80B2-4566-9BA3-F7449B2A8209}"/>
    <dgm:cxn modelId="{B1F4F7E6-3026-4364-8E8D-4D33017F98C7}" srcId="{A416AF3A-AD33-4621-AD2F-C54009B8D172}" destId="{CEA425EF-5518-4589-9A42-8DA66A2556A7}" srcOrd="0" destOrd="0" parTransId="{47551819-4AEA-4EA5-B42E-3CE874573C50}" sibTransId="{70E05DF4-28F9-4340-8169-448AD7E1EDE3}"/>
    <dgm:cxn modelId="{694691F0-1582-4A3D-AEE9-B6DDEDBFC808}" type="presOf" srcId="{A416AF3A-AD33-4621-AD2F-C54009B8D172}" destId="{4A23D227-568A-45D7-AB52-7C563273E54D}" srcOrd="0" destOrd="0" presId="urn:microsoft.com/office/officeart/2005/8/layout/cycle8"/>
    <dgm:cxn modelId="{AC4FFDCE-2F6B-4A8E-BABD-4E74931741B3}" type="presParOf" srcId="{4A23D227-568A-45D7-AB52-7C563273E54D}" destId="{E0A7C9FC-ED28-4B07-B2CF-0957627D293F}" srcOrd="0" destOrd="0" presId="urn:microsoft.com/office/officeart/2005/8/layout/cycle8"/>
    <dgm:cxn modelId="{A78FBBDA-2C79-4665-9E38-8E46B23959EA}" type="presParOf" srcId="{4A23D227-568A-45D7-AB52-7C563273E54D}" destId="{C02E1D24-C3A7-4A8B-9A14-12DB9F64EC8F}" srcOrd="1" destOrd="0" presId="urn:microsoft.com/office/officeart/2005/8/layout/cycle8"/>
    <dgm:cxn modelId="{A931D33A-5527-4D60-BB10-C294DF2E3796}" type="presParOf" srcId="{4A23D227-568A-45D7-AB52-7C563273E54D}" destId="{B211CD94-87E4-4C93-992E-6DDC2ADBD19A}" srcOrd="2" destOrd="0" presId="urn:microsoft.com/office/officeart/2005/8/layout/cycle8"/>
    <dgm:cxn modelId="{F4E09011-E0E3-471E-A32F-D9828B267F53}" type="presParOf" srcId="{4A23D227-568A-45D7-AB52-7C563273E54D}" destId="{934A0C7A-1B0F-4454-9ABE-1E56C53196F9}" srcOrd="3" destOrd="0" presId="urn:microsoft.com/office/officeart/2005/8/layout/cycle8"/>
    <dgm:cxn modelId="{45F4ADCC-5C33-412A-8E70-BA6732589A68}" type="presParOf" srcId="{4A23D227-568A-45D7-AB52-7C563273E54D}" destId="{877E63B3-11C6-4AC9-930E-CFE3AB3FE6DF}" srcOrd="4" destOrd="0" presId="urn:microsoft.com/office/officeart/2005/8/layout/cycle8"/>
    <dgm:cxn modelId="{EE74B622-2CE2-4818-B8D4-B5225CABEDE9}" type="presParOf" srcId="{4A23D227-568A-45D7-AB52-7C563273E54D}" destId="{50FAA118-D975-4655-94C2-FA392F8227E3}" srcOrd="5" destOrd="0" presId="urn:microsoft.com/office/officeart/2005/8/layout/cycle8"/>
    <dgm:cxn modelId="{0E730A42-1278-4FF0-94CB-2835B139BF72}" type="presParOf" srcId="{4A23D227-568A-45D7-AB52-7C563273E54D}" destId="{0988EA7C-5EEF-47E5-B613-AB45C69569C4}" srcOrd="6" destOrd="0" presId="urn:microsoft.com/office/officeart/2005/8/layout/cycle8"/>
    <dgm:cxn modelId="{DA493485-2309-42C6-8240-C2D6F51F02D3}" type="presParOf" srcId="{4A23D227-568A-45D7-AB52-7C563273E54D}" destId="{6D32FA87-B58F-48C4-829E-892A946A5A9C}" srcOrd="7" destOrd="0" presId="urn:microsoft.com/office/officeart/2005/8/layout/cycle8"/>
    <dgm:cxn modelId="{002F37F9-6D05-459C-B934-B89FA1E07821}" type="presParOf" srcId="{4A23D227-568A-45D7-AB52-7C563273E54D}" destId="{6A269C14-6031-459F-B00C-104B3429E7FB}" srcOrd="8" destOrd="0" presId="urn:microsoft.com/office/officeart/2005/8/layout/cycle8"/>
    <dgm:cxn modelId="{09304428-E386-4257-A139-C8D6E0540E53}" type="presParOf" srcId="{4A23D227-568A-45D7-AB52-7C563273E54D}" destId="{5A6CEE25-9CCF-4ADA-9A12-2EC1C3F64466}" srcOrd="9" destOrd="0" presId="urn:microsoft.com/office/officeart/2005/8/layout/cycle8"/>
    <dgm:cxn modelId="{9538DC11-AF1B-4989-B4FB-DD46DEA72516}" type="presParOf" srcId="{4A23D227-568A-45D7-AB52-7C563273E54D}" destId="{7C32C0C8-EA7F-4222-A841-8568BD1CC68F}" srcOrd="10" destOrd="0" presId="urn:microsoft.com/office/officeart/2005/8/layout/cycle8"/>
    <dgm:cxn modelId="{98E0C0DA-9BB4-488E-8A70-A891AED3A29D}" type="presParOf" srcId="{4A23D227-568A-45D7-AB52-7C563273E54D}" destId="{9EF6A624-9CA8-4BCA-A037-67A14AEEF069}" srcOrd="11" destOrd="0" presId="urn:microsoft.com/office/officeart/2005/8/layout/cycle8"/>
    <dgm:cxn modelId="{A32239FB-0E97-4840-8A40-9E94BAB24089}" type="presParOf" srcId="{4A23D227-568A-45D7-AB52-7C563273E54D}" destId="{CC03C70F-755E-4E2B-A8D9-F5DD19AC0226}" srcOrd="12" destOrd="0" presId="urn:microsoft.com/office/officeart/2005/8/layout/cycle8"/>
    <dgm:cxn modelId="{F1A98E6D-3D0A-4A74-ADA3-B6F99DAFBAF8}" type="presParOf" srcId="{4A23D227-568A-45D7-AB52-7C563273E54D}" destId="{01511B2D-F9BA-4CC8-A2EE-2F34F086DFE8}" srcOrd="13" destOrd="0" presId="urn:microsoft.com/office/officeart/2005/8/layout/cycle8"/>
    <dgm:cxn modelId="{2A90766F-643F-4A29-90E5-56BEF62AB132}" type="presParOf" srcId="{4A23D227-568A-45D7-AB52-7C563273E54D}" destId="{2D46BB41-35AE-4FD7-A32E-E2D4B610C360}" srcOrd="14" destOrd="0" presId="urn:microsoft.com/office/officeart/2005/8/layout/cycle8"/>
  </dgm:cxnLst>
  <dgm:bg>
    <a:noFill/>
    <a:effectLst>
      <a:outerShdw blurRad="50800" dist="38100" dir="5400000" algn="t" rotWithShape="0">
        <a:prstClr val="black">
          <a:alpha val="40000"/>
        </a:prstClr>
      </a:outerShdw>
    </a:effect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16AF3A-AD33-4621-AD2F-C54009B8D172}" type="doc">
      <dgm:prSet loTypeId="urn:microsoft.com/office/officeart/2005/8/layout/cycle8" loCatId="cycle" qsTypeId="urn:microsoft.com/office/officeart/2005/8/quickstyle/simple4" qsCatId="simple" csTypeId="urn:microsoft.com/office/officeart/2005/8/colors/accent2_2" csCatId="accent2" phldr="1"/>
      <dgm:spPr/>
      <dgm:t>
        <a:bodyPr/>
        <a:lstStyle/>
        <a:p>
          <a:endParaRPr lang="en-US"/>
        </a:p>
      </dgm:t>
    </dgm:pt>
    <dgm:pt modelId="{CEA425EF-5518-4589-9A42-8DA66A2556A7}">
      <dgm:prSet phldrT="[Text]"/>
      <dgm:spPr/>
      <dgm:t>
        <a:bodyPr/>
        <a:lstStyle/>
        <a:p>
          <a:r>
            <a:rPr lang="en-US" dirty="0"/>
            <a:t>Running</a:t>
          </a:r>
        </a:p>
      </dgm:t>
    </dgm:pt>
    <dgm:pt modelId="{47551819-4AEA-4EA5-B42E-3CE874573C50}" type="parTrans" cxnId="{B1F4F7E6-3026-4364-8E8D-4D33017F98C7}">
      <dgm:prSet/>
      <dgm:spPr/>
      <dgm:t>
        <a:bodyPr/>
        <a:lstStyle/>
        <a:p>
          <a:endParaRPr lang="en-US"/>
        </a:p>
      </dgm:t>
    </dgm:pt>
    <dgm:pt modelId="{70E05DF4-28F9-4340-8169-448AD7E1EDE3}" type="sibTrans" cxnId="{B1F4F7E6-3026-4364-8E8D-4D33017F98C7}">
      <dgm:prSet/>
      <dgm:spPr/>
      <dgm:t>
        <a:bodyPr/>
        <a:lstStyle/>
        <a:p>
          <a:endParaRPr lang="en-US"/>
        </a:p>
      </dgm:t>
    </dgm:pt>
    <dgm:pt modelId="{6CCED70D-BBEC-41E8-A500-6C652EF335F4}">
      <dgm:prSet phldrT="[Text]"/>
      <dgm:spPr/>
      <dgm:t>
        <a:bodyPr/>
        <a:lstStyle/>
        <a:p>
          <a:r>
            <a:rPr lang="en-US" dirty="0"/>
            <a:t>(Suspended)</a:t>
          </a:r>
        </a:p>
        <a:p>
          <a:r>
            <a:rPr lang="pl-PL" dirty="0"/>
            <a:t>Waiter List</a:t>
          </a:r>
          <a:endParaRPr lang="en-US" dirty="0"/>
        </a:p>
      </dgm:t>
    </dgm:pt>
    <dgm:pt modelId="{6FB51724-CFDA-4FDC-A3BF-D2C061BFC979}" type="parTrans" cxnId="{2E9EDCE6-AA38-43CA-842E-9F3E0317BB20}">
      <dgm:prSet/>
      <dgm:spPr/>
      <dgm:t>
        <a:bodyPr/>
        <a:lstStyle/>
        <a:p>
          <a:endParaRPr lang="en-US"/>
        </a:p>
      </dgm:t>
    </dgm:pt>
    <dgm:pt modelId="{4EBDDE7C-80B2-4566-9BA3-F7449B2A8209}" type="sibTrans" cxnId="{2E9EDCE6-AA38-43CA-842E-9F3E0317BB20}">
      <dgm:prSet/>
      <dgm:spPr/>
      <dgm:t>
        <a:bodyPr/>
        <a:lstStyle/>
        <a:p>
          <a:endParaRPr lang="en-US"/>
        </a:p>
      </dgm:t>
    </dgm:pt>
    <dgm:pt modelId="{F4FDDDBD-7C81-4B99-B6FE-DDC4F8D7F8FD}">
      <dgm:prSet phldrT="[Text]"/>
      <dgm:spPr/>
      <dgm:t>
        <a:bodyPr/>
        <a:lstStyle/>
        <a:p>
          <a:r>
            <a:rPr lang="pl-PL" dirty="0"/>
            <a:t>Runnable Queue</a:t>
          </a:r>
          <a:endParaRPr lang="en-US" dirty="0"/>
        </a:p>
      </dgm:t>
    </dgm:pt>
    <dgm:pt modelId="{592EDEF7-73D5-4DEF-AFE0-5EE9CE2645EF}" type="parTrans" cxnId="{35744A78-1505-47FB-B2A5-E21E1D1CC9D6}">
      <dgm:prSet/>
      <dgm:spPr/>
      <dgm:t>
        <a:bodyPr/>
        <a:lstStyle/>
        <a:p>
          <a:endParaRPr lang="en-US"/>
        </a:p>
      </dgm:t>
    </dgm:pt>
    <dgm:pt modelId="{8BF7F727-C5D0-45BC-A42E-86CD66DD922A}" type="sibTrans" cxnId="{35744A78-1505-47FB-B2A5-E21E1D1CC9D6}">
      <dgm:prSet/>
      <dgm:spPr/>
      <dgm:t>
        <a:bodyPr/>
        <a:lstStyle/>
        <a:p>
          <a:endParaRPr lang="en-US"/>
        </a:p>
      </dgm:t>
    </dgm:pt>
    <dgm:pt modelId="{4A23D227-568A-45D7-AB52-7C563273E54D}" type="pres">
      <dgm:prSet presAssocID="{A416AF3A-AD33-4621-AD2F-C54009B8D172}" presName="compositeShape" presStyleCnt="0">
        <dgm:presLayoutVars>
          <dgm:chMax val="7"/>
          <dgm:dir/>
          <dgm:resizeHandles val="exact"/>
        </dgm:presLayoutVars>
      </dgm:prSet>
      <dgm:spPr/>
    </dgm:pt>
    <dgm:pt modelId="{E0A7C9FC-ED28-4B07-B2CF-0957627D293F}" type="pres">
      <dgm:prSet presAssocID="{A416AF3A-AD33-4621-AD2F-C54009B8D172}" presName="wedge1" presStyleLbl="node1" presStyleIdx="0" presStyleCnt="3"/>
      <dgm:spPr/>
    </dgm:pt>
    <dgm:pt modelId="{C02E1D24-C3A7-4A8B-9A14-12DB9F64EC8F}" type="pres">
      <dgm:prSet presAssocID="{A416AF3A-AD33-4621-AD2F-C54009B8D172}" presName="dummy1a" presStyleCnt="0"/>
      <dgm:spPr/>
    </dgm:pt>
    <dgm:pt modelId="{B211CD94-87E4-4C93-992E-6DDC2ADBD19A}" type="pres">
      <dgm:prSet presAssocID="{A416AF3A-AD33-4621-AD2F-C54009B8D172}" presName="dummy1b" presStyleCnt="0"/>
      <dgm:spPr/>
    </dgm:pt>
    <dgm:pt modelId="{934A0C7A-1B0F-4454-9ABE-1E56C53196F9}" type="pres">
      <dgm:prSet presAssocID="{A416AF3A-AD33-4621-AD2F-C54009B8D172}" presName="wedge1Tx" presStyleLbl="node1" presStyleIdx="0" presStyleCnt="3">
        <dgm:presLayoutVars>
          <dgm:chMax val="0"/>
          <dgm:chPref val="0"/>
          <dgm:bulletEnabled val="1"/>
        </dgm:presLayoutVars>
      </dgm:prSet>
      <dgm:spPr/>
    </dgm:pt>
    <dgm:pt modelId="{877E63B3-11C6-4AC9-930E-CFE3AB3FE6DF}" type="pres">
      <dgm:prSet presAssocID="{A416AF3A-AD33-4621-AD2F-C54009B8D172}" presName="wedge2" presStyleLbl="node1" presStyleIdx="1" presStyleCnt="3"/>
      <dgm:spPr/>
    </dgm:pt>
    <dgm:pt modelId="{50FAA118-D975-4655-94C2-FA392F8227E3}" type="pres">
      <dgm:prSet presAssocID="{A416AF3A-AD33-4621-AD2F-C54009B8D172}" presName="dummy2a" presStyleCnt="0"/>
      <dgm:spPr/>
    </dgm:pt>
    <dgm:pt modelId="{0988EA7C-5EEF-47E5-B613-AB45C69569C4}" type="pres">
      <dgm:prSet presAssocID="{A416AF3A-AD33-4621-AD2F-C54009B8D172}" presName="dummy2b" presStyleCnt="0"/>
      <dgm:spPr/>
    </dgm:pt>
    <dgm:pt modelId="{6D32FA87-B58F-48C4-829E-892A946A5A9C}" type="pres">
      <dgm:prSet presAssocID="{A416AF3A-AD33-4621-AD2F-C54009B8D172}" presName="wedge2Tx" presStyleLbl="node1" presStyleIdx="1" presStyleCnt="3">
        <dgm:presLayoutVars>
          <dgm:chMax val="0"/>
          <dgm:chPref val="0"/>
          <dgm:bulletEnabled val="1"/>
        </dgm:presLayoutVars>
      </dgm:prSet>
      <dgm:spPr/>
    </dgm:pt>
    <dgm:pt modelId="{6A269C14-6031-459F-B00C-104B3429E7FB}" type="pres">
      <dgm:prSet presAssocID="{A416AF3A-AD33-4621-AD2F-C54009B8D172}" presName="wedge3" presStyleLbl="node1" presStyleIdx="2" presStyleCnt="3"/>
      <dgm:spPr/>
    </dgm:pt>
    <dgm:pt modelId="{5A6CEE25-9CCF-4ADA-9A12-2EC1C3F64466}" type="pres">
      <dgm:prSet presAssocID="{A416AF3A-AD33-4621-AD2F-C54009B8D172}" presName="dummy3a" presStyleCnt="0"/>
      <dgm:spPr/>
    </dgm:pt>
    <dgm:pt modelId="{7C32C0C8-EA7F-4222-A841-8568BD1CC68F}" type="pres">
      <dgm:prSet presAssocID="{A416AF3A-AD33-4621-AD2F-C54009B8D172}" presName="dummy3b" presStyleCnt="0"/>
      <dgm:spPr/>
    </dgm:pt>
    <dgm:pt modelId="{9EF6A624-9CA8-4BCA-A037-67A14AEEF069}" type="pres">
      <dgm:prSet presAssocID="{A416AF3A-AD33-4621-AD2F-C54009B8D172}" presName="wedge3Tx" presStyleLbl="node1" presStyleIdx="2" presStyleCnt="3">
        <dgm:presLayoutVars>
          <dgm:chMax val="0"/>
          <dgm:chPref val="0"/>
          <dgm:bulletEnabled val="1"/>
        </dgm:presLayoutVars>
      </dgm:prSet>
      <dgm:spPr/>
    </dgm:pt>
    <dgm:pt modelId="{CC03C70F-755E-4E2B-A8D9-F5DD19AC0226}" type="pres">
      <dgm:prSet presAssocID="{70E05DF4-28F9-4340-8169-448AD7E1EDE3}" presName="arrowWedge1" presStyleLbl="fgSibTrans2D1" presStyleIdx="0" presStyleCnt="3"/>
      <dgm:spPr/>
    </dgm:pt>
    <dgm:pt modelId="{01511B2D-F9BA-4CC8-A2EE-2F34F086DFE8}" type="pres">
      <dgm:prSet presAssocID="{4EBDDE7C-80B2-4566-9BA3-F7449B2A8209}" presName="arrowWedge2" presStyleLbl="fgSibTrans2D1" presStyleIdx="1" presStyleCnt="3"/>
      <dgm:spPr/>
    </dgm:pt>
    <dgm:pt modelId="{2D46BB41-35AE-4FD7-A32E-E2D4B610C360}" type="pres">
      <dgm:prSet presAssocID="{8BF7F727-C5D0-45BC-A42E-86CD66DD922A}" presName="arrowWedge3" presStyleLbl="fgSibTrans2D1" presStyleIdx="2" presStyleCnt="3"/>
      <dgm:spPr/>
    </dgm:pt>
  </dgm:ptLst>
  <dgm:cxnLst>
    <dgm:cxn modelId="{9DD7660E-39D4-467E-A90C-F0023319A1B8}" type="presOf" srcId="{6CCED70D-BBEC-41E8-A500-6C652EF335F4}" destId="{6D32FA87-B58F-48C4-829E-892A946A5A9C}" srcOrd="1" destOrd="0" presId="urn:microsoft.com/office/officeart/2005/8/layout/cycle8"/>
    <dgm:cxn modelId="{64BECC2F-D319-46D8-AB0F-D41DEEA9E58E}" type="presOf" srcId="{6CCED70D-BBEC-41E8-A500-6C652EF335F4}" destId="{877E63B3-11C6-4AC9-930E-CFE3AB3FE6DF}" srcOrd="0" destOrd="0" presId="urn:microsoft.com/office/officeart/2005/8/layout/cycle8"/>
    <dgm:cxn modelId="{35744A78-1505-47FB-B2A5-E21E1D1CC9D6}" srcId="{A416AF3A-AD33-4621-AD2F-C54009B8D172}" destId="{F4FDDDBD-7C81-4B99-B6FE-DDC4F8D7F8FD}" srcOrd="2" destOrd="0" parTransId="{592EDEF7-73D5-4DEF-AFE0-5EE9CE2645EF}" sibTransId="{8BF7F727-C5D0-45BC-A42E-86CD66DD922A}"/>
    <dgm:cxn modelId="{401D5C7A-CF96-46F6-B000-A493CEA580B7}" type="presOf" srcId="{CEA425EF-5518-4589-9A42-8DA66A2556A7}" destId="{E0A7C9FC-ED28-4B07-B2CF-0957627D293F}" srcOrd="0" destOrd="0" presId="urn:microsoft.com/office/officeart/2005/8/layout/cycle8"/>
    <dgm:cxn modelId="{5CBCD1A6-F66F-4013-BFEC-83C66AD4C66B}" type="presOf" srcId="{CEA425EF-5518-4589-9A42-8DA66A2556A7}" destId="{934A0C7A-1B0F-4454-9ABE-1E56C53196F9}" srcOrd="1" destOrd="0" presId="urn:microsoft.com/office/officeart/2005/8/layout/cycle8"/>
    <dgm:cxn modelId="{B06788B9-922A-4728-BC86-A934ECE87E8A}" type="presOf" srcId="{F4FDDDBD-7C81-4B99-B6FE-DDC4F8D7F8FD}" destId="{9EF6A624-9CA8-4BCA-A037-67A14AEEF069}" srcOrd="1" destOrd="0" presId="urn:microsoft.com/office/officeart/2005/8/layout/cycle8"/>
    <dgm:cxn modelId="{DC744BCB-4857-4D76-9ABC-F855E030CEEB}" type="presOf" srcId="{F4FDDDBD-7C81-4B99-B6FE-DDC4F8D7F8FD}" destId="{6A269C14-6031-459F-B00C-104B3429E7FB}" srcOrd="0" destOrd="0" presId="urn:microsoft.com/office/officeart/2005/8/layout/cycle8"/>
    <dgm:cxn modelId="{2E9EDCE6-AA38-43CA-842E-9F3E0317BB20}" srcId="{A416AF3A-AD33-4621-AD2F-C54009B8D172}" destId="{6CCED70D-BBEC-41E8-A500-6C652EF335F4}" srcOrd="1" destOrd="0" parTransId="{6FB51724-CFDA-4FDC-A3BF-D2C061BFC979}" sibTransId="{4EBDDE7C-80B2-4566-9BA3-F7449B2A8209}"/>
    <dgm:cxn modelId="{B1F4F7E6-3026-4364-8E8D-4D33017F98C7}" srcId="{A416AF3A-AD33-4621-AD2F-C54009B8D172}" destId="{CEA425EF-5518-4589-9A42-8DA66A2556A7}" srcOrd="0" destOrd="0" parTransId="{47551819-4AEA-4EA5-B42E-3CE874573C50}" sibTransId="{70E05DF4-28F9-4340-8169-448AD7E1EDE3}"/>
    <dgm:cxn modelId="{694691F0-1582-4A3D-AEE9-B6DDEDBFC808}" type="presOf" srcId="{A416AF3A-AD33-4621-AD2F-C54009B8D172}" destId="{4A23D227-568A-45D7-AB52-7C563273E54D}" srcOrd="0" destOrd="0" presId="urn:microsoft.com/office/officeart/2005/8/layout/cycle8"/>
    <dgm:cxn modelId="{AC4FFDCE-2F6B-4A8E-BABD-4E74931741B3}" type="presParOf" srcId="{4A23D227-568A-45D7-AB52-7C563273E54D}" destId="{E0A7C9FC-ED28-4B07-B2CF-0957627D293F}" srcOrd="0" destOrd="0" presId="urn:microsoft.com/office/officeart/2005/8/layout/cycle8"/>
    <dgm:cxn modelId="{A78FBBDA-2C79-4665-9E38-8E46B23959EA}" type="presParOf" srcId="{4A23D227-568A-45D7-AB52-7C563273E54D}" destId="{C02E1D24-C3A7-4A8B-9A14-12DB9F64EC8F}" srcOrd="1" destOrd="0" presId="urn:microsoft.com/office/officeart/2005/8/layout/cycle8"/>
    <dgm:cxn modelId="{A931D33A-5527-4D60-BB10-C294DF2E3796}" type="presParOf" srcId="{4A23D227-568A-45D7-AB52-7C563273E54D}" destId="{B211CD94-87E4-4C93-992E-6DDC2ADBD19A}" srcOrd="2" destOrd="0" presId="urn:microsoft.com/office/officeart/2005/8/layout/cycle8"/>
    <dgm:cxn modelId="{F4E09011-E0E3-471E-A32F-D9828B267F53}" type="presParOf" srcId="{4A23D227-568A-45D7-AB52-7C563273E54D}" destId="{934A0C7A-1B0F-4454-9ABE-1E56C53196F9}" srcOrd="3" destOrd="0" presId="urn:microsoft.com/office/officeart/2005/8/layout/cycle8"/>
    <dgm:cxn modelId="{45F4ADCC-5C33-412A-8E70-BA6732589A68}" type="presParOf" srcId="{4A23D227-568A-45D7-AB52-7C563273E54D}" destId="{877E63B3-11C6-4AC9-930E-CFE3AB3FE6DF}" srcOrd="4" destOrd="0" presId="urn:microsoft.com/office/officeart/2005/8/layout/cycle8"/>
    <dgm:cxn modelId="{EE74B622-2CE2-4818-B8D4-B5225CABEDE9}" type="presParOf" srcId="{4A23D227-568A-45D7-AB52-7C563273E54D}" destId="{50FAA118-D975-4655-94C2-FA392F8227E3}" srcOrd="5" destOrd="0" presId="urn:microsoft.com/office/officeart/2005/8/layout/cycle8"/>
    <dgm:cxn modelId="{0E730A42-1278-4FF0-94CB-2835B139BF72}" type="presParOf" srcId="{4A23D227-568A-45D7-AB52-7C563273E54D}" destId="{0988EA7C-5EEF-47E5-B613-AB45C69569C4}" srcOrd="6" destOrd="0" presId="urn:microsoft.com/office/officeart/2005/8/layout/cycle8"/>
    <dgm:cxn modelId="{DA493485-2309-42C6-8240-C2D6F51F02D3}" type="presParOf" srcId="{4A23D227-568A-45D7-AB52-7C563273E54D}" destId="{6D32FA87-B58F-48C4-829E-892A946A5A9C}" srcOrd="7" destOrd="0" presId="urn:microsoft.com/office/officeart/2005/8/layout/cycle8"/>
    <dgm:cxn modelId="{002F37F9-6D05-459C-B934-B89FA1E07821}" type="presParOf" srcId="{4A23D227-568A-45D7-AB52-7C563273E54D}" destId="{6A269C14-6031-459F-B00C-104B3429E7FB}" srcOrd="8" destOrd="0" presId="urn:microsoft.com/office/officeart/2005/8/layout/cycle8"/>
    <dgm:cxn modelId="{09304428-E386-4257-A139-C8D6E0540E53}" type="presParOf" srcId="{4A23D227-568A-45D7-AB52-7C563273E54D}" destId="{5A6CEE25-9CCF-4ADA-9A12-2EC1C3F64466}" srcOrd="9" destOrd="0" presId="urn:microsoft.com/office/officeart/2005/8/layout/cycle8"/>
    <dgm:cxn modelId="{9538DC11-AF1B-4989-B4FB-DD46DEA72516}" type="presParOf" srcId="{4A23D227-568A-45D7-AB52-7C563273E54D}" destId="{7C32C0C8-EA7F-4222-A841-8568BD1CC68F}" srcOrd="10" destOrd="0" presId="urn:microsoft.com/office/officeart/2005/8/layout/cycle8"/>
    <dgm:cxn modelId="{98E0C0DA-9BB4-488E-8A70-A891AED3A29D}" type="presParOf" srcId="{4A23D227-568A-45D7-AB52-7C563273E54D}" destId="{9EF6A624-9CA8-4BCA-A037-67A14AEEF069}" srcOrd="11" destOrd="0" presId="urn:microsoft.com/office/officeart/2005/8/layout/cycle8"/>
    <dgm:cxn modelId="{A32239FB-0E97-4840-8A40-9E94BAB24089}" type="presParOf" srcId="{4A23D227-568A-45D7-AB52-7C563273E54D}" destId="{CC03C70F-755E-4E2B-A8D9-F5DD19AC0226}" srcOrd="12" destOrd="0" presId="urn:microsoft.com/office/officeart/2005/8/layout/cycle8"/>
    <dgm:cxn modelId="{F1A98E6D-3D0A-4A74-ADA3-B6F99DAFBAF8}" type="presParOf" srcId="{4A23D227-568A-45D7-AB52-7C563273E54D}" destId="{01511B2D-F9BA-4CC8-A2EE-2F34F086DFE8}" srcOrd="13" destOrd="0" presId="urn:microsoft.com/office/officeart/2005/8/layout/cycle8"/>
    <dgm:cxn modelId="{2A90766F-643F-4A29-90E5-56BEF62AB132}" type="presParOf" srcId="{4A23D227-568A-45D7-AB52-7C563273E54D}" destId="{2D46BB41-35AE-4FD7-A32E-E2D4B610C360}" srcOrd="14" destOrd="0" presId="urn:microsoft.com/office/officeart/2005/8/layout/cycle8"/>
  </dgm:cxnLst>
  <dgm:bg>
    <a:noFill/>
    <a:effectLst>
      <a:outerShdw blurRad="50800" dist="38100" dir="5400000" algn="t" rotWithShape="0">
        <a:prstClr val="black">
          <a:alpha val="40000"/>
        </a:prstClr>
      </a:outerShdw>
    </a:effectLst>
  </dgm:bg>
  <dgm:whole>
    <a:ln>
      <a:solidFill>
        <a:schemeClr val="tx1"/>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16AF3A-AD33-4621-AD2F-C54009B8D172}" type="doc">
      <dgm:prSet loTypeId="urn:microsoft.com/office/officeart/2005/8/layout/cycle8" loCatId="cycle" qsTypeId="urn:microsoft.com/office/officeart/2005/8/quickstyle/simple4" qsCatId="simple" csTypeId="urn:microsoft.com/office/officeart/2005/8/colors/accent2_2" csCatId="accent2" phldr="1"/>
      <dgm:spPr/>
      <dgm:t>
        <a:bodyPr/>
        <a:lstStyle/>
        <a:p>
          <a:endParaRPr lang="en-US"/>
        </a:p>
      </dgm:t>
    </dgm:pt>
    <dgm:pt modelId="{CEA425EF-5518-4589-9A42-8DA66A2556A7}">
      <dgm:prSet phldrT="[Text]"/>
      <dgm:spPr/>
      <dgm:t>
        <a:bodyPr/>
        <a:lstStyle/>
        <a:p>
          <a:r>
            <a:rPr lang="en-US" dirty="0"/>
            <a:t>Running</a:t>
          </a:r>
        </a:p>
      </dgm:t>
    </dgm:pt>
    <dgm:pt modelId="{47551819-4AEA-4EA5-B42E-3CE874573C50}" type="parTrans" cxnId="{B1F4F7E6-3026-4364-8E8D-4D33017F98C7}">
      <dgm:prSet/>
      <dgm:spPr/>
      <dgm:t>
        <a:bodyPr/>
        <a:lstStyle/>
        <a:p>
          <a:endParaRPr lang="en-US"/>
        </a:p>
      </dgm:t>
    </dgm:pt>
    <dgm:pt modelId="{70E05DF4-28F9-4340-8169-448AD7E1EDE3}" type="sibTrans" cxnId="{B1F4F7E6-3026-4364-8E8D-4D33017F98C7}">
      <dgm:prSet/>
      <dgm:spPr/>
      <dgm:t>
        <a:bodyPr/>
        <a:lstStyle/>
        <a:p>
          <a:endParaRPr lang="en-US"/>
        </a:p>
      </dgm:t>
    </dgm:pt>
    <dgm:pt modelId="{6CCED70D-BBEC-41E8-A500-6C652EF335F4}">
      <dgm:prSet phldrT="[Text]"/>
      <dgm:spPr/>
      <dgm:t>
        <a:bodyPr/>
        <a:lstStyle/>
        <a:p>
          <a:r>
            <a:rPr lang="en-US" dirty="0"/>
            <a:t>(Suspended)</a:t>
          </a:r>
        </a:p>
        <a:p>
          <a:r>
            <a:rPr lang="pl-PL" dirty="0"/>
            <a:t>Waiter List</a:t>
          </a:r>
          <a:endParaRPr lang="en-US" dirty="0"/>
        </a:p>
      </dgm:t>
    </dgm:pt>
    <dgm:pt modelId="{6FB51724-CFDA-4FDC-A3BF-D2C061BFC979}" type="parTrans" cxnId="{2E9EDCE6-AA38-43CA-842E-9F3E0317BB20}">
      <dgm:prSet/>
      <dgm:spPr/>
      <dgm:t>
        <a:bodyPr/>
        <a:lstStyle/>
        <a:p>
          <a:endParaRPr lang="en-US"/>
        </a:p>
      </dgm:t>
    </dgm:pt>
    <dgm:pt modelId="{4EBDDE7C-80B2-4566-9BA3-F7449B2A8209}" type="sibTrans" cxnId="{2E9EDCE6-AA38-43CA-842E-9F3E0317BB20}">
      <dgm:prSet/>
      <dgm:spPr/>
      <dgm:t>
        <a:bodyPr/>
        <a:lstStyle/>
        <a:p>
          <a:endParaRPr lang="en-US"/>
        </a:p>
      </dgm:t>
    </dgm:pt>
    <dgm:pt modelId="{F4FDDDBD-7C81-4B99-B6FE-DDC4F8D7F8FD}">
      <dgm:prSet phldrT="[Text]"/>
      <dgm:spPr/>
      <dgm:t>
        <a:bodyPr/>
        <a:lstStyle/>
        <a:p>
          <a:r>
            <a:rPr lang="pl-PL" dirty="0"/>
            <a:t>Runnable Queue</a:t>
          </a:r>
          <a:endParaRPr lang="en-US" dirty="0"/>
        </a:p>
      </dgm:t>
    </dgm:pt>
    <dgm:pt modelId="{592EDEF7-73D5-4DEF-AFE0-5EE9CE2645EF}" type="parTrans" cxnId="{35744A78-1505-47FB-B2A5-E21E1D1CC9D6}">
      <dgm:prSet/>
      <dgm:spPr/>
      <dgm:t>
        <a:bodyPr/>
        <a:lstStyle/>
        <a:p>
          <a:endParaRPr lang="en-US"/>
        </a:p>
      </dgm:t>
    </dgm:pt>
    <dgm:pt modelId="{8BF7F727-C5D0-45BC-A42E-86CD66DD922A}" type="sibTrans" cxnId="{35744A78-1505-47FB-B2A5-E21E1D1CC9D6}">
      <dgm:prSet/>
      <dgm:spPr/>
      <dgm:t>
        <a:bodyPr/>
        <a:lstStyle/>
        <a:p>
          <a:endParaRPr lang="en-US"/>
        </a:p>
      </dgm:t>
    </dgm:pt>
    <dgm:pt modelId="{4A23D227-568A-45D7-AB52-7C563273E54D}" type="pres">
      <dgm:prSet presAssocID="{A416AF3A-AD33-4621-AD2F-C54009B8D172}" presName="compositeShape" presStyleCnt="0">
        <dgm:presLayoutVars>
          <dgm:chMax val="7"/>
          <dgm:dir/>
          <dgm:resizeHandles val="exact"/>
        </dgm:presLayoutVars>
      </dgm:prSet>
      <dgm:spPr/>
    </dgm:pt>
    <dgm:pt modelId="{E0A7C9FC-ED28-4B07-B2CF-0957627D293F}" type="pres">
      <dgm:prSet presAssocID="{A416AF3A-AD33-4621-AD2F-C54009B8D172}" presName="wedge1" presStyleLbl="node1" presStyleIdx="0" presStyleCnt="3"/>
      <dgm:spPr/>
    </dgm:pt>
    <dgm:pt modelId="{C02E1D24-C3A7-4A8B-9A14-12DB9F64EC8F}" type="pres">
      <dgm:prSet presAssocID="{A416AF3A-AD33-4621-AD2F-C54009B8D172}" presName="dummy1a" presStyleCnt="0"/>
      <dgm:spPr/>
    </dgm:pt>
    <dgm:pt modelId="{B211CD94-87E4-4C93-992E-6DDC2ADBD19A}" type="pres">
      <dgm:prSet presAssocID="{A416AF3A-AD33-4621-AD2F-C54009B8D172}" presName="dummy1b" presStyleCnt="0"/>
      <dgm:spPr/>
    </dgm:pt>
    <dgm:pt modelId="{934A0C7A-1B0F-4454-9ABE-1E56C53196F9}" type="pres">
      <dgm:prSet presAssocID="{A416AF3A-AD33-4621-AD2F-C54009B8D172}" presName="wedge1Tx" presStyleLbl="node1" presStyleIdx="0" presStyleCnt="3">
        <dgm:presLayoutVars>
          <dgm:chMax val="0"/>
          <dgm:chPref val="0"/>
          <dgm:bulletEnabled val="1"/>
        </dgm:presLayoutVars>
      </dgm:prSet>
      <dgm:spPr/>
    </dgm:pt>
    <dgm:pt modelId="{877E63B3-11C6-4AC9-930E-CFE3AB3FE6DF}" type="pres">
      <dgm:prSet presAssocID="{A416AF3A-AD33-4621-AD2F-C54009B8D172}" presName="wedge2" presStyleLbl="node1" presStyleIdx="1" presStyleCnt="3"/>
      <dgm:spPr/>
    </dgm:pt>
    <dgm:pt modelId="{50FAA118-D975-4655-94C2-FA392F8227E3}" type="pres">
      <dgm:prSet presAssocID="{A416AF3A-AD33-4621-AD2F-C54009B8D172}" presName="dummy2a" presStyleCnt="0"/>
      <dgm:spPr/>
    </dgm:pt>
    <dgm:pt modelId="{0988EA7C-5EEF-47E5-B613-AB45C69569C4}" type="pres">
      <dgm:prSet presAssocID="{A416AF3A-AD33-4621-AD2F-C54009B8D172}" presName="dummy2b" presStyleCnt="0"/>
      <dgm:spPr/>
    </dgm:pt>
    <dgm:pt modelId="{6D32FA87-B58F-48C4-829E-892A946A5A9C}" type="pres">
      <dgm:prSet presAssocID="{A416AF3A-AD33-4621-AD2F-C54009B8D172}" presName="wedge2Tx" presStyleLbl="node1" presStyleIdx="1" presStyleCnt="3">
        <dgm:presLayoutVars>
          <dgm:chMax val="0"/>
          <dgm:chPref val="0"/>
          <dgm:bulletEnabled val="1"/>
        </dgm:presLayoutVars>
      </dgm:prSet>
      <dgm:spPr/>
    </dgm:pt>
    <dgm:pt modelId="{6A269C14-6031-459F-B00C-104B3429E7FB}" type="pres">
      <dgm:prSet presAssocID="{A416AF3A-AD33-4621-AD2F-C54009B8D172}" presName="wedge3" presStyleLbl="node1" presStyleIdx="2" presStyleCnt="3"/>
      <dgm:spPr/>
    </dgm:pt>
    <dgm:pt modelId="{5A6CEE25-9CCF-4ADA-9A12-2EC1C3F64466}" type="pres">
      <dgm:prSet presAssocID="{A416AF3A-AD33-4621-AD2F-C54009B8D172}" presName="dummy3a" presStyleCnt="0"/>
      <dgm:spPr/>
    </dgm:pt>
    <dgm:pt modelId="{7C32C0C8-EA7F-4222-A841-8568BD1CC68F}" type="pres">
      <dgm:prSet presAssocID="{A416AF3A-AD33-4621-AD2F-C54009B8D172}" presName="dummy3b" presStyleCnt="0"/>
      <dgm:spPr/>
    </dgm:pt>
    <dgm:pt modelId="{9EF6A624-9CA8-4BCA-A037-67A14AEEF069}" type="pres">
      <dgm:prSet presAssocID="{A416AF3A-AD33-4621-AD2F-C54009B8D172}" presName="wedge3Tx" presStyleLbl="node1" presStyleIdx="2" presStyleCnt="3">
        <dgm:presLayoutVars>
          <dgm:chMax val="0"/>
          <dgm:chPref val="0"/>
          <dgm:bulletEnabled val="1"/>
        </dgm:presLayoutVars>
      </dgm:prSet>
      <dgm:spPr/>
    </dgm:pt>
    <dgm:pt modelId="{CC03C70F-755E-4E2B-A8D9-F5DD19AC0226}" type="pres">
      <dgm:prSet presAssocID="{70E05DF4-28F9-4340-8169-448AD7E1EDE3}" presName="arrowWedge1" presStyleLbl="fgSibTrans2D1" presStyleIdx="0" presStyleCnt="3"/>
      <dgm:spPr/>
    </dgm:pt>
    <dgm:pt modelId="{01511B2D-F9BA-4CC8-A2EE-2F34F086DFE8}" type="pres">
      <dgm:prSet presAssocID="{4EBDDE7C-80B2-4566-9BA3-F7449B2A8209}" presName="arrowWedge2" presStyleLbl="fgSibTrans2D1" presStyleIdx="1" presStyleCnt="3"/>
      <dgm:spPr/>
    </dgm:pt>
    <dgm:pt modelId="{2D46BB41-35AE-4FD7-A32E-E2D4B610C360}" type="pres">
      <dgm:prSet presAssocID="{8BF7F727-C5D0-45BC-A42E-86CD66DD922A}" presName="arrowWedge3" presStyleLbl="fgSibTrans2D1" presStyleIdx="2" presStyleCnt="3"/>
      <dgm:spPr/>
    </dgm:pt>
  </dgm:ptLst>
  <dgm:cxnLst>
    <dgm:cxn modelId="{9DD7660E-39D4-467E-A90C-F0023319A1B8}" type="presOf" srcId="{6CCED70D-BBEC-41E8-A500-6C652EF335F4}" destId="{6D32FA87-B58F-48C4-829E-892A946A5A9C}" srcOrd="1" destOrd="0" presId="urn:microsoft.com/office/officeart/2005/8/layout/cycle8"/>
    <dgm:cxn modelId="{64BECC2F-D319-46D8-AB0F-D41DEEA9E58E}" type="presOf" srcId="{6CCED70D-BBEC-41E8-A500-6C652EF335F4}" destId="{877E63B3-11C6-4AC9-930E-CFE3AB3FE6DF}" srcOrd="0" destOrd="0" presId="urn:microsoft.com/office/officeart/2005/8/layout/cycle8"/>
    <dgm:cxn modelId="{35744A78-1505-47FB-B2A5-E21E1D1CC9D6}" srcId="{A416AF3A-AD33-4621-AD2F-C54009B8D172}" destId="{F4FDDDBD-7C81-4B99-B6FE-DDC4F8D7F8FD}" srcOrd="2" destOrd="0" parTransId="{592EDEF7-73D5-4DEF-AFE0-5EE9CE2645EF}" sibTransId="{8BF7F727-C5D0-45BC-A42E-86CD66DD922A}"/>
    <dgm:cxn modelId="{401D5C7A-CF96-46F6-B000-A493CEA580B7}" type="presOf" srcId="{CEA425EF-5518-4589-9A42-8DA66A2556A7}" destId="{E0A7C9FC-ED28-4B07-B2CF-0957627D293F}" srcOrd="0" destOrd="0" presId="urn:microsoft.com/office/officeart/2005/8/layout/cycle8"/>
    <dgm:cxn modelId="{5CBCD1A6-F66F-4013-BFEC-83C66AD4C66B}" type="presOf" srcId="{CEA425EF-5518-4589-9A42-8DA66A2556A7}" destId="{934A0C7A-1B0F-4454-9ABE-1E56C53196F9}" srcOrd="1" destOrd="0" presId="urn:microsoft.com/office/officeart/2005/8/layout/cycle8"/>
    <dgm:cxn modelId="{B06788B9-922A-4728-BC86-A934ECE87E8A}" type="presOf" srcId="{F4FDDDBD-7C81-4B99-B6FE-DDC4F8D7F8FD}" destId="{9EF6A624-9CA8-4BCA-A037-67A14AEEF069}" srcOrd="1" destOrd="0" presId="urn:microsoft.com/office/officeart/2005/8/layout/cycle8"/>
    <dgm:cxn modelId="{DC744BCB-4857-4D76-9ABC-F855E030CEEB}" type="presOf" srcId="{F4FDDDBD-7C81-4B99-B6FE-DDC4F8D7F8FD}" destId="{6A269C14-6031-459F-B00C-104B3429E7FB}" srcOrd="0" destOrd="0" presId="urn:microsoft.com/office/officeart/2005/8/layout/cycle8"/>
    <dgm:cxn modelId="{2E9EDCE6-AA38-43CA-842E-9F3E0317BB20}" srcId="{A416AF3A-AD33-4621-AD2F-C54009B8D172}" destId="{6CCED70D-BBEC-41E8-A500-6C652EF335F4}" srcOrd="1" destOrd="0" parTransId="{6FB51724-CFDA-4FDC-A3BF-D2C061BFC979}" sibTransId="{4EBDDE7C-80B2-4566-9BA3-F7449B2A8209}"/>
    <dgm:cxn modelId="{B1F4F7E6-3026-4364-8E8D-4D33017F98C7}" srcId="{A416AF3A-AD33-4621-AD2F-C54009B8D172}" destId="{CEA425EF-5518-4589-9A42-8DA66A2556A7}" srcOrd="0" destOrd="0" parTransId="{47551819-4AEA-4EA5-B42E-3CE874573C50}" sibTransId="{70E05DF4-28F9-4340-8169-448AD7E1EDE3}"/>
    <dgm:cxn modelId="{694691F0-1582-4A3D-AEE9-B6DDEDBFC808}" type="presOf" srcId="{A416AF3A-AD33-4621-AD2F-C54009B8D172}" destId="{4A23D227-568A-45D7-AB52-7C563273E54D}" srcOrd="0" destOrd="0" presId="urn:microsoft.com/office/officeart/2005/8/layout/cycle8"/>
    <dgm:cxn modelId="{AC4FFDCE-2F6B-4A8E-BABD-4E74931741B3}" type="presParOf" srcId="{4A23D227-568A-45D7-AB52-7C563273E54D}" destId="{E0A7C9FC-ED28-4B07-B2CF-0957627D293F}" srcOrd="0" destOrd="0" presId="urn:microsoft.com/office/officeart/2005/8/layout/cycle8"/>
    <dgm:cxn modelId="{A78FBBDA-2C79-4665-9E38-8E46B23959EA}" type="presParOf" srcId="{4A23D227-568A-45D7-AB52-7C563273E54D}" destId="{C02E1D24-C3A7-4A8B-9A14-12DB9F64EC8F}" srcOrd="1" destOrd="0" presId="urn:microsoft.com/office/officeart/2005/8/layout/cycle8"/>
    <dgm:cxn modelId="{A931D33A-5527-4D60-BB10-C294DF2E3796}" type="presParOf" srcId="{4A23D227-568A-45D7-AB52-7C563273E54D}" destId="{B211CD94-87E4-4C93-992E-6DDC2ADBD19A}" srcOrd="2" destOrd="0" presId="urn:microsoft.com/office/officeart/2005/8/layout/cycle8"/>
    <dgm:cxn modelId="{F4E09011-E0E3-471E-A32F-D9828B267F53}" type="presParOf" srcId="{4A23D227-568A-45D7-AB52-7C563273E54D}" destId="{934A0C7A-1B0F-4454-9ABE-1E56C53196F9}" srcOrd="3" destOrd="0" presId="urn:microsoft.com/office/officeart/2005/8/layout/cycle8"/>
    <dgm:cxn modelId="{45F4ADCC-5C33-412A-8E70-BA6732589A68}" type="presParOf" srcId="{4A23D227-568A-45D7-AB52-7C563273E54D}" destId="{877E63B3-11C6-4AC9-930E-CFE3AB3FE6DF}" srcOrd="4" destOrd="0" presId="urn:microsoft.com/office/officeart/2005/8/layout/cycle8"/>
    <dgm:cxn modelId="{EE74B622-2CE2-4818-B8D4-B5225CABEDE9}" type="presParOf" srcId="{4A23D227-568A-45D7-AB52-7C563273E54D}" destId="{50FAA118-D975-4655-94C2-FA392F8227E3}" srcOrd="5" destOrd="0" presId="urn:microsoft.com/office/officeart/2005/8/layout/cycle8"/>
    <dgm:cxn modelId="{0E730A42-1278-4FF0-94CB-2835B139BF72}" type="presParOf" srcId="{4A23D227-568A-45D7-AB52-7C563273E54D}" destId="{0988EA7C-5EEF-47E5-B613-AB45C69569C4}" srcOrd="6" destOrd="0" presId="urn:microsoft.com/office/officeart/2005/8/layout/cycle8"/>
    <dgm:cxn modelId="{DA493485-2309-42C6-8240-C2D6F51F02D3}" type="presParOf" srcId="{4A23D227-568A-45D7-AB52-7C563273E54D}" destId="{6D32FA87-B58F-48C4-829E-892A946A5A9C}" srcOrd="7" destOrd="0" presId="urn:microsoft.com/office/officeart/2005/8/layout/cycle8"/>
    <dgm:cxn modelId="{002F37F9-6D05-459C-B934-B89FA1E07821}" type="presParOf" srcId="{4A23D227-568A-45D7-AB52-7C563273E54D}" destId="{6A269C14-6031-459F-B00C-104B3429E7FB}" srcOrd="8" destOrd="0" presId="urn:microsoft.com/office/officeart/2005/8/layout/cycle8"/>
    <dgm:cxn modelId="{09304428-E386-4257-A139-C8D6E0540E53}" type="presParOf" srcId="{4A23D227-568A-45D7-AB52-7C563273E54D}" destId="{5A6CEE25-9CCF-4ADA-9A12-2EC1C3F64466}" srcOrd="9" destOrd="0" presId="urn:microsoft.com/office/officeart/2005/8/layout/cycle8"/>
    <dgm:cxn modelId="{9538DC11-AF1B-4989-B4FB-DD46DEA72516}" type="presParOf" srcId="{4A23D227-568A-45D7-AB52-7C563273E54D}" destId="{7C32C0C8-EA7F-4222-A841-8568BD1CC68F}" srcOrd="10" destOrd="0" presId="urn:microsoft.com/office/officeart/2005/8/layout/cycle8"/>
    <dgm:cxn modelId="{98E0C0DA-9BB4-488E-8A70-A891AED3A29D}" type="presParOf" srcId="{4A23D227-568A-45D7-AB52-7C563273E54D}" destId="{9EF6A624-9CA8-4BCA-A037-67A14AEEF069}" srcOrd="11" destOrd="0" presId="urn:microsoft.com/office/officeart/2005/8/layout/cycle8"/>
    <dgm:cxn modelId="{A32239FB-0E97-4840-8A40-9E94BAB24089}" type="presParOf" srcId="{4A23D227-568A-45D7-AB52-7C563273E54D}" destId="{CC03C70F-755E-4E2B-A8D9-F5DD19AC0226}" srcOrd="12" destOrd="0" presId="urn:microsoft.com/office/officeart/2005/8/layout/cycle8"/>
    <dgm:cxn modelId="{F1A98E6D-3D0A-4A74-ADA3-B6F99DAFBAF8}" type="presParOf" srcId="{4A23D227-568A-45D7-AB52-7C563273E54D}" destId="{01511B2D-F9BA-4CC8-A2EE-2F34F086DFE8}" srcOrd="13" destOrd="0" presId="urn:microsoft.com/office/officeart/2005/8/layout/cycle8"/>
    <dgm:cxn modelId="{2A90766F-643F-4A29-90E5-56BEF62AB132}" type="presParOf" srcId="{4A23D227-568A-45D7-AB52-7C563273E54D}" destId="{2D46BB41-35AE-4FD7-A32E-E2D4B610C360}" srcOrd="14" destOrd="0" presId="urn:microsoft.com/office/officeart/2005/8/layout/cycle8"/>
  </dgm:cxnLst>
  <dgm:bg>
    <a:noFill/>
    <a:effectLst>
      <a:outerShdw blurRad="50800" dist="38100" dir="5400000" algn="t" rotWithShape="0">
        <a:prstClr val="black">
          <a:alpha val="40000"/>
        </a:prstClr>
      </a:outerShdw>
    </a:effectLst>
  </dgm:bg>
  <dgm:whole>
    <a:ln>
      <a:solidFill>
        <a:schemeClr val="tx1"/>
      </a:solidFill>
    </a:ln>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16AF3A-AD33-4621-AD2F-C54009B8D172}" type="doc">
      <dgm:prSet loTypeId="urn:microsoft.com/office/officeart/2005/8/layout/cycle8" loCatId="cycle" qsTypeId="urn:microsoft.com/office/officeart/2005/8/quickstyle/simple4" qsCatId="simple" csTypeId="urn:microsoft.com/office/officeart/2005/8/colors/accent2_2" csCatId="accent2" phldr="1"/>
      <dgm:spPr/>
      <dgm:t>
        <a:bodyPr/>
        <a:lstStyle/>
        <a:p>
          <a:endParaRPr lang="en-US"/>
        </a:p>
      </dgm:t>
    </dgm:pt>
    <dgm:pt modelId="{CEA425EF-5518-4589-9A42-8DA66A2556A7}">
      <dgm:prSet phldrT="[Text]"/>
      <dgm:spPr/>
      <dgm:t>
        <a:bodyPr/>
        <a:lstStyle/>
        <a:p>
          <a:r>
            <a:rPr lang="en-US" dirty="0"/>
            <a:t>Running</a:t>
          </a:r>
        </a:p>
      </dgm:t>
    </dgm:pt>
    <dgm:pt modelId="{47551819-4AEA-4EA5-B42E-3CE874573C50}" type="parTrans" cxnId="{B1F4F7E6-3026-4364-8E8D-4D33017F98C7}">
      <dgm:prSet/>
      <dgm:spPr/>
      <dgm:t>
        <a:bodyPr/>
        <a:lstStyle/>
        <a:p>
          <a:endParaRPr lang="en-US"/>
        </a:p>
      </dgm:t>
    </dgm:pt>
    <dgm:pt modelId="{70E05DF4-28F9-4340-8169-448AD7E1EDE3}" type="sibTrans" cxnId="{B1F4F7E6-3026-4364-8E8D-4D33017F98C7}">
      <dgm:prSet/>
      <dgm:spPr/>
      <dgm:t>
        <a:bodyPr/>
        <a:lstStyle/>
        <a:p>
          <a:endParaRPr lang="en-US"/>
        </a:p>
      </dgm:t>
    </dgm:pt>
    <dgm:pt modelId="{6CCED70D-BBEC-41E8-A500-6C652EF335F4}">
      <dgm:prSet phldrT="[Text]"/>
      <dgm:spPr/>
      <dgm:t>
        <a:bodyPr/>
        <a:lstStyle/>
        <a:p>
          <a:r>
            <a:rPr lang="en-US" dirty="0"/>
            <a:t>(Suspended)</a:t>
          </a:r>
        </a:p>
        <a:p>
          <a:r>
            <a:rPr lang="pl-PL" dirty="0"/>
            <a:t>Waiter List</a:t>
          </a:r>
          <a:endParaRPr lang="en-US" dirty="0"/>
        </a:p>
      </dgm:t>
    </dgm:pt>
    <dgm:pt modelId="{6FB51724-CFDA-4FDC-A3BF-D2C061BFC979}" type="parTrans" cxnId="{2E9EDCE6-AA38-43CA-842E-9F3E0317BB20}">
      <dgm:prSet/>
      <dgm:spPr/>
      <dgm:t>
        <a:bodyPr/>
        <a:lstStyle/>
        <a:p>
          <a:endParaRPr lang="en-US"/>
        </a:p>
      </dgm:t>
    </dgm:pt>
    <dgm:pt modelId="{4EBDDE7C-80B2-4566-9BA3-F7449B2A8209}" type="sibTrans" cxnId="{2E9EDCE6-AA38-43CA-842E-9F3E0317BB20}">
      <dgm:prSet/>
      <dgm:spPr/>
      <dgm:t>
        <a:bodyPr/>
        <a:lstStyle/>
        <a:p>
          <a:endParaRPr lang="en-US"/>
        </a:p>
      </dgm:t>
    </dgm:pt>
    <dgm:pt modelId="{F4FDDDBD-7C81-4B99-B6FE-DDC4F8D7F8FD}">
      <dgm:prSet phldrT="[Text]"/>
      <dgm:spPr/>
      <dgm:t>
        <a:bodyPr/>
        <a:lstStyle/>
        <a:p>
          <a:r>
            <a:rPr lang="pl-PL" dirty="0"/>
            <a:t>Runnable Queue</a:t>
          </a:r>
          <a:endParaRPr lang="en-US" dirty="0"/>
        </a:p>
      </dgm:t>
    </dgm:pt>
    <dgm:pt modelId="{592EDEF7-73D5-4DEF-AFE0-5EE9CE2645EF}" type="parTrans" cxnId="{35744A78-1505-47FB-B2A5-E21E1D1CC9D6}">
      <dgm:prSet/>
      <dgm:spPr/>
      <dgm:t>
        <a:bodyPr/>
        <a:lstStyle/>
        <a:p>
          <a:endParaRPr lang="en-US"/>
        </a:p>
      </dgm:t>
    </dgm:pt>
    <dgm:pt modelId="{8BF7F727-C5D0-45BC-A42E-86CD66DD922A}" type="sibTrans" cxnId="{35744A78-1505-47FB-B2A5-E21E1D1CC9D6}">
      <dgm:prSet/>
      <dgm:spPr/>
      <dgm:t>
        <a:bodyPr/>
        <a:lstStyle/>
        <a:p>
          <a:endParaRPr lang="en-US"/>
        </a:p>
      </dgm:t>
    </dgm:pt>
    <dgm:pt modelId="{4A23D227-568A-45D7-AB52-7C563273E54D}" type="pres">
      <dgm:prSet presAssocID="{A416AF3A-AD33-4621-AD2F-C54009B8D172}" presName="compositeShape" presStyleCnt="0">
        <dgm:presLayoutVars>
          <dgm:chMax val="7"/>
          <dgm:dir/>
          <dgm:resizeHandles val="exact"/>
        </dgm:presLayoutVars>
      </dgm:prSet>
      <dgm:spPr/>
    </dgm:pt>
    <dgm:pt modelId="{E0A7C9FC-ED28-4B07-B2CF-0957627D293F}" type="pres">
      <dgm:prSet presAssocID="{A416AF3A-AD33-4621-AD2F-C54009B8D172}" presName="wedge1" presStyleLbl="node1" presStyleIdx="0" presStyleCnt="3"/>
      <dgm:spPr/>
    </dgm:pt>
    <dgm:pt modelId="{C02E1D24-C3A7-4A8B-9A14-12DB9F64EC8F}" type="pres">
      <dgm:prSet presAssocID="{A416AF3A-AD33-4621-AD2F-C54009B8D172}" presName="dummy1a" presStyleCnt="0"/>
      <dgm:spPr/>
    </dgm:pt>
    <dgm:pt modelId="{B211CD94-87E4-4C93-992E-6DDC2ADBD19A}" type="pres">
      <dgm:prSet presAssocID="{A416AF3A-AD33-4621-AD2F-C54009B8D172}" presName="dummy1b" presStyleCnt="0"/>
      <dgm:spPr/>
    </dgm:pt>
    <dgm:pt modelId="{934A0C7A-1B0F-4454-9ABE-1E56C53196F9}" type="pres">
      <dgm:prSet presAssocID="{A416AF3A-AD33-4621-AD2F-C54009B8D172}" presName="wedge1Tx" presStyleLbl="node1" presStyleIdx="0" presStyleCnt="3">
        <dgm:presLayoutVars>
          <dgm:chMax val="0"/>
          <dgm:chPref val="0"/>
          <dgm:bulletEnabled val="1"/>
        </dgm:presLayoutVars>
      </dgm:prSet>
      <dgm:spPr/>
    </dgm:pt>
    <dgm:pt modelId="{877E63B3-11C6-4AC9-930E-CFE3AB3FE6DF}" type="pres">
      <dgm:prSet presAssocID="{A416AF3A-AD33-4621-AD2F-C54009B8D172}" presName="wedge2" presStyleLbl="node1" presStyleIdx="1" presStyleCnt="3"/>
      <dgm:spPr/>
    </dgm:pt>
    <dgm:pt modelId="{50FAA118-D975-4655-94C2-FA392F8227E3}" type="pres">
      <dgm:prSet presAssocID="{A416AF3A-AD33-4621-AD2F-C54009B8D172}" presName="dummy2a" presStyleCnt="0"/>
      <dgm:spPr/>
    </dgm:pt>
    <dgm:pt modelId="{0988EA7C-5EEF-47E5-B613-AB45C69569C4}" type="pres">
      <dgm:prSet presAssocID="{A416AF3A-AD33-4621-AD2F-C54009B8D172}" presName="dummy2b" presStyleCnt="0"/>
      <dgm:spPr/>
    </dgm:pt>
    <dgm:pt modelId="{6D32FA87-B58F-48C4-829E-892A946A5A9C}" type="pres">
      <dgm:prSet presAssocID="{A416AF3A-AD33-4621-AD2F-C54009B8D172}" presName="wedge2Tx" presStyleLbl="node1" presStyleIdx="1" presStyleCnt="3">
        <dgm:presLayoutVars>
          <dgm:chMax val="0"/>
          <dgm:chPref val="0"/>
          <dgm:bulletEnabled val="1"/>
        </dgm:presLayoutVars>
      </dgm:prSet>
      <dgm:spPr/>
    </dgm:pt>
    <dgm:pt modelId="{6A269C14-6031-459F-B00C-104B3429E7FB}" type="pres">
      <dgm:prSet presAssocID="{A416AF3A-AD33-4621-AD2F-C54009B8D172}" presName="wedge3" presStyleLbl="node1" presStyleIdx="2" presStyleCnt="3"/>
      <dgm:spPr/>
    </dgm:pt>
    <dgm:pt modelId="{5A6CEE25-9CCF-4ADA-9A12-2EC1C3F64466}" type="pres">
      <dgm:prSet presAssocID="{A416AF3A-AD33-4621-AD2F-C54009B8D172}" presName="dummy3a" presStyleCnt="0"/>
      <dgm:spPr/>
    </dgm:pt>
    <dgm:pt modelId="{7C32C0C8-EA7F-4222-A841-8568BD1CC68F}" type="pres">
      <dgm:prSet presAssocID="{A416AF3A-AD33-4621-AD2F-C54009B8D172}" presName="dummy3b" presStyleCnt="0"/>
      <dgm:spPr/>
    </dgm:pt>
    <dgm:pt modelId="{9EF6A624-9CA8-4BCA-A037-67A14AEEF069}" type="pres">
      <dgm:prSet presAssocID="{A416AF3A-AD33-4621-AD2F-C54009B8D172}" presName="wedge3Tx" presStyleLbl="node1" presStyleIdx="2" presStyleCnt="3">
        <dgm:presLayoutVars>
          <dgm:chMax val="0"/>
          <dgm:chPref val="0"/>
          <dgm:bulletEnabled val="1"/>
        </dgm:presLayoutVars>
      </dgm:prSet>
      <dgm:spPr/>
    </dgm:pt>
    <dgm:pt modelId="{CC03C70F-755E-4E2B-A8D9-F5DD19AC0226}" type="pres">
      <dgm:prSet presAssocID="{70E05DF4-28F9-4340-8169-448AD7E1EDE3}" presName="arrowWedge1" presStyleLbl="fgSibTrans2D1" presStyleIdx="0" presStyleCnt="3"/>
      <dgm:spPr/>
    </dgm:pt>
    <dgm:pt modelId="{01511B2D-F9BA-4CC8-A2EE-2F34F086DFE8}" type="pres">
      <dgm:prSet presAssocID="{4EBDDE7C-80B2-4566-9BA3-F7449B2A8209}" presName="arrowWedge2" presStyleLbl="fgSibTrans2D1" presStyleIdx="1" presStyleCnt="3"/>
      <dgm:spPr/>
    </dgm:pt>
    <dgm:pt modelId="{2D46BB41-35AE-4FD7-A32E-E2D4B610C360}" type="pres">
      <dgm:prSet presAssocID="{8BF7F727-C5D0-45BC-A42E-86CD66DD922A}" presName="arrowWedge3" presStyleLbl="fgSibTrans2D1" presStyleIdx="2" presStyleCnt="3"/>
      <dgm:spPr/>
    </dgm:pt>
  </dgm:ptLst>
  <dgm:cxnLst>
    <dgm:cxn modelId="{9DD7660E-39D4-467E-A90C-F0023319A1B8}" type="presOf" srcId="{6CCED70D-BBEC-41E8-A500-6C652EF335F4}" destId="{6D32FA87-B58F-48C4-829E-892A946A5A9C}" srcOrd="1" destOrd="0" presId="urn:microsoft.com/office/officeart/2005/8/layout/cycle8"/>
    <dgm:cxn modelId="{64BECC2F-D319-46D8-AB0F-D41DEEA9E58E}" type="presOf" srcId="{6CCED70D-BBEC-41E8-A500-6C652EF335F4}" destId="{877E63B3-11C6-4AC9-930E-CFE3AB3FE6DF}" srcOrd="0" destOrd="0" presId="urn:microsoft.com/office/officeart/2005/8/layout/cycle8"/>
    <dgm:cxn modelId="{35744A78-1505-47FB-B2A5-E21E1D1CC9D6}" srcId="{A416AF3A-AD33-4621-AD2F-C54009B8D172}" destId="{F4FDDDBD-7C81-4B99-B6FE-DDC4F8D7F8FD}" srcOrd="2" destOrd="0" parTransId="{592EDEF7-73D5-4DEF-AFE0-5EE9CE2645EF}" sibTransId="{8BF7F727-C5D0-45BC-A42E-86CD66DD922A}"/>
    <dgm:cxn modelId="{401D5C7A-CF96-46F6-B000-A493CEA580B7}" type="presOf" srcId="{CEA425EF-5518-4589-9A42-8DA66A2556A7}" destId="{E0A7C9FC-ED28-4B07-B2CF-0957627D293F}" srcOrd="0" destOrd="0" presId="urn:microsoft.com/office/officeart/2005/8/layout/cycle8"/>
    <dgm:cxn modelId="{5CBCD1A6-F66F-4013-BFEC-83C66AD4C66B}" type="presOf" srcId="{CEA425EF-5518-4589-9A42-8DA66A2556A7}" destId="{934A0C7A-1B0F-4454-9ABE-1E56C53196F9}" srcOrd="1" destOrd="0" presId="urn:microsoft.com/office/officeart/2005/8/layout/cycle8"/>
    <dgm:cxn modelId="{B06788B9-922A-4728-BC86-A934ECE87E8A}" type="presOf" srcId="{F4FDDDBD-7C81-4B99-B6FE-DDC4F8D7F8FD}" destId="{9EF6A624-9CA8-4BCA-A037-67A14AEEF069}" srcOrd="1" destOrd="0" presId="urn:microsoft.com/office/officeart/2005/8/layout/cycle8"/>
    <dgm:cxn modelId="{DC744BCB-4857-4D76-9ABC-F855E030CEEB}" type="presOf" srcId="{F4FDDDBD-7C81-4B99-B6FE-DDC4F8D7F8FD}" destId="{6A269C14-6031-459F-B00C-104B3429E7FB}" srcOrd="0" destOrd="0" presId="urn:microsoft.com/office/officeart/2005/8/layout/cycle8"/>
    <dgm:cxn modelId="{2E9EDCE6-AA38-43CA-842E-9F3E0317BB20}" srcId="{A416AF3A-AD33-4621-AD2F-C54009B8D172}" destId="{6CCED70D-BBEC-41E8-A500-6C652EF335F4}" srcOrd="1" destOrd="0" parTransId="{6FB51724-CFDA-4FDC-A3BF-D2C061BFC979}" sibTransId="{4EBDDE7C-80B2-4566-9BA3-F7449B2A8209}"/>
    <dgm:cxn modelId="{B1F4F7E6-3026-4364-8E8D-4D33017F98C7}" srcId="{A416AF3A-AD33-4621-AD2F-C54009B8D172}" destId="{CEA425EF-5518-4589-9A42-8DA66A2556A7}" srcOrd="0" destOrd="0" parTransId="{47551819-4AEA-4EA5-B42E-3CE874573C50}" sibTransId="{70E05DF4-28F9-4340-8169-448AD7E1EDE3}"/>
    <dgm:cxn modelId="{694691F0-1582-4A3D-AEE9-B6DDEDBFC808}" type="presOf" srcId="{A416AF3A-AD33-4621-AD2F-C54009B8D172}" destId="{4A23D227-568A-45D7-AB52-7C563273E54D}" srcOrd="0" destOrd="0" presId="urn:microsoft.com/office/officeart/2005/8/layout/cycle8"/>
    <dgm:cxn modelId="{AC4FFDCE-2F6B-4A8E-BABD-4E74931741B3}" type="presParOf" srcId="{4A23D227-568A-45D7-AB52-7C563273E54D}" destId="{E0A7C9FC-ED28-4B07-B2CF-0957627D293F}" srcOrd="0" destOrd="0" presId="urn:microsoft.com/office/officeart/2005/8/layout/cycle8"/>
    <dgm:cxn modelId="{A78FBBDA-2C79-4665-9E38-8E46B23959EA}" type="presParOf" srcId="{4A23D227-568A-45D7-AB52-7C563273E54D}" destId="{C02E1D24-C3A7-4A8B-9A14-12DB9F64EC8F}" srcOrd="1" destOrd="0" presId="urn:microsoft.com/office/officeart/2005/8/layout/cycle8"/>
    <dgm:cxn modelId="{A931D33A-5527-4D60-BB10-C294DF2E3796}" type="presParOf" srcId="{4A23D227-568A-45D7-AB52-7C563273E54D}" destId="{B211CD94-87E4-4C93-992E-6DDC2ADBD19A}" srcOrd="2" destOrd="0" presId="urn:microsoft.com/office/officeart/2005/8/layout/cycle8"/>
    <dgm:cxn modelId="{F4E09011-E0E3-471E-A32F-D9828B267F53}" type="presParOf" srcId="{4A23D227-568A-45D7-AB52-7C563273E54D}" destId="{934A0C7A-1B0F-4454-9ABE-1E56C53196F9}" srcOrd="3" destOrd="0" presId="urn:microsoft.com/office/officeart/2005/8/layout/cycle8"/>
    <dgm:cxn modelId="{45F4ADCC-5C33-412A-8E70-BA6732589A68}" type="presParOf" srcId="{4A23D227-568A-45D7-AB52-7C563273E54D}" destId="{877E63B3-11C6-4AC9-930E-CFE3AB3FE6DF}" srcOrd="4" destOrd="0" presId="urn:microsoft.com/office/officeart/2005/8/layout/cycle8"/>
    <dgm:cxn modelId="{EE74B622-2CE2-4818-B8D4-B5225CABEDE9}" type="presParOf" srcId="{4A23D227-568A-45D7-AB52-7C563273E54D}" destId="{50FAA118-D975-4655-94C2-FA392F8227E3}" srcOrd="5" destOrd="0" presId="urn:microsoft.com/office/officeart/2005/8/layout/cycle8"/>
    <dgm:cxn modelId="{0E730A42-1278-4FF0-94CB-2835B139BF72}" type="presParOf" srcId="{4A23D227-568A-45D7-AB52-7C563273E54D}" destId="{0988EA7C-5EEF-47E5-B613-AB45C69569C4}" srcOrd="6" destOrd="0" presId="urn:microsoft.com/office/officeart/2005/8/layout/cycle8"/>
    <dgm:cxn modelId="{DA493485-2309-42C6-8240-C2D6F51F02D3}" type="presParOf" srcId="{4A23D227-568A-45D7-AB52-7C563273E54D}" destId="{6D32FA87-B58F-48C4-829E-892A946A5A9C}" srcOrd="7" destOrd="0" presId="urn:microsoft.com/office/officeart/2005/8/layout/cycle8"/>
    <dgm:cxn modelId="{002F37F9-6D05-459C-B934-B89FA1E07821}" type="presParOf" srcId="{4A23D227-568A-45D7-AB52-7C563273E54D}" destId="{6A269C14-6031-459F-B00C-104B3429E7FB}" srcOrd="8" destOrd="0" presId="urn:microsoft.com/office/officeart/2005/8/layout/cycle8"/>
    <dgm:cxn modelId="{09304428-E386-4257-A139-C8D6E0540E53}" type="presParOf" srcId="{4A23D227-568A-45D7-AB52-7C563273E54D}" destId="{5A6CEE25-9CCF-4ADA-9A12-2EC1C3F64466}" srcOrd="9" destOrd="0" presId="urn:microsoft.com/office/officeart/2005/8/layout/cycle8"/>
    <dgm:cxn modelId="{9538DC11-AF1B-4989-B4FB-DD46DEA72516}" type="presParOf" srcId="{4A23D227-568A-45D7-AB52-7C563273E54D}" destId="{7C32C0C8-EA7F-4222-A841-8568BD1CC68F}" srcOrd="10" destOrd="0" presId="urn:microsoft.com/office/officeart/2005/8/layout/cycle8"/>
    <dgm:cxn modelId="{98E0C0DA-9BB4-488E-8A70-A891AED3A29D}" type="presParOf" srcId="{4A23D227-568A-45D7-AB52-7C563273E54D}" destId="{9EF6A624-9CA8-4BCA-A037-67A14AEEF069}" srcOrd="11" destOrd="0" presId="urn:microsoft.com/office/officeart/2005/8/layout/cycle8"/>
    <dgm:cxn modelId="{A32239FB-0E97-4840-8A40-9E94BAB24089}" type="presParOf" srcId="{4A23D227-568A-45D7-AB52-7C563273E54D}" destId="{CC03C70F-755E-4E2B-A8D9-F5DD19AC0226}" srcOrd="12" destOrd="0" presId="urn:microsoft.com/office/officeart/2005/8/layout/cycle8"/>
    <dgm:cxn modelId="{F1A98E6D-3D0A-4A74-ADA3-B6F99DAFBAF8}" type="presParOf" srcId="{4A23D227-568A-45D7-AB52-7C563273E54D}" destId="{01511B2D-F9BA-4CC8-A2EE-2F34F086DFE8}" srcOrd="13" destOrd="0" presId="urn:microsoft.com/office/officeart/2005/8/layout/cycle8"/>
    <dgm:cxn modelId="{2A90766F-643F-4A29-90E5-56BEF62AB132}" type="presParOf" srcId="{4A23D227-568A-45D7-AB52-7C563273E54D}" destId="{2D46BB41-35AE-4FD7-A32E-E2D4B610C360}" srcOrd="14" destOrd="0" presId="urn:microsoft.com/office/officeart/2005/8/layout/cycle8"/>
  </dgm:cxnLst>
  <dgm:bg>
    <a:noFill/>
    <a:effectLst>
      <a:outerShdw blurRad="50800" dist="38100" dir="5400000" algn="t" rotWithShape="0">
        <a:prstClr val="black">
          <a:alpha val="40000"/>
        </a:prstClr>
      </a:outerShdw>
    </a:effectLst>
  </dgm:bg>
  <dgm:whole>
    <a:ln>
      <a:solidFill>
        <a:schemeClr val="tx1"/>
      </a:solidFill>
    </a:ln>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16AF3A-AD33-4621-AD2F-C54009B8D172}" type="doc">
      <dgm:prSet loTypeId="urn:microsoft.com/office/officeart/2005/8/layout/cycle8" loCatId="cycle" qsTypeId="urn:microsoft.com/office/officeart/2005/8/quickstyle/simple4" qsCatId="simple" csTypeId="urn:microsoft.com/office/officeart/2005/8/colors/accent2_2" csCatId="accent2" phldr="1"/>
      <dgm:spPr/>
      <dgm:t>
        <a:bodyPr/>
        <a:lstStyle/>
        <a:p>
          <a:endParaRPr lang="en-US"/>
        </a:p>
      </dgm:t>
    </dgm:pt>
    <dgm:pt modelId="{CEA425EF-5518-4589-9A42-8DA66A2556A7}">
      <dgm:prSet phldrT="[Text]"/>
      <dgm:spPr/>
      <dgm:t>
        <a:bodyPr/>
        <a:lstStyle/>
        <a:p>
          <a:r>
            <a:rPr lang="en-US" dirty="0"/>
            <a:t>Running</a:t>
          </a:r>
        </a:p>
      </dgm:t>
    </dgm:pt>
    <dgm:pt modelId="{47551819-4AEA-4EA5-B42E-3CE874573C50}" type="parTrans" cxnId="{B1F4F7E6-3026-4364-8E8D-4D33017F98C7}">
      <dgm:prSet/>
      <dgm:spPr/>
      <dgm:t>
        <a:bodyPr/>
        <a:lstStyle/>
        <a:p>
          <a:endParaRPr lang="en-US"/>
        </a:p>
      </dgm:t>
    </dgm:pt>
    <dgm:pt modelId="{70E05DF4-28F9-4340-8169-448AD7E1EDE3}" type="sibTrans" cxnId="{B1F4F7E6-3026-4364-8E8D-4D33017F98C7}">
      <dgm:prSet/>
      <dgm:spPr/>
      <dgm:t>
        <a:bodyPr/>
        <a:lstStyle/>
        <a:p>
          <a:endParaRPr lang="en-US"/>
        </a:p>
      </dgm:t>
    </dgm:pt>
    <dgm:pt modelId="{6CCED70D-BBEC-41E8-A500-6C652EF335F4}">
      <dgm:prSet phldrT="[Text]"/>
      <dgm:spPr/>
      <dgm:t>
        <a:bodyPr/>
        <a:lstStyle/>
        <a:p>
          <a:r>
            <a:rPr lang="en-US" dirty="0"/>
            <a:t>(Suspended)</a:t>
          </a:r>
        </a:p>
        <a:p>
          <a:r>
            <a:rPr lang="pl-PL" dirty="0"/>
            <a:t>Waiter List</a:t>
          </a:r>
          <a:endParaRPr lang="en-US" dirty="0"/>
        </a:p>
      </dgm:t>
    </dgm:pt>
    <dgm:pt modelId="{6FB51724-CFDA-4FDC-A3BF-D2C061BFC979}" type="parTrans" cxnId="{2E9EDCE6-AA38-43CA-842E-9F3E0317BB20}">
      <dgm:prSet/>
      <dgm:spPr/>
      <dgm:t>
        <a:bodyPr/>
        <a:lstStyle/>
        <a:p>
          <a:endParaRPr lang="en-US"/>
        </a:p>
      </dgm:t>
    </dgm:pt>
    <dgm:pt modelId="{4EBDDE7C-80B2-4566-9BA3-F7449B2A8209}" type="sibTrans" cxnId="{2E9EDCE6-AA38-43CA-842E-9F3E0317BB20}">
      <dgm:prSet/>
      <dgm:spPr/>
      <dgm:t>
        <a:bodyPr/>
        <a:lstStyle/>
        <a:p>
          <a:endParaRPr lang="en-US"/>
        </a:p>
      </dgm:t>
    </dgm:pt>
    <dgm:pt modelId="{F4FDDDBD-7C81-4B99-B6FE-DDC4F8D7F8FD}">
      <dgm:prSet phldrT="[Text]"/>
      <dgm:spPr/>
      <dgm:t>
        <a:bodyPr/>
        <a:lstStyle/>
        <a:p>
          <a:r>
            <a:rPr lang="pl-PL" dirty="0"/>
            <a:t>Runnable Queue</a:t>
          </a:r>
          <a:endParaRPr lang="en-US" dirty="0"/>
        </a:p>
      </dgm:t>
    </dgm:pt>
    <dgm:pt modelId="{592EDEF7-73D5-4DEF-AFE0-5EE9CE2645EF}" type="parTrans" cxnId="{35744A78-1505-47FB-B2A5-E21E1D1CC9D6}">
      <dgm:prSet/>
      <dgm:spPr/>
      <dgm:t>
        <a:bodyPr/>
        <a:lstStyle/>
        <a:p>
          <a:endParaRPr lang="en-US"/>
        </a:p>
      </dgm:t>
    </dgm:pt>
    <dgm:pt modelId="{8BF7F727-C5D0-45BC-A42E-86CD66DD922A}" type="sibTrans" cxnId="{35744A78-1505-47FB-B2A5-E21E1D1CC9D6}">
      <dgm:prSet/>
      <dgm:spPr/>
      <dgm:t>
        <a:bodyPr/>
        <a:lstStyle/>
        <a:p>
          <a:endParaRPr lang="en-US"/>
        </a:p>
      </dgm:t>
    </dgm:pt>
    <dgm:pt modelId="{4A23D227-568A-45D7-AB52-7C563273E54D}" type="pres">
      <dgm:prSet presAssocID="{A416AF3A-AD33-4621-AD2F-C54009B8D172}" presName="compositeShape" presStyleCnt="0">
        <dgm:presLayoutVars>
          <dgm:chMax val="7"/>
          <dgm:dir/>
          <dgm:resizeHandles val="exact"/>
        </dgm:presLayoutVars>
      </dgm:prSet>
      <dgm:spPr/>
    </dgm:pt>
    <dgm:pt modelId="{E0A7C9FC-ED28-4B07-B2CF-0957627D293F}" type="pres">
      <dgm:prSet presAssocID="{A416AF3A-AD33-4621-AD2F-C54009B8D172}" presName="wedge1" presStyleLbl="node1" presStyleIdx="0" presStyleCnt="3"/>
      <dgm:spPr/>
    </dgm:pt>
    <dgm:pt modelId="{C02E1D24-C3A7-4A8B-9A14-12DB9F64EC8F}" type="pres">
      <dgm:prSet presAssocID="{A416AF3A-AD33-4621-AD2F-C54009B8D172}" presName="dummy1a" presStyleCnt="0"/>
      <dgm:spPr/>
    </dgm:pt>
    <dgm:pt modelId="{B211CD94-87E4-4C93-992E-6DDC2ADBD19A}" type="pres">
      <dgm:prSet presAssocID="{A416AF3A-AD33-4621-AD2F-C54009B8D172}" presName="dummy1b" presStyleCnt="0"/>
      <dgm:spPr/>
    </dgm:pt>
    <dgm:pt modelId="{934A0C7A-1B0F-4454-9ABE-1E56C53196F9}" type="pres">
      <dgm:prSet presAssocID="{A416AF3A-AD33-4621-AD2F-C54009B8D172}" presName="wedge1Tx" presStyleLbl="node1" presStyleIdx="0" presStyleCnt="3">
        <dgm:presLayoutVars>
          <dgm:chMax val="0"/>
          <dgm:chPref val="0"/>
          <dgm:bulletEnabled val="1"/>
        </dgm:presLayoutVars>
      </dgm:prSet>
      <dgm:spPr/>
    </dgm:pt>
    <dgm:pt modelId="{877E63B3-11C6-4AC9-930E-CFE3AB3FE6DF}" type="pres">
      <dgm:prSet presAssocID="{A416AF3A-AD33-4621-AD2F-C54009B8D172}" presName="wedge2" presStyleLbl="node1" presStyleIdx="1" presStyleCnt="3"/>
      <dgm:spPr/>
    </dgm:pt>
    <dgm:pt modelId="{50FAA118-D975-4655-94C2-FA392F8227E3}" type="pres">
      <dgm:prSet presAssocID="{A416AF3A-AD33-4621-AD2F-C54009B8D172}" presName="dummy2a" presStyleCnt="0"/>
      <dgm:spPr/>
    </dgm:pt>
    <dgm:pt modelId="{0988EA7C-5EEF-47E5-B613-AB45C69569C4}" type="pres">
      <dgm:prSet presAssocID="{A416AF3A-AD33-4621-AD2F-C54009B8D172}" presName="dummy2b" presStyleCnt="0"/>
      <dgm:spPr/>
    </dgm:pt>
    <dgm:pt modelId="{6D32FA87-B58F-48C4-829E-892A946A5A9C}" type="pres">
      <dgm:prSet presAssocID="{A416AF3A-AD33-4621-AD2F-C54009B8D172}" presName="wedge2Tx" presStyleLbl="node1" presStyleIdx="1" presStyleCnt="3">
        <dgm:presLayoutVars>
          <dgm:chMax val="0"/>
          <dgm:chPref val="0"/>
          <dgm:bulletEnabled val="1"/>
        </dgm:presLayoutVars>
      </dgm:prSet>
      <dgm:spPr/>
    </dgm:pt>
    <dgm:pt modelId="{6A269C14-6031-459F-B00C-104B3429E7FB}" type="pres">
      <dgm:prSet presAssocID="{A416AF3A-AD33-4621-AD2F-C54009B8D172}" presName="wedge3" presStyleLbl="node1" presStyleIdx="2" presStyleCnt="3"/>
      <dgm:spPr/>
    </dgm:pt>
    <dgm:pt modelId="{5A6CEE25-9CCF-4ADA-9A12-2EC1C3F64466}" type="pres">
      <dgm:prSet presAssocID="{A416AF3A-AD33-4621-AD2F-C54009B8D172}" presName="dummy3a" presStyleCnt="0"/>
      <dgm:spPr/>
    </dgm:pt>
    <dgm:pt modelId="{7C32C0C8-EA7F-4222-A841-8568BD1CC68F}" type="pres">
      <dgm:prSet presAssocID="{A416AF3A-AD33-4621-AD2F-C54009B8D172}" presName="dummy3b" presStyleCnt="0"/>
      <dgm:spPr/>
    </dgm:pt>
    <dgm:pt modelId="{9EF6A624-9CA8-4BCA-A037-67A14AEEF069}" type="pres">
      <dgm:prSet presAssocID="{A416AF3A-AD33-4621-AD2F-C54009B8D172}" presName="wedge3Tx" presStyleLbl="node1" presStyleIdx="2" presStyleCnt="3">
        <dgm:presLayoutVars>
          <dgm:chMax val="0"/>
          <dgm:chPref val="0"/>
          <dgm:bulletEnabled val="1"/>
        </dgm:presLayoutVars>
      </dgm:prSet>
      <dgm:spPr/>
    </dgm:pt>
    <dgm:pt modelId="{CC03C70F-755E-4E2B-A8D9-F5DD19AC0226}" type="pres">
      <dgm:prSet presAssocID="{70E05DF4-28F9-4340-8169-448AD7E1EDE3}" presName="arrowWedge1" presStyleLbl="fgSibTrans2D1" presStyleIdx="0" presStyleCnt="3"/>
      <dgm:spPr/>
    </dgm:pt>
    <dgm:pt modelId="{01511B2D-F9BA-4CC8-A2EE-2F34F086DFE8}" type="pres">
      <dgm:prSet presAssocID="{4EBDDE7C-80B2-4566-9BA3-F7449B2A8209}" presName="arrowWedge2" presStyleLbl="fgSibTrans2D1" presStyleIdx="1" presStyleCnt="3"/>
      <dgm:spPr/>
    </dgm:pt>
    <dgm:pt modelId="{2D46BB41-35AE-4FD7-A32E-E2D4B610C360}" type="pres">
      <dgm:prSet presAssocID="{8BF7F727-C5D0-45BC-A42E-86CD66DD922A}" presName="arrowWedge3" presStyleLbl="fgSibTrans2D1" presStyleIdx="2" presStyleCnt="3"/>
      <dgm:spPr/>
    </dgm:pt>
  </dgm:ptLst>
  <dgm:cxnLst>
    <dgm:cxn modelId="{9DD7660E-39D4-467E-A90C-F0023319A1B8}" type="presOf" srcId="{6CCED70D-BBEC-41E8-A500-6C652EF335F4}" destId="{6D32FA87-B58F-48C4-829E-892A946A5A9C}" srcOrd="1" destOrd="0" presId="urn:microsoft.com/office/officeart/2005/8/layout/cycle8"/>
    <dgm:cxn modelId="{64BECC2F-D319-46D8-AB0F-D41DEEA9E58E}" type="presOf" srcId="{6CCED70D-BBEC-41E8-A500-6C652EF335F4}" destId="{877E63B3-11C6-4AC9-930E-CFE3AB3FE6DF}" srcOrd="0" destOrd="0" presId="urn:microsoft.com/office/officeart/2005/8/layout/cycle8"/>
    <dgm:cxn modelId="{35744A78-1505-47FB-B2A5-E21E1D1CC9D6}" srcId="{A416AF3A-AD33-4621-AD2F-C54009B8D172}" destId="{F4FDDDBD-7C81-4B99-B6FE-DDC4F8D7F8FD}" srcOrd="2" destOrd="0" parTransId="{592EDEF7-73D5-4DEF-AFE0-5EE9CE2645EF}" sibTransId="{8BF7F727-C5D0-45BC-A42E-86CD66DD922A}"/>
    <dgm:cxn modelId="{401D5C7A-CF96-46F6-B000-A493CEA580B7}" type="presOf" srcId="{CEA425EF-5518-4589-9A42-8DA66A2556A7}" destId="{E0A7C9FC-ED28-4B07-B2CF-0957627D293F}" srcOrd="0" destOrd="0" presId="urn:microsoft.com/office/officeart/2005/8/layout/cycle8"/>
    <dgm:cxn modelId="{5CBCD1A6-F66F-4013-BFEC-83C66AD4C66B}" type="presOf" srcId="{CEA425EF-5518-4589-9A42-8DA66A2556A7}" destId="{934A0C7A-1B0F-4454-9ABE-1E56C53196F9}" srcOrd="1" destOrd="0" presId="urn:microsoft.com/office/officeart/2005/8/layout/cycle8"/>
    <dgm:cxn modelId="{B06788B9-922A-4728-BC86-A934ECE87E8A}" type="presOf" srcId="{F4FDDDBD-7C81-4B99-B6FE-DDC4F8D7F8FD}" destId="{9EF6A624-9CA8-4BCA-A037-67A14AEEF069}" srcOrd="1" destOrd="0" presId="urn:microsoft.com/office/officeart/2005/8/layout/cycle8"/>
    <dgm:cxn modelId="{DC744BCB-4857-4D76-9ABC-F855E030CEEB}" type="presOf" srcId="{F4FDDDBD-7C81-4B99-B6FE-DDC4F8D7F8FD}" destId="{6A269C14-6031-459F-B00C-104B3429E7FB}" srcOrd="0" destOrd="0" presId="urn:microsoft.com/office/officeart/2005/8/layout/cycle8"/>
    <dgm:cxn modelId="{2E9EDCE6-AA38-43CA-842E-9F3E0317BB20}" srcId="{A416AF3A-AD33-4621-AD2F-C54009B8D172}" destId="{6CCED70D-BBEC-41E8-A500-6C652EF335F4}" srcOrd="1" destOrd="0" parTransId="{6FB51724-CFDA-4FDC-A3BF-D2C061BFC979}" sibTransId="{4EBDDE7C-80B2-4566-9BA3-F7449B2A8209}"/>
    <dgm:cxn modelId="{B1F4F7E6-3026-4364-8E8D-4D33017F98C7}" srcId="{A416AF3A-AD33-4621-AD2F-C54009B8D172}" destId="{CEA425EF-5518-4589-9A42-8DA66A2556A7}" srcOrd="0" destOrd="0" parTransId="{47551819-4AEA-4EA5-B42E-3CE874573C50}" sibTransId="{70E05DF4-28F9-4340-8169-448AD7E1EDE3}"/>
    <dgm:cxn modelId="{694691F0-1582-4A3D-AEE9-B6DDEDBFC808}" type="presOf" srcId="{A416AF3A-AD33-4621-AD2F-C54009B8D172}" destId="{4A23D227-568A-45D7-AB52-7C563273E54D}" srcOrd="0" destOrd="0" presId="urn:microsoft.com/office/officeart/2005/8/layout/cycle8"/>
    <dgm:cxn modelId="{AC4FFDCE-2F6B-4A8E-BABD-4E74931741B3}" type="presParOf" srcId="{4A23D227-568A-45D7-AB52-7C563273E54D}" destId="{E0A7C9FC-ED28-4B07-B2CF-0957627D293F}" srcOrd="0" destOrd="0" presId="urn:microsoft.com/office/officeart/2005/8/layout/cycle8"/>
    <dgm:cxn modelId="{A78FBBDA-2C79-4665-9E38-8E46B23959EA}" type="presParOf" srcId="{4A23D227-568A-45D7-AB52-7C563273E54D}" destId="{C02E1D24-C3A7-4A8B-9A14-12DB9F64EC8F}" srcOrd="1" destOrd="0" presId="urn:microsoft.com/office/officeart/2005/8/layout/cycle8"/>
    <dgm:cxn modelId="{A931D33A-5527-4D60-BB10-C294DF2E3796}" type="presParOf" srcId="{4A23D227-568A-45D7-AB52-7C563273E54D}" destId="{B211CD94-87E4-4C93-992E-6DDC2ADBD19A}" srcOrd="2" destOrd="0" presId="urn:microsoft.com/office/officeart/2005/8/layout/cycle8"/>
    <dgm:cxn modelId="{F4E09011-E0E3-471E-A32F-D9828B267F53}" type="presParOf" srcId="{4A23D227-568A-45D7-AB52-7C563273E54D}" destId="{934A0C7A-1B0F-4454-9ABE-1E56C53196F9}" srcOrd="3" destOrd="0" presId="urn:microsoft.com/office/officeart/2005/8/layout/cycle8"/>
    <dgm:cxn modelId="{45F4ADCC-5C33-412A-8E70-BA6732589A68}" type="presParOf" srcId="{4A23D227-568A-45D7-AB52-7C563273E54D}" destId="{877E63B3-11C6-4AC9-930E-CFE3AB3FE6DF}" srcOrd="4" destOrd="0" presId="urn:microsoft.com/office/officeart/2005/8/layout/cycle8"/>
    <dgm:cxn modelId="{EE74B622-2CE2-4818-B8D4-B5225CABEDE9}" type="presParOf" srcId="{4A23D227-568A-45D7-AB52-7C563273E54D}" destId="{50FAA118-D975-4655-94C2-FA392F8227E3}" srcOrd="5" destOrd="0" presId="urn:microsoft.com/office/officeart/2005/8/layout/cycle8"/>
    <dgm:cxn modelId="{0E730A42-1278-4FF0-94CB-2835B139BF72}" type="presParOf" srcId="{4A23D227-568A-45D7-AB52-7C563273E54D}" destId="{0988EA7C-5EEF-47E5-B613-AB45C69569C4}" srcOrd="6" destOrd="0" presId="urn:microsoft.com/office/officeart/2005/8/layout/cycle8"/>
    <dgm:cxn modelId="{DA493485-2309-42C6-8240-C2D6F51F02D3}" type="presParOf" srcId="{4A23D227-568A-45D7-AB52-7C563273E54D}" destId="{6D32FA87-B58F-48C4-829E-892A946A5A9C}" srcOrd="7" destOrd="0" presId="urn:microsoft.com/office/officeart/2005/8/layout/cycle8"/>
    <dgm:cxn modelId="{002F37F9-6D05-459C-B934-B89FA1E07821}" type="presParOf" srcId="{4A23D227-568A-45D7-AB52-7C563273E54D}" destId="{6A269C14-6031-459F-B00C-104B3429E7FB}" srcOrd="8" destOrd="0" presId="urn:microsoft.com/office/officeart/2005/8/layout/cycle8"/>
    <dgm:cxn modelId="{09304428-E386-4257-A139-C8D6E0540E53}" type="presParOf" srcId="{4A23D227-568A-45D7-AB52-7C563273E54D}" destId="{5A6CEE25-9CCF-4ADA-9A12-2EC1C3F64466}" srcOrd="9" destOrd="0" presId="urn:microsoft.com/office/officeart/2005/8/layout/cycle8"/>
    <dgm:cxn modelId="{9538DC11-AF1B-4989-B4FB-DD46DEA72516}" type="presParOf" srcId="{4A23D227-568A-45D7-AB52-7C563273E54D}" destId="{7C32C0C8-EA7F-4222-A841-8568BD1CC68F}" srcOrd="10" destOrd="0" presId="urn:microsoft.com/office/officeart/2005/8/layout/cycle8"/>
    <dgm:cxn modelId="{98E0C0DA-9BB4-488E-8A70-A891AED3A29D}" type="presParOf" srcId="{4A23D227-568A-45D7-AB52-7C563273E54D}" destId="{9EF6A624-9CA8-4BCA-A037-67A14AEEF069}" srcOrd="11" destOrd="0" presId="urn:microsoft.com/office/officeart/2005/8/layout/cycle8"/>
    <dgm:cxn modelId="{A32239FB-0E97-4840-8A40-9E94BAB24089}" type="presParOf" srcId="{4A23D227-568A-45D7-AB52-7C563273E54D}" destId="{CC03C70F-755E-4E2B-A8D9-F5DD19AC0226}" srcOrd="12" destOrd="0" presId="urn:microsoft.com/office/officeart/2005/8/layout/cycle8"/>
    <dgm:cxn modelId="{F1A98E6D-3D0A-4A74-ADA3-B6F99DAFBAF8}" type="presParOf" srcId="{4A23D227-568A-45D7-AB52-7C563273E54D}" destId="{01511B2D-F9BA-4CC8-A2EE-2F34F086DFE8}" srcOrd="13" destOrd="0" presId="urn:microsoft.com/office/officeart/2005/8/layout/cycle8"/>
    <dgm:cxn modelId="{2A90766F-643F-4A29-90E5-56BEF62AB132}" type="presParOf" srcId="{4A23D227-568A-45D7-AB52-7C563273E54D}" destId="{2D46BB41-35AE-4FD7-A32E-E2D4B610C360}" srcOrd="14" destOrd="0" presId="urn:microsoft.com/office/officeart/2005/8/layout/cycle8"/>
  </dgm:cxnLst>
  <dgm:bg>
    <a:noFill/>
    <a:effectLst>
      <a:outerShdw blurRad="50800" dist="38100" dir="5400000" algn="t" rotWithShape="0">
        <a:prstClr val="black">
          <a:alpha val="40000"/>
        </a:prstClr>
      </a:outerShdw>
    </a:effectLst>
  </dgm:bg>
  <dgm:whole>
    <a:ln>
      <a:solidFill>
        <a:schemeClr val="tx1"/>
      </a:solidFill>
    </a:ln>
  </dgm:whole>
  <dgm:extLst>
    <a:ext uri="http://schemas.microsoft.com/office/drawing/2008/diagram">
      <dsp:dataModelExt xmlns:dsp="http://schemas.microsoft.com/office/drawing/2008/diagram" relId="rId2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16AF3A-AD33-4621-AD2F-C54009B8D172}" type="doc">
      <dgm:prSet loTypeId="urn:microsoft.com/office/officeart/2005/8/layout/cycle8" loCatId="cycle" qsTypeId="urn:microsoft.com/office/officeart/2005/8/quickstyle/simple4" qsCatId="simple" csTypeId="urn:microsoft.com/office/officeart/2005/8/colors/accent2_2" csCatId="accent2" phldr="1"/>
      <dgm:spPr/>
      <dgm:t>
        <a:bodyPr/>
        <a:lstStyle/>
        <a:p>
          <a:endParaRPr lang="en-US"/>
        </a:p>
      </dgm:t>
    </dgm:pt>
    <dgm:pt modelId="{CEA425EF-5518-4589-9A42-8DA66A2556A7}">
      <dgm:prSet phldrT="[Text]"/>
      <dgm:spPr/>
      <dgm:t>
        <a:bodyPr/>
        <a:lstStyle/>
        <a:p>
          <a:r>
            <a:rPr lang="en-US" dirty="0"/>
            <a:t>Running</a:t>
          </a:r>
        </a:p>
      </dgm:t>
    </dgm:pt>
    <dgm:pt modelId="{47551819-4AEA-4EA5-B42E-3CE874573C50}" type="parTrans" cxnId="{B1F4F7E6-3026-4364-8E8D-4D33017F98C7}">
      <dgm:prSet/>
      <dgm:spPr/>
      <dgm:t>
        <a:bodyPr/>
        <a:lstStyle/>
        <a:p>
          <a:endParaRPr lang="en-US"/>
        </a:p>
      </dgm:t>
    </dgm:pt>
    <dgm:pt modelId="{70E05DF4-28F9-4340-8169-448AD7E1EDE3}" type="sibTrans" cxnId="{B1F4F7E6-3026-4364-8E8D-4D33017F98C7}">
      <dgm:prSet/>
      <dgm:spPr/>
      <dgm:t>
        <a:bodyPr/>
        <a:lstStyle/>
        <a:p>
          <a:endParaRPr lang="en-US"/>
        </a:p>
      </dgm:t>
    </dgm:pt>
    <dgm:pt modelId="{6CCED70D-BBEC-41E8-A500-6C652EF335F4}">
      <dgm:prSet phldrT="[Text]"/>
      <dgm:spPr/>
      <dgm:t>
        <a:bodyPr/>
        <a:lstStyle/>
        <a:p>
          <a:r>
            <a:rPr lang="en-US" dirty="0"/>
            <a:t>(Suspended)</a:t>
          </a:r>
        </a:p>
        <a:p>
          <a:r>
            <a:rPr lang="pl-PL" dirty="0"/>
            <a:t>Waiter List</a:t>
          </a:r>
          <a:endParaRPr lang="en-US" dirty="0"/>
        </a:p>
      </dgm:t>
    </dgm:pt>
    <dgm:pt modelId="{6FB51724-CFDA-4FDC-A3BF-D2C061BFC979}" type="parTrans" cxnId="{2E9EDCE6-AA38-43CA-842E-9F3E0317BB20}">
      <dgm:prSet/>
      <dgm:spPr/>
      <dgm:t>
        <a:bodyPr/>
        <a:lstStyle/>
        <a:p>
          <a:endParaRPr lang="en-US"/>
        </a:p>
      </dgm:t>
    </dgm:pt>
    <dgm:pt modelId="{4EBDDE7C-80B2-4566-9BA3-F7449B2A8209}" type="sibTrans" cxnId="{2E9EDCE6-AA38-43CA-842E-9F3E0317BB20}">
      <dgm:prSet/>
      <dgm:spPr/>
      <dgm:t>
        <a:bodyPr/>
        <a:lstStyle/>
        <a:p>
          <a:endParaRPr lang="en-US"/>
        </a:p>
      </dgm:t>
    </dgm:pt>
    <dgm:pt modelId="{F4FDDDBD-7C81-4B99-B6FE-DDC4F8D7F8FD}">
      <dgm:prSet phldrT="[Text]"/>
      <dgm:spPr/>
      <dgm:t>
        <a:bodyPr/>
        <a:lstStyle/>
        <a:p>
          <a:r>
            <a:rPr lang="pl-PL" dirty="0"/>
            <a:t>Runnable Queue</a:t>
          </a:r>
          <a:endParaRPr lang="en-US" dirty="0"/>
        </a:p>
      </dgm:t>
    </dgm:pt>
    <dgm:pt modelId="{592EDEF7-73D5-4DEF-AFE0-5EE9CE2645EF}" type="parTrans" cxnId="{35744A78-1505-47FB-B2A5-E21E1D1CC9D6}">
      <dgm:prSet/>
      <dgm:spPr/>
      <dgm:t>
        <a:bodyPr/>
        <a:lstStyle/>
        <a:p>
          <a:endParaRPr lang="en-US"/>
        </a:p>
      </dgm:t>
    </dgm:pt>
    <dgm:pt modelId="{8BF7F727-C5D0-45BC-A42E-86CD66DD922A}" type="sibTrans" cxnId="{35744A78-1505-47FB-B2A5-E21E1D1CC9D6}">
      <dgm:prSet/>
      <dgm:spPr/>
      <dgm:t>
        <a:bodyPr/>
        <a:lstStyle/>
        <a:p>
          <a:endParaRPr lang="en-US"/>
        </a:p>
      </dgm:t>
    </dgm:pt>
    <dgm:pt modelId="{4A23D227-568A-45D7-AB52-7C563273E54D}" type="pres">
      <dgm:prSet presAssocID="{A416AF3A-AD33-4621-AD2F-C54009B8D172}" presName="compositeShape" presStyleCnt="0">
        <dgm:presLayoutVars>
          <dgm:chMax val="7"/>
          <dgm:dir/>
          <dgm:resizeHandles val="exact"/>
        </dgm:presLayoutVars>
      </dgm:prSet>
      <dgm:spPr/>
    </dgm:pt>
    <dgm:pt modelId="{E0A7C9FC-ED28-4B07-B2CF-0957627D293F}" type="pres">
      <dgm:prSet presAssocID="{A416AF3A-AD33-4621-AD2F-C54009B8D172}" presName="wedge1" presStyleLbl="node1" presStyleIdx="0" presStyleCnt="3"/>
      <dgm:spPr/>
    </dgm:pt>
    <dgm:pt modelId="{C02E1D24-C3A7-4A8B-9A14-12DB9F64EC8F}" type="pres">
      <dgm:prSet presAssocID="{A416AF3A-AD33-4621-AD2F-C54009B8D172}" presName="dummy1a" presStyleCnt="0"/>
      <dgm:spPr/>
    </dgm:pt>
    <dgm:pt modelId="{B211CD94-87E4-4C93-992E-6DDC2ADBD19A}" type="pres">
      <dgm:prSet presAssocID="{A416AF3A-AD33-4621-AD2F-C54009B8D172}" presName="dummy1b" presStyleCnt="0"/>
      <dgm:spPr/>
    </dgm:pt>
    <dgm:pt modelId="{934A0C7A-1B0F-4454-9ABE-1E56C53196F9}" type="pres">
      <dgm:prSet presAssocID="{A416AF3A-AD33-4621-AD2F-C54009B8D172}" presName="wedge1Tx" presStyleLbl="node1" presStyleIdx="0" presStyleCnt="3">
        <dgm:presLayoutVars>
          <dgm:chMax val="0"/>
          <dgm:chPref val="0"/>
          <dgm:bulletEnabled val="1"/>
        </dgm:presLayoutVars>
      </dgm:prSet>
      <dgm:spPr/>
    </dgm:pt>
    <dgm:pt modelId="{877E63B3-11C6-4AC9-930E-CFE3AB3FE6DF}" type="pres">
      <dgm:prSet presAssocID="{A416AF3A-AD33-4621-AD2F-C54009B8D172}" presName="wedge2" presStyleLbl="node1" presStyleIdx="1" presStyleCnt="3"/>
      <dgm:spPr/>
    </dgm:pt>
    <dgm:pt modelId="{50FAA118-D975-4655-94C2-FA392F8227E3}" type="pres">
      <dgm:prSet presAssocID="{A416AF3A-AD33-4621-AD2F-C54009B8D172}" presName="dummy2a" presStyleCnt="0"/>
      <dgm:spPr/>
    </dgm:pt>
    <dgm:pt modelId="{0988EA7C-5EEF-47E5-B613-AB45C69569C4}" type="pres">
      <dgm:prSet presAssocID="{A416AF3A-AD33-4621-AD2F-C54009B8D172}" presName="dummy2b" presStyleCnt="0"/>
      <dgm:spPr/>
    </dgm:pt>
    <dgm:pt modelId="{6D32FA87-B58F-48C4-829E-892A946A5A9C}" type="pres">
      <dgm:prSet presAssocID="{A416AF3A-AD33-4621-AD2F-C54009B8D172}" presName="wedge2Tx" presStyleLbl="node1" presStyleIdx="1" presStyleCnt="3">
        <dgm:presLayoutVars>
          <dgm:chMax val="0"/>
          <dgm:chPref val="0"/>
          <dgm:bulletEnabled val="1"/>
        </dgm:presLayoutVars>
      </dgm:prSet>
      <dgm:spPr/>
    </dgm:pt>
    <dgm:pt modelId="{6A269C14-6031-459F-B00C-104B3429E7FB}" type="pres">
      <dgm:prSet presAssocID="{A416AF3A-AD33-4621-AD2F-C54009B8D172}" presName="wedge3" presStyleLbl="node1" presStyleIdx="2" presStyleCnt="3"/>
      <dgm:spPr/>
    </dgm:pt>
    <dgm:pt modelId="{5A6CEE25-9CCF-4ADA-9A12-2EC1C3F64466}" type="pres">
      <dgm:prSet presAssocID="{A416AF3A-AD33-4621-AD2F-C54009B8D172}" presName="dummy3a" presStyleCnt="0"/>
      <dgm:spPr/>
    </dgm:pt>
    <dgm:pt modelId="{7C32C0C8-EA7F-4222-A841-8568BD1CC68F}" type="pres">
      <dgm:prSet presAssocID="{A416AF3A-AD33-4621-AD2F-C54009B8D172}" presName="dummy3b" presStyleCnt="0"/>
      <dgm:spPr/>
    </dgm:pt>
    <dgm:pt modelId="{9EF6A624-9CA8-4BCA-A037-67A14AEEF069}" type="pres">
      <dgm:prSet presAssocID="{A416AF3A-AD33-4621-AD2F-C54009B8D172}" presName="wedge3Tx" presStyleLbl="node1" presStyleIdx="2" presStyleCnt="3">
        <dgm:presLayoutVars>
          <dgm:chMax val="0"/>
          <dgm:chPref val="0"/>
          <dgm:bulletEnabled val="1"/>
        </dgm:presLayoutVars>
      </dgm:prSet>
      <dgm:spPr/>
    </dgm:pt>
    <dgm:pt modelId="{CC03C70F-755E-4E2B-A8D9-F5DD19AC0226}" type="pres">
      <dgm:prSet presAssocID="{70E05DF4-28F9-4340-8169-448AD7E1EDE3}" presName="arrowWedge1" presStyleLbl="fgSibTrans2D1" presStyleIdx="0" presStyleCnt="3"/>
      <dgm:spPr/>
    </dgm:pt>
    <dgm:pt modelId="{01511B2D-F9BA-4CC8-A2EE-2F34F086DFE8}" type="pres">
      <dgm:prSet presAssocID="{4EBDDE7C-80B2-4566-9BA3-F7449B2A8209}" presName="arrowWedge2" presStyleLbl="fgSibTrans2D1" presStyleIdx="1" presStyleCnt="3"/>
      <dgm:spPr/>
    </dgm:pt>
    <dgm:pt modelId="{2D46BB41-35AE-4FD7-A32E-E2D4B610C360}" type="pres">
      <dgm:prSet presAssocID="{8BF7F727-C5D0-45BC-A42E-86CD66DD922A}" presName="arrowWedge3" presStyleLbl="fgSibTrans2D1" presStyleIdx="2" presStyleCnt="3"/>
      <dgm:spPr/>
    </dgm:pt>
  </dgm:ptLst>
  <dgm:cxnLst>
    <dgm:cxn modelId="{9DD7660E-39D4-467E-A90C-F0023319A1B8}" type="presOf" srcId="{6CCED70D-BBEC-41E8-A500-6C652EF335F4}" destId="{6D32FA87-B58F-48C4-829E-892A946A5A9C}" srcOrd="1" destOrd="0" presId="urn:microsoft.com/office/officeart/2005/8/layout/cycle8"/>
    <dgm:cxn modelId="{64BECC2F-D319-46D8-AB0F-D41DEEA9E58E}" type="presOf" srcId="{6CCED70D-BBEC-41E8-A500-6C652EF335F4}" destId="{877E63B3-11C6-4AC9-930E-CFE3AB3FE6DF}" srcOrd="0" destOrd="0" presId="urn:microsoft.com/office/officeart/2005/8/layout/cycle8"/>
    <dgm:cxn modelId="{35744A78-1505-47FB-B2A5-E21E1D1CC9D6}" srcId="{A416AF3A-AD33-4621-AD2F-C54009B8D172}" destId="{F4FDDDBD-7C81-4B99-B6FE-DDC4F8D7F8FD}" srcOrd="2" destOrd="0" parTransId="{592EDEF7-73D5-4DEF-AFE0-5EE9CE2645EF}" sibTransId="{8BF7F727-C5D0-45BC-A42E-86CD66DD922A}"/>
    <dgm:cxn modelId="{401D5C7A-CF96-46F6-B000-A493CEA580B7}" type="presOf" srcId="{CEA425EF-5518-4589-9A42-8DA66A2556A7}" destId="{E0A7C9FC-ED28-4B07-B2CF-0957627D293F}" srcOrd="0" destOrd="0" presId="urn:microsoft.com/office/officeart/2005/8/layout/cycle8"/>
    <dgm:cxn modelId="{5CBCD1A6-F66F-4013-BFEC-83C66AD4C66B}" type="presOf" srcId="{CEA425EF-5518-4589-9A42-8DA66A2556A7}" destId="{934A0C7A-1B0F-4454-9ABE-1E56C53196F9}" srcOrd="1" destOrd="0" presId="urn:microsoft.com/office/officeart/2005/8/layout/cycle8"/>
    <dgm:cxn modelId="{B06788B9-922A-4728-BC86-A934ECE87E8A}" type="presOf" srcId="{F4FDDDBD-7C81-4B99-B6FE-DDC4F8D7F8FD}" destId="{9EF6A624-9CA8-4BCA-A037-67A14AEEF069}" srcOrd="1" destOrd="0" presId="urn:microsoft.com/office/officeart/2005/8/layout/cycle8"/>
    <dgm:cxn modelId="{DC744BCB-4857-4D76-9ABC-F855E030CEEB}" type="presOf" srcId="{F4FDDDBD-7C81-4B99-B6FE-DDC4F8D7F8FD}" destId="{6A269C14-6031-459F-B00C-104B3429E7FB}" srcOrd="0" destOrd="0" presId="urn:microsoft.com/office/officeart/2005/8/layout/cycle8"/>
    <dgm:cxn modelId="{2E9EDCE6-AA38-43CA-842E-9F3E0317BB20}" srcId="{A416AF3A-AD33-4621-AD2F-C54009B8D172}" destId="{6CCED70D-BBEC-41E8-A500-6C652EF335F4}" srcOrd="1" destOrd="0" parTransId="{6FB51724-CFDA-4FDC-A3BF-D2C061BFC979}" sibTransId="{4EBDDE7C-80B2-4566-9BA3-F7449B2A8209}"/>
    <dgm:cxn modelId="{B1F4F7E6-3026-4364-8E8D-4D33017F98C7}" srcId="{A416AF3A-AD33-4621-AD2F-C54009B8D172}" destId="{CEA425EF-5518-4589-9A42-8DA66A2556A7}" srcOrd="0" destOrd="0" parTransId="{47551819-4AEA-4EA5-B42E-3CE874573C50}" sibTransId="{70E05DF4-28F9-4340-8169-448AD7E1EDE3}"/>
    <dgm:cxn modelId="{694691F0-1582-4A3D-AEE9-B6DDEDBFC808}" type="presOf" srcId="{A416AF3A-AD33-4621-AD2F-C54009B8D172}" destId="{4A23D227-568A-45D7-AB52-7C563273E54D}" srcOrd="0" destOrd="0" presId="urn:microsoft.com/office/officeart/2005/8/layout/cycle8"/>
    <dgm:cxn modelId="{AC4FFDCE-2F6B-4A8E-BABD-4E74931741B3}" type="presParOf" srcId="{4A23D227-568A-45D7-AB52-7C563273E54D}" destId="{E0A7C9FC-ED28-4B07-B2CF-0957627D293F}" srcOrd="0" destOrd="0" presId="urn:microsoft.com/office/officeart/2005/8/layout/cycle8"/>
    <dgm:cxn modelId="{A78FBBDA-2C79-4665-9E38-8E46B23959EA}" type="presParOf" srcId="{4A23D227-568A-45D7-AB52-7C563273E54D}" destId="{C02E1D24-C3A7-4A8B-9A14-12DB9F64EC8F}" srcOrd="1" destOrd="0" presId="urn:microsoft.com/office/officeart/2005/8/layout/cycle8"/>
    <dgm:cxn modelId="{A931D33A-5527-4D60-BB10-C294DF2E3796}" type="presParOf" srcId="{4A23D227-568A-45D7-AB52-7C563273E54D}" destId="{B211CD94-87E4-4C93-992E-6DDC2ADBD19A}" srcOrd="2" destOrd="0" presId="urn:microsoft.com/office/officeart/2005/8/layout/cycle8"/>
    <dgm:cxn modelId="{F4E09011-E0E3-471E-A32F-D9828B267F53}" type="presParOf" srcId="{4A23D227-568A-45D7-AB52-7C563273E54D}" destId="{934A0C7A-1B0F-4454-9ABE-1E56C53196F9}" srcOrd="3" destOrd="0" presId="urn:microsoft.com/office/officeart/2005/8/layout/cycle8"/>
    <dgm:cxn modelId="{45F4ADCC-5C33-412A-8E70-BA6732589A68}" type="presParOf" srcId="{4A23D227-568A-45D7-AB52-7C563273E54D}" destId="{877E63B3-11C6-4AC9-930E-CFE3AB3FE6DF}" srcOrd="4" destOrd="0" presId="urn:microsoft.com/office/officeart/2005/8/layout/cycle8"/>
    <dgm:cxn modelId="{EE74B622-2CE2-4818-B8D4-B5225CABEDE9}" type="presParOf" srcId="{4A23D227-568A-45D7-AB52-7C563273E54D}" destId="{50FAA118-D975-4655-94C2-FA392F8227E3}" srcOrd="5" destOrd="0" presId="urn:microsoft.com/office/officeart/2005/8/layout/cycle8"/>
    <dgm:cxn modelId="{0E730A42-1278-4FF0-94CB-2835B139BF72}" type="presParOf" srcId="{4A23D227-568A-45D7-AB52-7C563273E54D}" destId="{0988EA7C-5EEF-47E5-B613-AB45C69569C4}" srcOrd="6" destOrd="0" presId="urn:microsoft.com/office/officeart/2005/8/layout/cycle8"/>
    <dgm:cxn modelId="{DA493485-2309-42C6-8240-C2D6F51F02D3}" type="presParOf" srcId="{4A23D227-568A-45D7-AB52-7C563273E54D}" destId="{6D32FA87-B58F-48C4-829E-892A946A5A9C}" srcOrd="7" destOrd="0" presId="urn:microsoft.com/office/officeart/2005/8/layout/cycle8"/>
    <dgm:cxn modelId="{002F37F9-6D05-459C-B934-B89FA1E07821}" type="presParOf" srcId="{4A23D227-568A-45D7-AB52-7C563273E54D}" destId="{6A269C14-6031-459F-B00C-104B3429E7FB}" srcOrd="8" destOrd="0" presId="urn:microsoft.com/office/officeart/2005/8/layout/cycle8"/>
    <dgm:cxn modelId="{09304428-E386-4257-A139-C8D6E0540E53}" type="presParOf" srcId="{4A23D227-568A-45D7-AB52-7C563273E54D}" destId="{5A6CEE25-9CCF-4ADA-9A12-2EC1C3F64466}" srcOrd="9" destOrd="0" presId="urn:microsoft.com/office/officeart/2005/8/layout/cycle8"/>
    <dgm:cxn modelId="{9538DC11-AF1B-4989-B4FB-DD46DEA72516}" type="presParOf" srcId="{4A23D227-568A-45D7-AB52-7C563273E54D}" destId="{7C32C0C8-EA7F-4222-A841-8568BD1CC68F}" srcOrd="10" destOrd="0" presId="urn:microsoft.com/office/officeart/2005/8/layout/cycle8"/>
    <dgm:cxn modelId="{98E0C0DA-9BB4-488E-8A70-A891AED3A29D}" type="presParOf" srcId="{4A23D227-568A-45D7-AB52-7C563273E54D}" destId="{9EF6A624-9CA8-4BCA-A037-67A14AEEF069}" srcOrd="11" destOrd="0" presId="urn:microsoft.com/office/officeart/2005/8/layout/cycle8"/>
    <dgm:cxn modelId="{A32239FB-0E97-4840-8A40-9E94BAB24089}" type="presParOf" srcId="{4A23D227-568A-45D7-AB52-7C563273E54D}" destId="{CC03C70F-755E-4E2B-A8D9-F5DD19AC0226}" srcOrd="12" destOrd="0" presId="urn:microsoft.com/office/officeart/2005/8/layout/cycle8"/>
    <dgm:cxn modelId="{F1A98E6D-3D0A-4A74-ADA3-B6F99DAFBAF8}" type="presParOf" srcId="{4A23D227-568A-45D7-AB52-7C563273E54D}" destId="{01511B2D-F9BA-4CC8-A2EE-2F34F086DFE8}" srcOrd="13" destOrd="0" presId="urn:microsoft.com/office/officeart/2005/8/layout/cycle8"/>
    <dgm:cxn modelId="{2A90766F-643F-4A29-90E5-56BEF62AB132}" type="presParOf" srcId="{4A23D227-568A-45D7-AB52-7C563273E54D}" destId="{2D46BB41-35AE-4FD7-A32E-E2D4B610C360}" srcOrd="14" destOrd="0" presId="urn:microsoft.com/office/officeart/2005/8/layout/cycle8"/>
  </dgm:cxnLst>
  <dgm:bg>
    <a:noFill/>
    <a:effectLst>
      <a:outerShdw blurRad="50800" dist="38100" dir="5400000" algn="t" rotWithShape="0">
        <a:prstClr val="black">
          <a:alpha val="40000"/>
        </a:prstClr>
      </a:outerShdw>
    </a:effectLst>
  </dgm:bg>
  <dgm:whole>
    <a:ln>
      <a:solidFill>
        <a:schemeClr val="tx1"/>
      </a:solidFill>
    </a:ln>
  </dgm:whole>
  <dgm:extLst>
    <a:ext uri="http://schemas.microsoft.com/office/drawing/2008/diagram">
      <dsp:dataModelExt xmlns:dsp="http://schemas.microsoft.com/office/drawing/2008/diagram" relId="rId3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58E51-95BB-489D-BA5C-43770DA6D83A}">
      <dsp:nvSpPr>
        <dsp:cNvPr id="0" name=""/>
        <dsp:cNvSpPr/>
      </dsp:nvSpPr>
      <dsp:spPr>
        <a:xfrm>
          <a:off x="276989" y="211"/>
          <a:ext cx="3045894" cy="90197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LookupAccountSID</a:t>
          </a:r>
          <a:r>
            <a:rPr lang="en-US" sz="2000" kern="1200" dirty="0"/>
            <a:t>() e </a:t>
          </a:r>
          <a:r>
            <a:rPr lang="en-US" sz="2000" kern="1200" dirty="0" err="1"/>
            <a:t>controladores</a:t>
          </a:r>
          <a:r>
            <a:rPr lang="en-US" sz="2000" kern="1200" dirty="0"/>
            <a:t> de </a:t>
          </a:r>
          <a:r>
            <a:rPr lang="en-US" sz="2000" kern="1200" dirty="0" err="1"/>
            <a:t>domínio</a:t>
          </a:r>
          <a:r>
            <a:rPr lang="en-US" sz="2000" kern="1200" dirty="0"/>
            <a:t> lentos</a:t>
          </a:r>
        </a:p>
      </dsp:txBody>
      <dsp:txXfrm>
        <a:off x="276989" y="211"/>
        <a:ext cx="3045894" cy="901974"/>
      </dsp:txXfrm>
    </dsp:sp>
    <dsp:sp modelId="{5D69E295-DE44-4286-BF2E-D3DA526BB238}">
      <dsp:nvSpPr>
        <dsp:cNvPr id="0" name=""/>
        <dsp:cNvSpPr/>
      </dsp:nvSpPr>
      <dsp:spPr>
        <a:xfrm>
          <a:off x="276989" y="1112413"/>
          <a:ext cx="3045894" cy="90197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Extended stored procedures</a:t>
          </a:r>
        </a:p>
      </dsp:txBody>
      <dsp:txXfrm>
        <a:off x="276989" y="1112413"/>
        <a:ext cx="3045894" cy="901974"/>
      </dsp:txXfrm>
    </dsp:sp>
    <dsp:sp modelId="{1DD706A6-E7BC-4F71-B08C-788EE82D7604}">
      <dsp:nvSpPr>
        <dsp:cNvPr id="0" name=""/>
        <dsp:cNvSpPr/>
      </dsp:nvSpPr>
      <dsp:spPr>
        <a:xfrm>
          <a:off x="276989" y="2224614"/>
          <a:ext cx="3045894" cy="90197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Log file growth (zero log file)</a:t>
          </a:r>
        </a:p>
      </dsp:txBody>
      <dsp:txXfrm>
        <a:off x="276989" y="2224614"/>
        <a:ext cx="3045894" cy="901974"/>
      </dsp:txXfrm>
    </dsp:sp>
    <dsp:sp modelId="{5D57C72D-5E71-429B-94CB-3911DA5CC1EA}">
      <dsp:nvSpPr>
        <dsp:cNvPr id="0" name=""/>
        <dsp:cNvSpPr/>
      </dsp:nvSpPr>
      <dsp:spPr>
        <a:xfrm>
          <a:off x="255062" y="3336816"/>
          <a:ext cx="3089747" cy="1003678"/>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Cuidados</a:t>
          </a:r>
          <a:r>
            <a:rPr lang="en-US" sz="1800" kern="1200" dirty="0"/>
            <a:t> extras, </a:t>
          </a:r>
          <a:r>
            <a:rPr lang="en-US" sz="1800" kern="1200" dirty="0" err="1"/>
            <a:t>ou</a:t>
          </a:r>
          <a:r>
            <a:rPr lang="en-US" sz="1800" kern="1200" dirty="0"/>
            <a:t> </a:t>
          </a:r>
          <a:r>
            <a:rPr lang="en-US" sz="1800" kern="1200" dirty="0" err="1"/>
            <a:t>problemas</a:t>
          </a:r>
          <a:r>
            <a:rPr lang="en-US" sz="1800" kern="1200" dirty="0"/>
            <a:t> </a:t>
          </a:r>
          <a:r>
            <a:rPr lang="en-US" sz="1800" kern="1200" dirty="0" err="1"/>
            <a:t>podem</a:t>
          </a:r>
          <a:r>
            <a:rPr lang="en-US" sz="1800" kern="1200" dirty="0"/>
            <a:t> </a:t>
          </a:r>
          <a:r>
            <a:rPr lang="en-US" sz="1800" kern="1200" dirty="0" err="1"/>
            <a:t>ocorrer</a:t>
          </a:r>
          <a:r>
            <a:rPr lang="en-US" sz="1800" kern="1200" dirty="0"/>
            <a:t> (non-yielding threads)</a:t>
          </a:r>
        </a:p>
      </dsp:txBody>
      <dsp:txXfrm>
        <a:off x="255062" y="3336816"/>
        <a:ext cx="3089747" cy="10036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85C26-77AB-4168-B69C-8E69EB1CCDD4}">
      <dsp:nvSpPr>
        <dsp:cNvPr id="0" name=""/>
        <dsp:cNvSpPr/>
      </dsp:nvSpPr>
      <dsp:spPr>
        <a:xfrm>
          <a:off x="1004" y="0"/>
          <a:ext cx="2611933" cy="43053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err="1"/>
            <a:t>Utilizado</a:t>
          </a:r>
          <a:r>
            <a:rPr lang="en-US" sz="2100" kern="1200" dirty="0"/>
            <a:t> para </a:t>
          </a:r>
          <a:r>
            <a:rPr lang="en-US" sz="2100" kern="1200" dirty="0" err="1"/>
            <a:t>sincronizar</a:t>
          </a:r>
          <a:r>
            <a:rPr lang="en-US" sz="2100" kern="1200" dirty="0"/>
            <a:t> query workers </a:t>
          </a:r>
          <a:r>
            <a:rPr lang="en-US" sz="2100" kern="1200" dirty="0" err="1"/>
            <a:t>em</a:t>
          </a:r>
          <a:r>
            <a:rPr lang="en-US" sz="2100" kern="1200" dirty="0"/>
            <a:t> </a:t>
          </a:r>
          <a:r>
            <a:rPr lang="en-US" sz="2100" kern="1200" dirty="0" err="1"/>
            <a:t>paralelo</a:t>
          </a:r>
          <a:endParaRPr lang="en-US" sz="2100" kern="1200" dirty="0"/>
        </a:p>
      </dsp:txBody>
      <dsp:txXfrm>
        <a:off x="1004" y="0"/>
        <a:ext cx="2611933" cy="1291590"/>
      </dsp:txXfrm>
    </dsp:sp>
    <dsp:sp modelId="{9DF86788-89C4-4687-A9B3-386D048AB4D0}">
      <dsp:nvSpPr>
        <dsp:cNvPr id="0" name=""/>
        <dsp:cNvSpPr/>
      </dsp:nvSpPr>
      <dsp:spPr>
        <a:xfrm>
          <a:off x="262197" y="1291695"/>
          <a:ext cx="2089546" cy="6271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err="1"/>
            <a:t>Apenas</a:t>
          </a:r>
          <a:r>
            <a:rPr lang="en-US" sz="1300" kern="1200" dirty="0"/>
            <a:t> </a:t>
          </a:r>
          <a:r>
            <a:rPr lang="en-US" sz="1300" kern="1200" dirty="0" err="1"/>
            <a:t>significa</a:t>
          </a:r>
          <a:r>
            <a:rPr lang="en-US" sz="1300" kern="1200" dirty="0"/>
            <a:t> que </a:t>
          </a:r>
          <a:r>
            <a:rPr lang="en-US" sz="1300" kern="1200" dirty="0" err="1"/>
            <a:t>você</a:t>
          </a:r>
          <a:r>
            <a:rPr lang="en-US" sz="1300" kern="1200" dirty="0"/>
            <a:t> </a:t>
          </a:r>
          <a:r>
            <a:rPr lang="en-US" sz="1300" kern="1200" dirty="0" err="1"/>
            <a:t>tem</a:t>
          </a:r>
          <a:r>
            <a:rPr lang="en-US" sz="1300" kern="1200" dirty="0"/>
            <a:t> </a:t>
          </a:r>
          <a:r>
            <a:rPr lang="en-US" sz="1300" kern="1200" dirty="0" err="1"/>
            <a:t>uma</a:t>
          </a:r>
          <a:r>
            <a:rPr lang="en-US" sz="1300" kern="1200" dirty="0"/>
            <a:t> query </a:t>
          </a:r>
          <a:r>
            <a:rPr lang="en-US" sz="1300" kern="1200" dirty="0" err="1"/>
            <a:t>rodando</a:t>
          </a:r>
          <a:r>
            <a:rPr lang="en-US" sz="1300" kern="1200" dirty="0"/>
            <a:t> </a:t>
          </a:r>
          <a:r>
            <a:rPr lang="en-US" sz="1300" kern="1200" dirty="0" err="1"/>
            <a:t>em</a:t>
          </a:r>
          <a:r>
            <a:rPr lang="en-US" sz="1300" kern="1200" dirty="0"/>
            <a:t> </a:t>
          </a:r>
          <a:r>
            <a:rPr lang="en-US" sz="1300" kern="1200" dirty="0" err="1"/>
            <a:t>paralelo</a:t>
          </a:r>
          <a:endParaRPr lang="en-US" sz="1300" kern="1200" dirty="0"/>
        </a:p>
      </dsp:txBody>
      <dsp:txXfrm>
        <a:off x="280567" y="1310065"/>
        <a:ext cx="2052806" cy="590450"/>
      </dsp:txXfrm>
    </dsp:sp>
    <dsp:sp modelId="{F975AA64-CBB2-4C14-823D-36A6EE5ABBAF}">
      <dsp:nvSpPr>
        <dsp:cNvPr id="0" name=""/>
        <dsp:cNvSpPr/>
      </dsp:nvSpPr>
      <dsp:spPr>
        <a:xfrm>
          <a:off x="262197" y="2015376"/>
          <a:ext cx="2089546" cy="6271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err="1"/>
            <a:t>Você</a:t>
          </a:r>
          <a:r>
            <a:rPr lang="en-US" sz="1300" kern="1200" dirty="0"/>
            <a:t> </a:t>
          </a:r>
          <a:r>
            <a:rPr lang="en-US" sz="1300" kern="1200" dirty="0" err="1"/>
            <a:t>espera</a:t>
          </a:r>
          <a:r>
            <a:rPr lang="en-US" sz="1300" kern="1200" dirty="0"/>
            <a:t> queries </a:t>
          </a:r>
          <a:r>
            <a:rPr lang="en-US" sz="1300" kern="1200" dirty="0" err="1"/>
            <a:t>em</a:t>
          </a:r>
          <a:r>
            <a:rPr lang="en-US" sz="1300" kern="1200" dirty="0"/>
            <a:t> </a:t>
          </a:r>
          <a:r>
            <a:rPr lang="en-US" sz="1300" kern="1200" dirty="0" err="1"/>
            <a:t>paralelo</a:t>
          </a:r>
          <a:r>
            <a:rPr lang="en-US" sz="1300" kern="1200" dirty="0"/>
            <a:t>?</a:t>
          </a:r>
        </a:p>
      </dsp:txBody>
      <dsp:txXfrm>
        <a:off x="280567" y="2033746"/>
        <a:ext cx="2052806" cy="590450"/>
      </dsp:txXfrm>
    </dsp:sp>
    <dsp:sp modelId="{C9299F9E-2CA0-4354-A17B-4745018FFFA2}">
      <dsp:nvSpPr>
        <dsp:cNvPr id="0" name=""/>
        <dsp:cNvSpPr/>
      </dsp:nvSpPr>
      <dsp:spPr>
        <a:xfrm>
          <a:off x="262197" y="2739058"/>
          <a:ext cx="2089546" cy="6271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err="1"/>
            <a:t>Você</a:t>
          </a:r>
          <a:r>
            <a:rPr lang="en-US" sz="1300" kern="1200" dirty="0"/>
            <a:t> </a:t>
          </a:r>
          <a:r>
            <a:rPr lang="en-US" sz="1300" kern="1200" dirty="0" err="1"/>
            <a:t>tem</a:t>
          </a:r>
          <a:r>
            <a:rPr lang="en-US" sz="1300" kern="1200" dirty="0"/>
            <a:t> waits altos?</a:t>
          </a:r>
        </a:p>
      </dsp:txBody>
      <dsp:txXfrm>
        <a:off x="280567" y="2757428"/>
        <a:ext cx="2052806" cy="590450"/>
      </dsp:txXfrm>
    </dsp:sp>
    <dsp:sp modelId="{174D3DDC-8933-4CFD-A76C-BD580DF0E36F}">
      <dsp:nvSpPr>
        <dsp:cNvPr id="0" name=""/>
        <dsp:cNvSpPr/>
      </dsp:nvSpPr>
      <dsp:spPr>
        <a:xfrm>
          <a:off x="262197" y="3462740"/>
          <a:ext cx="2089546" cy="6271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err="1"/>
            <a:t>wait_resource</a:t>
          </a:r>
          <a:r>
            <a:rPr lang="en-US" sz="1300" kern="1200" dirty="0"/>
            <a:t> </a:t>
          </a:r>
          <a:r>
            <a:rPr lang="en-US" sz="1300" kern="1200" dirty="0" err="1"/>
            <a:t>mostra</a:t>
          </a:r>
          <a:r>
            <a:rPr lang="en-US" sz="1300" kern="1200" dirty="0"/>
            <a:t> </a:t>
          </a:r>
          <a:r>
            <a:rPr lang="en-US" sz="1300" kern="1200" dirty="0" err="1"/>
            <a:t>mais</a:t>
          </a:r>
          <a:r>
            <a:rPr lang="en-US" sz="1300" kern="1200" dirty="0"/>
            <a:t> </a:t>
          </a:r>
          <a:r>
            <a:rPr lang="en-US" sz="1300" kern="1200" dirty="0" err="1"/>
            <a:t>informações</a:t>
          </a:r>
          <a:r>
            <a:rPr lang="en-US" sz="1300" kern="1200" dirty="0"/>
            <a:t> (</a:t>
          </a:r>
          <a:r>
            <a:rPr lang="en-US" sz="1300" kern="1200" dirty="0" err="1"/>
            <a:t>nodeid</a:t>
          </a:r>
          <a:r>
            <a:rPr lang="en-US" sz="1300" kern="1200" dirty="0"/>
            <a:t>)</a:t>
          </a:r>
        </a:p>
      </dsp:txBody>
      <dsp:txXfrm>
        <a:off x="280567" y="3481110"/>
        <a:ext cx="2052806" cy="590450"/>
      </dsp:txXfrm>
    </dsp:sp>
    <dsp:sp modelId="{B77027D1-17F1-4271-A36B-489D423C4AE1}">
      <dsp:nvSpPr>
        <dsp:cNvPr id="0" name=""/>
        <dsp:cNvSpPr/>
      </dsp:nvSpPr>
      <dsp:spPr>
        <a:xfrm>
          <a:off x="2808833" y="0"/>
          <a:ext cx="2611933" cy="43053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Wait time alto </a:t>
          </a:r>
          <a:r>
            <a:rPr lang="en-US" sz="2100" kern="1200" dirty="0" err="1"/>
            <a:t>significa</a:t>
          </a:r>
          <a:r>
            <a:rPr lang="en-US" sz="2100" kern="1200" dirty="0"/>
            <a:t> que queries </a:t>
          </a:r>
          <a:r>
            <a:rPr lang="en-US" sz="2100" kern="1200" dirty="0" err="1"/>
            <a:t>em</a:t>
          </a:r>
          <a:r>
            <a:rPr lang="en-US" sz="2100" kern="1200" dirty="0"/>
            <a:t> </a:t>
          </a:r>
          <a:r>
            <a:rPr lang="en-US" sz="2100" kern="1200" dirty="0" err="1"/>
            <a:t>paralelo</a:t>
          </a:r>
          <a:r>
            <a:rPr lang="en-US" sz="2100" kern="1200" dirty="0"/>
            <a:t> </a:t>
          </a:r>
          <a:r>
            <a:rPr lang="en-US" sz="2100" kern="1200" dirty="0" err="1"/>
            <a:t>estão</a:t>
          </a:r>
          <a:r>
            <a:rPr lang="en-US" sz="2100" kern="1200" dirty="0"/>
            <a:t> </a:t>
          </a:r>
          <a:r>
            <a:rPr lang="en-US" sz="2100" kern="1200" dirty="0" err="1"/>
            <a:t>demorando</a:t>
          </a:r>
          <a:endParaRPr lang="en-US" sz="2100" kern="1200" dirty="0"/>
        </a:p>
      </dsp:txBody>
      <dsp:txXfrm>
        <a:off x="2808833" y="0"/>
        <a:ext cx="2611933" cy="1291590"/>
      </dsp:txXfrm>
    </dsp:sp>
    <dsp:sp modelId="{F1051D31-0AD7-45A7-A7AB-76549E753C5A}">
      <dsp:nvSpPr>
        <dsp:cNvPr id="0" name=""/>
        <dsp:cNvSpPr/>
      </dsp:nvSpPr>
      <dsp:spPr>
        <a:xfrm>
          <a:off x="3070026" y="1291958"/>
          <a:ext cx="2089546" cy="84581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err="1"/>
            <a:t>Analisar</a:t>
          </a:r>
          <a:r>
            <a:rPr lang="en-US" sz="1300" kern="1200" dirty="0"/>
            <a:t> as tasks</a:t>
          </a:r>
        </a:p>
      </dsp:txBody>
      <dsp:txXfrm>
        <a:off x="3094799" y="1316731"/>
        <a:ext cx="2040000" cy="796273"/>
      </dsp:txXfrm>
    </dsp:sp>
    <dsp:sp modelId="{B4490D03-5EA4-4732-A642-22B82FFAAC1A}">
      <dsp:nvSpPr>
        <dsp:cNvPr id="0" name=""/>
        <dsp:cNvSpPr/>
      </dsp:nvSpPr>
      <dsp:spPr>
        <a:xfrm>
          <a:off x="3070026" y="2267903"/>
          <a:ext cx="2089546" cy="84581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a:t>Qual task </a:t>
          </a:r>
          <a:r>
            <a:rPr lang="en-US" sz="1300" kern="1200" dirty="0" err="1"/>
            <a:t>está</a:t>
          </a:r>
          <a:r>
            <a:rPr lang="en-US" sz="1300" kern="1200" dirty="0"/>
            <a:t> com CXPACKET?</a:t>
          </a:r>
        </a:p>
      </dsp:txBody>
      <dsp:txXfrm>
        <a:off x="3094799" y="2292676"/>
        <a:ext cx="2040000" cy="796273"/>
      </dsp:txXfrm>
    </dsp:sp>
    <dsp:sp modelId="{658BB3FC-9623-4EA8-B4FB-F5213D7E3EFB}">
      <dsp:nvSpPr>
        <dsp:cNvPr id="0" name=""/>
        <dsp:cNvSpPr/>
      </dsp:nvSpPr>
      <dsp:spPr>
        <a:xfrm>
          <a:off x="3070026" y="3243848"/>
          <a:ext cx="2089546" cy="84581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a:t>Outro wait </a:t>
          </a:r>
          <a:r>
            <a:rPr lang="en-US" sz="1300" kern="1200" dirty="0" err="1"/>
            <a:t>pode</a:t>
          </a:r>
          <a:r>
            <a:rPr lang="en-US" sz="1300" kern="1200" dirty="0"/>
            <a:t> ser o </a:t>
          </a:r>
          <a:r>
            <a:rPr lang="en-US" sz="1300" kern="1200" dirty="0" err="1"/>
            <a:t>problema</a:t>
          </a:r>
          <a:endParaRPr lang="en-US" sz="1300" kern="1200" dirty="0"/>
        </a:p>
      </dsp:txBody>
      <dsp:txXfrm>
        <a:off x="3094799" y="3268621"/>
        <a:ext cx="2040000" cy="796273"/>
      </dsp:txXfrm>
    </dsp:sp>
    <dsp:sp modelId="{9E4B09FB-2E8B-4371-B930-561D4C033260}">
      <dsp:nvSpPr>
        <dsp:cNvPr id="0" name=""/>
        <dsp:cNvSpPr/>
      </dsp:nvSpPr>
      <dsp:spPr>
        <a:xfrm>
          <a:off x="5616661" y="0"/>
          <a:ext cx="2611933" cy="43053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O que </a:t>
          </a:r>
          <a:r>
            <a:rPr lang="en-US" sz="2100" kern="1200" dirty="0" err="1"/>
            <a:t>fazer</a:t>
          </a:r>
          <a:r>
            <a:rPr lang="en-US" sz="2100" kern="1200" dirty="0"/>
            <a:t>?</a:t>
          </a:r>
        </a:p>
      </dsp:txBody>
      <dsp:txXfrm>
        <a:off x="5616661" y="0"/>
        <a:ext cx="2611933" cy="1291590"/>
      </dsp:txXfrm>
    </dsp:sp>
    <dsp:sp modelId="{2B4C5163-3FBF-4E8D-ACBC-A351C68AF4E2}">
      <dsp:nvSpPr>
        <dsp:cNvPr id="0" name=""/>
        <dsp:cNvSpPr/>
      </dsp:nvSpPr>
      <dsp:spPr>
        <a:xfrm>
          <a:off x="5877855" y="1291695"/>
          <a:ext cx="2089546" cy="6271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err="1"/>
            <a:t>Talvez</a:t>
          </a:r>
          <a:r>
            <a:rPr lang="en-US" sz="1300" kern="1200" dirty="0"/>
            <a:t>, nada.</a:t>
          </a:r>
        </a:p>
      </dsp:txBody>
      <dsp:txXfrm>
        <a:off x="5896225" y="1310065"/>
        <a:ext cx="2052806" cy="590450"/>
      </dsp:txXfrm>
    </dsp:sp>
    <dsp:sp modelId="{2E1410E9-93B1-4403-AD39-160CEBA0B4E0}">
      <dsp:nvSpPr>
        <dsp:cNvPr id="0" name=""/>
        <dsp:cNvSpPr/>
      </dsp:nvSpPr>
      <dsp:spPr>
        <a:xfrm>
          <a:off x="5877855" y="2015376"/>
          <a:ext cx="2089546" cy="6271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err="1"/>
            <a:t>Identificar</a:t>
          </a:r>
          <a:r>
            <a:rPr lang="en-US" sz="1300" kern="1200" dirty="0"/>
            <a:t> queries e </a:t>
          </a:r>
          <a:r>
            <a:rPr lang="en-US" sz="1300" kern="1200" dirty="0" err="1"/>
            <a:t>otimiza</a:t>
          </a:r>
          <a:r>
            <a:rPr lang="en-US" sz="1300" kern="1200" dirty="0"/>
            <a:t>-las</a:t>
          </a:r>
        </a:p>
      </dsp:txBody>
      <dsp:txXfrm>
        <a:off x="5896225" y="2033746"/>
        <a:ext cx="2052806" cy="590450"/>
      </dsp:txXfrm>
    </dsp:sp>
    <dsp:sp modelId="{5D9C0164-DFAA-4315-BF55-6C489BD46E57}">
      <dsp:nvSpPr>
        <dsp:cNvPr id="0" name=""/>
        <dsp:cNvSpPr/>
      </dsp:nvSpPr>
      <dsp:spPr>
        <a:xfrm>
          <a:off x="5877855" y="2739058"/>
          <a:ext cx="2089546" cy="6271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err="1"/>
            <a:t>Usar</a:t>
          </a:r>
          <a:r>
            <a:rPr lang="en-US" sz="1300" kern="1200" dirty="0"/>
            <a:t> MAXDOP query hint?</a:t>
          </a:r>
        </a:p>
      </dsp:txBody>
      <dsp:txXfrm>
        <a:off x="5896225" y="2757428"/>
        <a:ext cx="2052806" cy="590450"/>
      </dsp:txXfrm>
    </dsp:sp>
    <dsp:sp modelId="{0073F287-D7F9-4F3A-899B-139819E5E85D}">
      <dsp:nvSpPr>
        <dsp:cNvPr id="0" name=""/>
        <dsp:cNvSpPr/>
      </dsp:nvSpPr>
      <dsp:spPr>
        <a:xfrm>
          <a:off x="5877855" y="3462740"/>
          <a:ext cx="2089546" cy="6271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err="1"/>
            <a:t>Modificar</a:t>
          </a:r>
          <a:r>
            <a:rPr lang="en-US" sz="1300" kern="1200" dirty="0"/>
            <a:t> </a:t>
          </a:r>
          <a:r>
            <a:rPr lang="en-US" sz="1300" kern="1200" dirty="0" err="1"/>
            <a:t>‘max</a:t>
          </a:r>
          <a:r>
            <a:rPr lang="en-US" sz="1300" kern="1200" dirty="0"/>
            <a:t> degree of parallelism’</a:t>
          </a:r>
        </a:p>
      </dsp:txBody>
      <dsp:txXfrm>
        <a:off x="5896225" y="3481110"/>
        <a:ext cx="2052806" cy="5904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1F24-383E-4EE7-8F28-9811934F6399}">
      <dsp:nvSpPr>
        <dsp:cNvPr id="0" name=""/>
        <dsp:cNvSpPr/>
      </dsp:nvSpPr>
      <dsp:spPr>
        <a:xfrm>
          <a:off x="458152" y="0"/>
          <a:ext cx="5192395" cy="2628014"/>
        </a:xfrm>
        <a:prstGeom prst="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6BB27-3E21-487D-87C6-EB3412CC4370}">
      <dsp:nvSpPr>
        <dsp:cNvPr id="0" name=""/>
        <dsp:cNvSpPr/>
      </dsp:nvSpPr>
      <dsp:spPr>
        <a:xfrm>
          <a:off x="2684" y="788404"/>
          <a:ext cx="1173717" cy="1051205"/>
        </a:xfrm>
        <a:prstGeom prst="roundRect">
          <a:avLst/>
        </a:prstGeom>
        <a:solidFill>
          <a:schemeClr val="accent1">
            <a:shade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err="1"/>
            <a:t>Recebe</a:t>
          </a:r>
          <a:r>
            <a:rPr lang="en-US" sz="1200" kern="1200" dirty="0"/>
            <a:t> um </a:t>
          </a:r>
          <a:r>
            <a:rPr lang="en-US" sz="1200" kern="1200" dirty="0" err="1"/>
            <a:t>pacote</a:t>
          </a:r>
          <a:r>
            <a:rPr lang="en-US" sz="1200" kern="1200" dirty="0"/>
            <a:t> TDS</a:t>
          </a:r>
        </a:p>
      </dsp:txBody>
      <dsp:txXfrm>
        <a:off x="54000" y="839720"/>
        <a:ext cx="1071085" cy="948573"/>
      </dsp:txXfrm>
    </dsp:sp>
    <dsp:sp modelId="{F770FD1D-C5BB-443C-95E6-488FF0786A70}">
      <dsp:nvSpPr>
        <dsp:cNvPr id="0" name=""/>
        <dsp:cNvSpPr/>
      </dsp:nvSpPr>
      <dsp:spPr>
        <a:xfrm>
          <a:off x="1235087" y="788404"/>
          <a:ext cx="1173717" cy="1051205"/>
        </a:xfrm>
        <a:prstGeom prst="roundRect">
          <a:avLst/>
        </a:prstGeom>
        <a:solidFill>
          <a:schemeClr val="accent1">
            <a:shade val="50000"/>
            <a:hueOff val="312210"/>
            <a:satOff val="-18034"/>
            <a:lumOff val="1981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SQLOS engine </a:t>
          </a:r>
          <a:r>
            <a:rPr lang="en-US" sz="1200" kern="1200" dirty="0" err="1"/>
            <a:t>cria</a:t>
          </a:r>
          <a:r>
            <a:rPr lang="en-US" sz="1200" kern="1200" dirty="0"/>
            <a:t> </a:t>
          </a:r>
          <a:r>
            <a:rPr lang="en-US" sz="1200" kern="1200" dirty="0" err="1"/>
            <a:t>uma</a:t>
          </a:r>
          <a:r>
            <a:rPr lang="en-US" sz="1200" kern="1200" dirty="0"/>
            <a:t> task</a:t>
          </a:r>
        </a:p>
      </dsp:txBody>
      <dsp:txXfrm>
        <a:off x="1286403" y="839720"/>
        <a:ext cx="1071085" cy="948573"/>
      </dsp:txXfrm>
    </dsp:sp>
    <dsp:sp modelId="{53ADFF16-C14B-4E4A-9CF9-929C1FA557EB}">
      <dsp:nvSpPr>
        <dsp:cNvPr id="0" name=""/>
        <dsp:cNvSpPr/>
      </dsp:nvSpPr>
      <dsp:spPr>
        <a:xfrm>
          <a:off x="2467491" y="788404"/>
          <a:ext cx="1173717" cy="1051205"/>
        </a:xfrm>
        <a:prstGeom prst="roundRect">
          <a:avLst/>
        </a:prstGeom>
        <a:solidFill>
          <a:schemeClr val="accent1">
            <a:shade val="50000"/>
            <a:hueOff val="624420"/>
            <a:satOff val="-36069"/>
            <a:lumOff val="3963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err="1"/>
            <a:t>Procura</a:t>
          </a:r>
          <a:r>
            <a:rPr lang="en-US" sz="1200" kern="1200" dirty="0"/>
            <a:t> um worker </a:t>
          </a:r>
          <a:r>
            <a:rPr lang="en-US" sz="1200" kern="1200" dirty="0" err="1"/>
            <a:t>disponível</a:t>
          </a:r>
          <a:r>
            <a:rPr lang="en-US" sz="1200" kern="1200" dirty="0"/>
            <a:t> </a:t>
          </a:r>
          <a:r>
            <a:rPr lang="en-US" sz="1200" kern="1200" dirty="0" err="1"/>
            <a:t>em</a:t>
          </a:r>
          <a:r>
            <a:rPr lang="en-US" sz="1200" kern="1200" dirty="0"/>
            <a:t> scheduler</a:t>
          </a:r>
        </a:p>
      </dsp:txBody>
      <dsp:txXfrm>
        <a:off x="2518807" y="839720"/>
        <a:ext cx="1071085" cy="948573"/>
      </dsp:txXfrm>
    </dsp:sp>
    <dsp:sp modelId="{0F0ACB66-7700-42A0-9D9F-7E9C38D226CD}">
      <dsp:nvSpPr>
        <dsp:cNvPr id="0" name=""/>
        <dsp:cNvSpPr/>
      </dsp:nvSpPr>
      <dsp:spPr>
        <a:xfrm>
          <a:off x="3699894" y="788404"/>
          <a:ext cx="1173717" cy="1051205"/>
        </a:xfrm>
        <a:prstGeom prst="roundRect">
          <a:avLst/>
        </a:prstGeom>
        <a:solidFill>
          <a:schemeClr val="accent1">
            <a:shade val="50000"/>
            <a:hueOff val="624420"/>
            <a:satOff val="-36069"/>
            <a:lumOff val="3963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Se </a:t>
          </a:r>
          <a:r>
            <a:rPr lang="en-US" sz="1200" kern="1200" dirty="0" err="1"/>
            <a:t>não</a:t>
          </a:r>
          <a:r>
            <a:rPr lang="en-US" sz="1200" kern="1200" dirty="0"/>
            <a:t> achar, seta wait type =  THREADPOOL</a:t>
          </a:r>
        </a:p>
      </dsp:txBody>
      <dsp:txXfrm>
        <a:off x="3751210" y="839720"/>
        <a:ext cx="1071085" cy="948573"/>
      </dsp:txXfrm>
    </dsp:sp>
    <dsp:sp modelId="{8966608D-EDE4-4E99-BE27-6779D89C91C8}">
      <dsp:nvSpPr>
        <dsp:cNvPr id="0" name=""/>
        <dsp:cNvSpPr/>
      </dsp:nvSpPr>
      <dsp:spPr>
        <a:xfrm>
          <a:off x="4932298" y="788404"/>
          <a:ext cx="1173717" cy="1051205"/>
        </a:xfrm>
        <a:prstGeom prst="roundRect">
          <a:avLst/>
        </a:prstGeom>
        <a:solidFill>
          <a:schemeClr val="accent1">
            <a:shade val="50000"/>
            <a:hueOff val="312210"/>
            <a:satOff val="-18034"/>
            <a:lumOff val="1981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err="1"/>
            <a:t>Próximo</a:t>
          </a:r>
          <a:r>
            <a:rPr lang="en-US" sz="1200" kern="1200" dirty="0"/>
            <a:t> worker </a:t>
          </a:r>
          <a:r>
            <a:rPr lang="en-US" sz="1200" kern="1200" dirty="0" err="1"/>
            <a:t>disponível</a:t>
          </a:r>
          <a:r>
            <a:rPr lang="en-US" sz="1200" kern="1200" dirty="0"/>
            <a:t> </a:t>
          </a:r>
          <a:r>
            <a:rPr lang="en-US" sz="1200" kern="1200" dirty="0" err="1"/>
            <a:t>executará</a:t>
          </a:r>
          <a:r>
            <a:rPr lang="en-US" sz="1200" kern="1200" dirty="0"/>
            <a:t> a </a:t>
          </a:r>
          <a:r>
            <a:rPr lang="en-US" sz="1200" kern="1200" dirty="0" err="1"/>
            <a:t>tarefa</a:t>
          </a:r>
          <a:endParaRPr lang="en-US" sz="1200" kern="1200" dirty="0"/>
        </a:p>
      </dsp:txBody>
      <dsp:txXfrm>
        <a:off x="4983614" y="839720"/>
        <a:ext cx="1071085" cy="9485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B3857-D7D6-42CF-BACF-BFD70518B5D7}">
      <dsp:nvSpPr>
        <dsp:cNvPr id="0" name=""/>
        <dsp:cNvSpPr/>
      </dsp:nvSpPr>
      <dsp:spPr>
        <a:xfrm>
          <a:off x="420681" y="7"/>
          <a:ext cx="1881132" cy="1128679"/>
        </a:xfrm>
        <a:prstGeom prst="rect">
          <a:avLst/>
        </a:prstGeo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err="1"/>
            <a:t>Somente</a:t>
          </a:r>
          <a:r>
            <a:rPr lang="en-US" sz="1500" kern="1200" dirty="0"/>
            <a:t> visto </a:t>
          </a:r>
          <a:r>
            <a:rPr lang="en-US" sz="1500" kern="1200" dirty="0" err="1"/>
            <a:t>em</a:t>
          </a:r>
          <a:r>
            <a:rPr lang="en-US" sz="1500" kern="1200" dirty="0"/>
            <a:t> </a:t>
          </a:r>
          <a:r>
            <a:rPr lang="en-US" sz="1500" kern="1200" dirty="0" err="1"/>
            <a:t>waitstats</a:t>
          </a:r>
          <a:r>
            <a:rPr lang="en-US" sz="1500" kern="1200" dirty="0"/>
            <a:t> e tasks.</a:t>
          </a:r>
        </a:p>
        <a:p>
          <a:pPr marL="0" lvl="0" indent="0" algn="ctr" defTabSz="666750" rtl="0">
            <a:lnSpc>
              <a:spcPct val="90000"/>
            </a:lnSpc>
            <a:spcBef>
              <a:spcPct val="0"/>
            </a:spcBef>
            <a:spcAft>
              <a:spcPct val="35000"/>
            </a:spcAft>
            <a:buNone/>
          </a:pPr>
          <a:r>
            <a:rPr lang="en-US" sz="1500" kern="1200" dirty="0"/>
            <a:t>Por que </a:t>
          </a:r>
          <a:r>
            <a:rPr lang="en-US" sz="1500" kern="1200" dirty="0" err="1"/>
            <a:t>não</a:t>
          </a:r>
          <a:r>
            <a:rPr lang="en-US" sz="1500" kern="1200" dirty="0"/>
            <a:t> </a:t>
          </a:r>
          <a:r>
            <a:rPr lang="en-US" sz="1500" kern="1200" dirty="0" err="1"/>
            <a:t>está</a:t>
          </a:r>
          <a:r>
            <a:rPr lang="en-US" sz="1500" kern="1200" dirty="0"/>
            <a:t> </a:t>
          </a:r>
          <a:r>
            <a:rPr lang="en-US" sz="1500" kern="1200" dirty="0" err="1"/>
            <a:t>em</a:t>
          </a:r>
          <a:r>
            <a:rPr lang="en-US" sz="1500" kern="1200" dirty="0"/>
            <a:t> </a:t>
          </a:r>
          <a:r>
            <a:rPr lang="en-US" sz="1500" kern="1200" dirty="0" err="1"/>
            <a:t>execstats</a:t>
          </a:r>
          <a:r>
            <a:rPr lang="en-US" sz="1500" kern="1200" dirty="0"/>
            <a:t>?</a:t>
          </a:r>
        </a:p>
      </dsp:txBody>
      <dsp:txXfrm>
        <a:off x="420681" y="7"/>
        <a:ext cx="1881132" cy="1128679"/>
      </dsp:txXfrm>
    </dsp:sp>
    <dsp:sp modelId="{F80FE30B-3CC0-40F8-BA84-FD4B7D5B5583}">
      <dsp:nvSpPr>
        <dsp:cNvPr id="0" name=""/>
        <dsp:cNvSpPr/>
      </dsp:nvSpPr>
      <dsp:spPr>
        <a:xfrm>
          <a:off x="2489926" y="7"/>
          <a:ext cx="1881132" cy="1128679"/>
        </a:xfrm>
        <a:prstGeom prst="rect">
          <a:avLst/>
        </a:prstGeom>
        <a:gradFill rotWithShape="0">
          <a:gsLst>
            <a:gs pos="0">
              <a:schemeClr val="accent4">
                <a:hueOff val="-1759972"/>
                <a:satOff val="-18065"/>
                <a:lumOff val="7550"/>
                <a:alphaOff val="0"/>
                <a:tint val="65000"/>
                <a:lumMod val="110000"/>
              </a:schemeClr>
            </a:gs>
            <a:gs pos="88000">
              <a:schemeClr val="accent4">
                <a:hueOff val="-1759972"/>
                <a:satOff val="-18065"/>
                <a:lumOff val="755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err="1"/>
            <a:t>Talvez</a:t>
          </a:r>
          <a:r>
            <a:rPr lang="en-US" sz="1500" kern="1200" dirty="0"/>
            <a:t> </a:t>
          </a:r>
          <a:r>
            <a:rPr lang="en-US" sz="1500" kern="1200" dirty="0" err="1"/>
            <a:t>seja</a:t>
          </a:r>
          <a:r>
            <a:rPr lang="en-US" sz="1500" kern="1200" dirty="0"/>
            <a:t> </a:t>
          </a:r>
          <a:r>
            <a:rPr lang="en-US" sz="1500" kern="1200" dirty="0" err="1"/>
            <a:t>necessário</a:t>
          </a:r>
          <a:r>
            <a:rPr lang="en-US" sz="1500" kern="1200" dirty="0"/>
            <a:t> </a:t>
          </a:r>
          <a:r>
            <a:rPr lang="en-US" sz="1500" kern="1200" dirty="0" err="1"/>
            <a:t>conectar</a:t>
          </a:r>
          <a:r>
            <a:rPr lang="en-US" sz="1500" kern="1200" dirty="0"/>
            <a:t> via DAC para </a:t>
          </a:r>
          <a:r>
            <a:rPr lang="en-US" sz="1500" kern="1200" dirty="0" err="1"/>
            <a:t>visualizar</a:t>
          </a:r>
          <a:r>
            <a:rPr lang="en-US" sz="1500" kern="1200" dirty="0"/>
            <a:t> </a:t>
          </a:r>
          <a:r>
            <a:rPr lang="en-US" sz="1500" kern="1200" dirty="0" err="1"/>
            <a:t>cenário</a:t>
          </a:r>
          <a:endParaRPr lang="en-US" sz="1500" kern="1200" dirty="0"/>
        </a:p>
      </dsp:txBody>
      <dsp:txXfrm>
        <a:off x="2489926" y="7"/>
        <a:ext cx="1881132" cy="1128679"/>
      </dsp:txXfrm>
    </dsp:sp>
    <dsp:sp modelId="{5736A245-CA30-491F-A8A2-628DF70A0C29}">
      <dsp:nvSpPr>
        <dsp:cNvPr id="0" name=""/>
        <dsp:cNvSpPr/>
      </dsp:nvSpPr>
      <dsp:spPr>
        <a:xfrm>
          <a:off x="1455303" y="1316800"/>
          <a:ext cx="1881132" cy="1128679"/>
        </a:xfrm>
        <a:prstGeom prst="rect">
          <a:avLst/>
        </a:prstGeom>
        <a:gradFill rotWithShape="0">
          <a:gsLst>
            <a:gs pos="0">
              <a:schemeClr val="accent4">
                <a:hueOff val="-3519944"/>
                <a:satOff val="-36129"/>
                <a:lumOff val="15099"/>
                <a:alphaOff val="0"/>
                <a:tint val="65000"/>
                <a:lumMod val="110000"/>
              </a:schemeClr>
            </a:gs>
            <a:gs pos="88000">
              <a:schemeClr val="accent4">
                <a:hueOff val="-3519944"/>
                <a:satOff val="-36129"/>
                <a:lumOff val="15099"/>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PENDING tasks e </a:t>
          </a:r>
          <a:r>
            <a:rPr lang="en-US" sz="1500" kern="1200" dirty="0" err="1"/>
            <a:t>work_queue_count</a:t>
          </a:r>
          <a:r>
            <a:rPr lang="en-US" sz="1500" kern="1200" dirty="0"/>
            <a:t> </a:t>
          </a:r>
          <a:r>
            <a:rPr lang="en-US" sz="1500" kern="1200" dirty="0" err="1"/>
            <a:t>em</a:t>
          </a:r>
          <a:r>
            <a:rPr lang="en-US" sz="1500" kern="1200" dirty="0"/>
            <a:t> schedulers &gt; 0</a:t>
          </a:r>
        </a:p>
      </dsp:txBody>
      <dsp:txXfrm>
        <a:off x="1455303" y="1316800"/>
        <a:ext cx="1881132" cy="112867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D01D5-DB84-408C-8DCC-DA72866998D2}">
      <dsp:nvSpPr>
        <dsp:cNvPr id="0" name=""/>
        <dsp:cNvSpPr/>
      </dsp:nvSpPr>
      <dsp:spPr>
        <a:xfrm rot="10800000">
          <a:off x="809625" y="60"/>
          <a:ext cx="2696275" cy="521953"/>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30167" tIns="57150" rIns="10668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São </a:t>
          </a:r>
          <a:r>
            <a:rPr lang="en-US" sz="1500" kern="1200" dirty="0" err="1"/>
            <a:t>vitimas</a:t>
          </a:r>
          <a:r>
            <a:rPr lang="en-US" sz="1500" kern="1200" dirty="0"/>
            <a:t> </a:t>
          </a:r>
          <a:r>
            <a:rPr lang="en-US" sz="1500" kern="1200" dirty="0" err="1"/>
            <a:t>causadas</a:t>
          </a:r>
          <a:r>
            <a:rPr lang="en-US" sz="1500" kern="1200" dirty="0"/>
            <a:t> por outro </a:t>
          </a:r>
          <a:r>
            <a:rPr lang="en-US" sz="1500" kern="1200" dirty="0" err="1"/>
            <a:t>problema</a:t>
          </a:r>
          <a:endParaRPr lang="en-US" sz="1500" kern="1200" dirty="0"/>
        </a:p>
      </dsp:txBody>
      <dsp:txXfrm rot="10800000">
        <a:off x="940113" y="60"/>
        <a:ext cx="2565787" cy="521953"/>
      </dsp:txXfrm>
    </dsp:sp>
    <dsp:sp modelId="{8E49EFAC-FBF0-45AB-8A66-3625D31F54D1}">
      <dsp:nvSpPr>
        <dsp:cNvPr id="0" name=""/>
        <dsp:cNvSpPr/>
      </dsp:nvSpPr>
      <dsp:spPr>
        <a:xfrm>
          <a:off x="548648" y="60"/>
          <a:ext cx="521953" cy="521953"/>
        </a:xfrm>
        <a:prstGeom prst="ellipse">
          <a:avLst/>
        </a:prstGeom>
        <a:blipFill rotWithShape="0">
          <a:blip xmlns:r="http://schemas.openxmlformats.org/officeDocument/2006/relationships" r:embed="rId1" cstate="print">
            <a:extLst>
              <a:ext uri="{28A0092B-C50C-407E-A947-70E740481C1C}">
                <a14:useLocalDpi xmlns:a14="http://schemas.microsoft.com/office/drawing/2010/main"/>
              </a:ext>
            </a:extLst>
          </a:blip>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87CC722-D25F-43C9-B8DC-11724B942626}">
      <dsp:nvSpPr>
        <dsp:cNvPr id="0" name=""/>
        <dsp:cNvSpPr/>
      </dsp:nvSpPr>
      <dsp:spPr>
        <a:xfrm rot="10800000">
          <a:off x="809625" y="677821"/>
          <a:ext cx="2696275" cy="521953"/>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30167" tIns="57150" rIns="10668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err="1"/>
            <a:t>Analisar</a:t>
          </a:r>
          <a:r>
            <a:rPr lang="en-US" sz="1500" kern="1200" dirty="0"/>
            <a:t> outros waits</a:t>
          </a:r>
        </a:p>
      </dsp:txBody>
      <dsp:txXfrm rot="10800000">
        <a:off x="940113" y="677821"/>
        <a:ext cx="2565787" cy="521953"/>
      </dsp:txXfrm>
    </dsp:sp>
    <dsp:sp modelId="{AF446C80-63B6-4B98-8D59-7F55EB2857AA}">
      <dsp:nvSpPr>
        <dsp:cNvPr id="0" name=""/>
        <dsp:cNvSpPr/>
      </dsp:nvSpPr>
      <dsp:spPr>
        <a:xfrm>
          <a:off x="548648" y="677821"/>
          <a:ext cx="521953" cy="521953"/>
        </a:xfrm>
        <a:prstGeom prst="ellipse">
          <a:avLst/>
        </a:prstGeom>
        <a:blipFill rotWithShape="0">
          <a:blip xmlns:r="http://schemas.openxmlformats.org/officeDocument/2006/relationships" r:embed="rId1" cstate="print">
            <a:extLst>
              <a:ext uri="{28A0092B-C50C-407E-A947-70E740481C1C}">
                <a14:useLocalDpi xmlns:a14="http://schemas.microsoft.com/office/drawing/2010/main"/>
              </a:ext>
            </a:extLst>
          </a:blip>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163C6E29-62D9-440A-8C6D-5B28833CDC83}">
      <dsp:nvSpPr>
        <dsp:cNvPr id="0" name=""/>
        <dsp:cNvSpPr/>
      </dsp:nvSpPr>
      <dsp:spPr>
        <a:xfrm rot="10800000">
          <a:off x="809625" y="1355582"/>
          <a:ext cx="2696275" cy="521953"/>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30167" tIns="57150" rIns="10668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err="1"/>
            <a:t>Normalmente</a:t>
          </a:r>
          <a:r>
            <a:rPr lang="en-US" sz="1500" kern="1200" dirty="0"/>
            <a:t> </a:t>
          </a:r>
          <a:r>
            <a:rPr lang="en-US" sz="1500" kern="1200" dirty="0" err="1"/>
            <a:t>uma</a:t>
          </a:r>
          <a:r>
            <a:rPr lang="en-US" sz="1500" kern="1200" dirty="0"/>
            <a:t> </a:t>
          </a:r>
          <a:r>
            <a:rPr lang="en-US" sz="1500" kern="1200" dirty="0" err="1"/>
            <a:t>grande</a:t>
          </a:r>
          <a:r>
            <a:rPr lang="en-US" sz="1500" kern="1200" dirty="0"/>
            <a:t>  </a:t>
          </a:r>
          <a:r>
            <a:rPr lang="en-US" sz="1500" kern="1200" dirty="0" err="1"/>
            <a:t>cadeia</a:t>
          </a:r>
          <a:r>
            <a:rPr lang="en-US" sz="1500" kern="1200" dirty="0"/>
            <a:t> de </a:t>
          </a:r>
          <a:r>
            <a:rPr lang="en-US" sz="1500" kern="1200" dirty="0" err="1"/>
            <a:t>bloqueios</a:t>
          </a:r>
          <a:r>
            <a:rPr lang="en-US" sz="1500" kern="1200" dirty="0"/>
            <a:t> </a:t>
          </a:r>
        </a:p>
      </dsp:txBody>
      <dsp:txXfrm rot="10800000">
        <a:off x="940113" y="1355582"/>
        <a:ext cx="2565787" cy="521953"/>
      </dsp:txXfrm>
    </dsp:sp>
    <dsp:sp modelId="{361A123D-6895-4748-B0C6-3AFE58D6EAAB}">
      <dsp:nvSpPr>
        <dsp:cNvPr id="0" name=""/>
        <dsp:cNvSpPr/>
      </dsp:nvSpPr>
      <dsp:spPr>
        <a:xfrm>
          <a:off x="548648" y="1355582"/>
          <a:ext cx="521953" cy="521953"/>
        </a:xfrm>
        <a:prstGeom prst="ellipse">
          <a:avLst/>
        </a:prstGeom>
        <a:blipFill rotWithShape="0">
          <a:blip xmlns:r="http://schemas.openxmlformats.org/officeDocument/2006/relationships" r:embed="rId1" cstate="print">
            <a:extLst>
              <a:ext uri="{28A0092B-C50C-407E-A947-70E740481C1C}">
                <a14:useLocalDpi xmlns:a14="http://schemas.microsoft.com/office/drawing/2010/main"/>
              </a:ext>
            </a:extLst>
          </a:blip>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2B3210C-0D24-495B-BE53-727AD08C1788}">
      <dsp:nvSpPr>
        <dsp:cNvPr id="0" name=""/>
        <dsp:cNvSpPr/>
      </dsp:nvSpPr>
      <dsp:spPr>
        <a:xfrm rot="10800000">
          <a:off x="809625" y="2033343"/>
          <a:ext cx="2696275" cy="521953"/>
        </a:xfrm>
        <a:prstGeom prst="homePlate">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30167" tIns="57150" rIns="10668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err="1"/>
            <a:t>Não</a:t>
          </a:r>
          <a:r>
            <a:rPr lang="en-US" sz="1500" kern="1200" dirty="0"/>
            <a:t> </a:t>
          </a:r>
          <a:r>
            <a:rPr lang="en-US" sz="1500" kern="1200" dirty="0" err="1"/>
            <a:t>assuma</a:t>
          </a:r>
          <a:r>
            <a:rPr lang="en-US" sz="1500" kern="1200" dirty="0"/>
            <a:t> que </a:t>
          </a:r>
          <a:r>
            <a:rPr lang="en-US" sz="1500" kern="1200" dirty="0" err="1"/>
            <a:t>você</a:t>
          </a:r>
          <a:r>
            <a:rPr lang="en-US" sz="1500" kern="1200" dirty="0"/>
            <a:t> </a:t>
          </a:r>
          <a:r>
            <a:rPr lang="en-US" sz="1500" kern="1200" dirty="0" err="1"/>
            <a:t>precisa</a:t>
          </a:r>
          <a:r>
            <a:rPr lang="en-US" sz="1500" kern="1200" dirty="0"/>
            <a:t> de </a:t>
          </a:r>
          <a:r>
            <a:rPr lang="en-US" sz="1500" kern="1200" dirty="0" err="1"/>
            <a:t>mais</a:t>
          </a:r>
          <a:r>
            <a:rPr lang="en-US" sz="1500" kern="1200" dirty="0"/>
            <a:t> threads</a:t>
          </a:r>
        </a:p>
      </dsp:txBody>
      <dsp:txXfrm rot="10800000">
        <a:off x="940113" y="2033343"/>
        <a:ext cx="2565787" cy="521953"/>
      </dsp:txXfrm>
    </dsp:sp>
    <dsp:sp modelId="{AF72B2A6-7210-440D-BFE4-198437DD93A7}">
      <dsp:nvSpPr>
        <dsp:cNvPr id="0" name=""/>
        <dsp:cNvSpPr/>
      </dsp:nvSpPr>
      <dsp:spPr>
        <a:xfrm>
          <a:off x="548648" y="2033343"/>
          <a:ext cx="521953" cy="521953"/>
        </a:xfrm>
        <a:prstGeom prst="ellipse">
          <a:avLst/>
        </a:prstGeom>
        <a:blipFill rotWithShape="0">
          <a:blip xmlns:r="http://schemas.openxmlformats.org/officeDocument/2006/relationships" r:embed="rId1" cstate="print">
            <a:extLst>
              <a:ext uri="{28A0092B-C50C-407E-A947-70E740481C1C}">
                <a14:useLocalDpi xmlns:a14="http://schemas.microsoft.com/office/drawing/2010/main"/>
              </a:ext>
            </a:extLst>
          </a:blip>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EDFC6-4AF1-4EF8-A25F-C831FCD67C7B}">
      <dsp:nvSpPr>
        <dsp:cNvPr id="0" name=""/>
        <dsp:cNvSpPr/>
      </dsp:nvSpPr>
      <dsp:spPr>
        <a:xfrm>
          <a:off x="2731" y="214409"/>
          <a:ext cx="2663041" cy="1047228"/>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rtl="0">
            <a:lnSpc>
              <a:spcPct val="90000"/>
            </a:lnSpc>
            <a:spcBef>
              <a:spcPct val="0"/>
            </a:spcBef>
            <a:spcAft>
              <a:spcPct val="35000"/>
            </a:spcAft>
            <a:buNone/>
          </a:pPr>
          <a:r>
            <a:rPr lang="en-US" sz="1700" kern="1200" dirty="0" err="1"/>
            <a:t>Tarefas</a:t>
          </a:r>
          <a:r>
            <a:rPr lang="en-US" sz="1700" kern="1200" dirty="0"/>
            <a:t> que </a:t>
          </a:r>
          <a:r>
            <a:rPr lang="en-US" sz="1700" kern="1200" dirty="0" err="1"/>
            <a:t>não</a:t>
          </a:r>
          <a:r>
            <a:rPr lang="en-US" sz="1700" kern="1200" dirty="0"/>
            <a:t> </a:t>
          </a:r>
          <a:r>
            <a:rPr lang="en-US" sz="1700" kern="1200" dirty="0" err="1"/>
            <a:t>esperam</a:t>
          </a:r>
          <a:r>
            <a:rPr lang="en-US" sz="1700" kern="1200" dirty="0"/>
            <a:t> “</a:t>
          </a:r>
          <a:r>
            <a:rPr lang="en-US" sz="1700" kern="1200" dirty="0" err="1"/>
            <a:t>naturalmente</a:t>
          </a:r>
          <a:r>
            <a:rPr lang="en-US" sz="1700" kern="1200" dirty="0"/>
            <a:t>” </a:t>
          </a:r>
          <a:r>
            <a:rPr lang="en-US" sz="1700" kern="1200" dirty="0" err="1"/>
            <a:t>precisam</a:t>
          </a:r>
          <a:r>
            <a:rPr lang="en-US" sz="1700" kern="1200" dirty="0"/>
            <a:t> </a:t>
          </a:r>
          <a:r>
            <a:rPr lang="en-US" sz="1700" kern="1200" dirty="0" err="1"/>
            <a:t>dar</a:t>
          </a:r>
          <a:r>
            <a:rPr lang="en-US" sz="1700" kern="1200" dirty="0"/>
            <a:t> </a:t>
          </a:r>
          <a:r>
            <a:rPr lang="en-US" sz="1700" kern="1200" dirty="0" err="1"/>
            <a:t>passagem</a:t>
          </a:r>
          <a:r>
            <a:rPr lang="en-US" sz="1700" kern="1200" dirty="0"/>
            <a:t>(yield)</a:t>
          </a:r>
        </a:p>
      </dsp:txBody>
      <dsp:txXfrm>
        <a:off x="2731" y="214409"/>
        <a:ext cx="2663041" cy="1047228"/>
      </dsp:txXfrm>
    </dsp:sp>
    <dsp:sp modelId="{71E67EE5-9096-40F3-B9C7-BCE0BF2F25D4}">
      <dsp:nvSpPr>
        <dsp:cNvPr id="0" name=""/>
        <dsp:cNvSpPr/>
      </dsp:nvSpPr>
      <dsp:spPr>
        <a:xfrm>
          <a:off x="2731" y="1261638"/>
          <a:ext cx="2663041" cy="261210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err="1"/>
            <a:t>Ao</a:t>
          </a:r>
          <a:r>
            <a:rPr lang="en-US" sz="1700" kern="1200" dirty="0"/>
            <a:t> </a:t>
          </a:r>
          <a:r>
            <a:rPr lang="en-US" sz="1700" kern="1200" dirty="0" err="1"/>
            <a:t>exceder</a:t>
          </a:r>
          <a:r>
            <a:rPr lang="en-US" sz="1700" kern="1200" dirty="0"/>
            <a:t> um quantum de 4ms</a:t>
          </a:r>
        </a:p>
        <a:p>
          <a:pPr marL="171450" lvl="1" indent="-171450" algn="l" defTabSz="755650" rtl="0">
            <a:lnSpc>
              <a:spcPct val="90000"/>
            </a:lnSpc>
            <a:spcBef>
              <a:spcPct val="0"/>
            </a:spcBef>
            <a:spcAft>
              <a:spcPct val="15000"/>
            </a:spcAft>
            <a:buChar char="•"/>
          </a:pPr>
          <a:r>
            <a:rPr lang="en-US" sz="1700" kern="1200" dirty="0"/>
            <a:t>E se o SQLOS </a:t>
          </a:r>
          <a:r>
            <a:rPr lang="en-US" sz="1700" kern="1200" dirty="0" err="1"/>
            <a:t>não</a:t>
          </a:r>
          <a:r>
            <a:rPr lang="en-US" sz="1700" kern="1200" dirty="0"/>
            <a:t> </a:t>
          </a:r>
          <a:r>
            <a:rPr lang="en-US" sz="1700" kern="1200" dirty="0" err="1"/>
            <a:t>fizer</a:t>
          </a:r>
          <a:r>
            <a:rPr lang="en-US" sz="1700" kern="1200" dirty="0"/>
            <a:t> </a:t>
          </a:r>
          <a:r>
            <a:rPr lang="en-US" sz="1700" kern="1200" dirty="0" err="1"/>
            <a:t>isso</a:t>
          </a:r>
          <a:r>
            <a:rPr lang="en-US" sz="1700" kern="1200" dirty="0"/>
            <a:t> </a:t>
          </a:r>
          <a:r>
            <a:rPr lang="en-US" sz="1700" kern="1200" dirty="0" err="1"/>
            <a:t>corretamente</a:t>
          </a:r>
          <a:r>
            <a:rPr lang="en-US" sz="1700" kern="1200" dirty="0"/>
            <a:t>?</a:t>
          </a:r>
        </a:p>
        <a:p>
          <a:pPr marL="171450" lvl="1" indent="-171450" algn="l" defTabSz="755650" rtl="0">
            <a:lnSpc>
              <a:spcPct val="90000"/>
            </a:lnSpc>
            <a:spcBef>
              <a:spcPct val="0"/>
            </a:spcBef>
            <a:spcAft>
              <a:spcPct val="15000"/>
            </a:spcAft>
            <a:buChar char="•"/>
          </a:pPr>
          <a:endParaRPr lang="en-US" sz="1700" kern="1200" dirty="0"/>
        </a:p>
      </dsp:txBody>
      <dsp:txXfrm>
        <a:off x="2731" y="1261638"/>
        <a:ext cx="2663041" cy="2612100"/>
      </dsp:txXfrm>
    </dsp:sp>
    <dsp:sp modelId="{466F9A40-D8BE-4C47-BF91-14551ED841C3}">
      <dsp:nvSpPr>
        <dsp:cNvPr id="0" name=""/>
        <dsp:cNvSpPr/>
      </dsp:nvSpPr>
      <dsp:spPr>
        <a:xfrm>
          <a:off x="3038598" y="214409"/>
          <a:ext cx="2663041" cy="1047228"/>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rtl="0">
            <a:lnSpc>
              <a:spcPct val="90000"/>
            </a:lnSpc>
            <a:spcBef>
              <a:spcPct val="0"/>
            </a:spcBef>
            <a:spcAft>
              <a:spcPct val="35000"/>
            </a:spcAft>
            <a:buNone/>
          </a:pPr>
          <a:r>
            <a:rPr lang="en-US" sz="1700" kern="1200" dirty="0" err="1"/>
            <a:t>Exemplos</a:t>
          </a:r>
          <a:endParaRPr lang="en-US" sz="1700" kern="1200" dirty="0"/>
        </a:p>
      </dsp:txBody>
      <dsp:txXfrm>
        <a:off x="3038598" y="214409"/>
        <a:ext cx="2663041" cy="1047228"/>
      </dsp:txXfrm>
    </dsp:sp>
    <dsp:sp modelId="{80DAF350-911A-4C81-801C-2F8AFF1696BD}">
      <dsp:nvSpPr>
        <dsp:cNvPr id="0" name=""/>
        <dsp:cNvSpPr/>
      </dsp:nvSpPr>
      <dsp:spPr>
        <a:xfrm>
          <a:off x="3038598" y="1261638"/>
          <a:ext cx="2663041" cy="2612100"/>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err="1"/>
            <a:t>Não</a:t>
          </a:r>
          <a:r>
            <a:rPr lang="en-US" sz="1700" kern="1200" dirty="0"/>
            <a:t> é </a:t>
          </a:r>
          <a:r>
            <a:rPr lang="en-US" sz="1700" kern="1200" dirty="0" err="1"/>
            <a:t>necessário</a:t>
          </a:r>
          <a:r>
            <a:rPr lang="en-US" sz="1700" kern="1200" dirty="0"/>
            <a:t> I/O para </a:t>
          </a:r>
          <a:r>
            <a:rPr lang="en-US" sz="1700" kern="1200" dirty="0" err="1"/>
            <a:t>ler</a:t>
          </a:r>
          <a:r>
            <a:rPr lang="en-US" sz="1700" kern="1200" dirty="0"/>
            <a:t> </a:t>
          </a:r>
          <a:r>
            <a:rPr lang="en-US" sz="1700" kern="1200" dirty="0" err="1"/>
            <a:t>páginas</a:t>
          </a:r>
          <a:endParaRPr lang="en-US" sz="1700" kern="1200" dirty="0"/>
        </a:p>
        <a:p>
          <a:pPr marL="171450" lvl="1" indent="-171450" algn="l" defTabSz="755650" rtl="0">
            <a:lnSpc>
              <a:spcPct val="90000"/>
            </a:lnSpc>
            <a:spcBef>
              <a:spcPct val="0"/>
            </a:spcBef>
            <a:spcAft>
              <a:spcPct val="15000"/>
            </a:spcAft>
            <a:buChar char="•"/>
          </a:pPr>
          <a:r>
            <a:rPr lang="en-US" sz="1700" kern="1200" dirty="0" err="1"/>
            <a:t>Apenas</a:t>
          </a:r>
          <a:r>
            <a:rPr lang="en-US" sz="1700" kern="1200" dirty="0"/>
            <a:t> </a:t>
          </a:r>
          <a:r>
            <a:rPr lang="en-US" sz="1700" kern="1200" dirty="0" err="1"/>
            <a:t>variáveis</a:t>
          </a:r>
          <a:r>
            <a:rPr lang="en-US" sz="1700" kern="1200" dirty="0"/>
            <a:t> T-SQL </a:t>
          </a:r>
          <a:r>
            <a:rPr lang="en-US" sz="1700" kern="1200" dirty="0" err="1"/>
            <a:t>ou</a:t>
          </a:r>
          <a:r>
            <a:rPr lang="en-US" sz="1700" kern="1200" dirty="0"/>
            <a:t> “</a:t>
          </a:r>
          <a:r>
            <a:rPr lang="en-US" sz="1700" kern="1200" dirty="0" err="1"/>
            <a:t>expressões</a:t>
          </a:r>
          <a:r>
            <a:rPr lang="en-US" sz="1700" kern="1200" dirty="0"/>
            <a:t>”</a:t>
          </a:r>
        </a:p>
        <a:p>
          <a:pPr marL="171450" lvl="1" indent="-171450" algn="l" defTabSz="755650" rtl="0">
            <a:lnSpc>
              <a:spcPct val="90000"/>
            </a:lnSpc>
            <a:spcBef>
              <a:spcPct val="0"/>
            </a:spcBef>
            <a:spcAft>
              <a:spcPct val="15000"/>
            </a:spcAft>
            <a:buChar char="•"/>
          </a:pPr>
          <a:r>
            <a:rPr lang="en-US" sz="1700" kern="1200" dirty="0" err="1"/>
            <a:t>Compilação</a:t>
          </a:r>
          <a:r>
            <a:rPr lang="en-US" sz="1700" kern="1200" dirty="0"/>
            <a:t> de queries</a:t>
          </a:r>
        </a:p>
        <a:p>
          <a:pPr marL="171450" lvl="1" indent="-171450" algn="l" defTabSz="755650" rtl="0">
            <a:lnSpc>
              <a:spcPct val="90000"/>
            </a:lnSpc>
            <a:spcBef>
              <a:spcPct val="0"/>
            </a:spcBef>
            <a:spcAft>
              <a:spcPct val="15000"/>
            </a:spcAft>
            <a:buChar char="•"/>
          </a:pPr>
          <a:r>
            <a:rPr lang="en-US" sz="1700" kern="1200" dirty="0" err="1"/>
            <a:t>Pequenos</a:t>
          </a:r>
          <a:r>
            <a:rPr lang="en-US" sz="1700" kern="1200" dirty="0"/>
            <a:t> hashes </a:t>
          </a:r>
          <a:r>
            <a:rPr lang="en-US" sz="1700" kern="1200" dirty="0" err="1"/>
            <a:t>ou</a:t>
          </a:r>
          <a:r>
            <a:rPr lang="en-US" sz="1700" kern="1200" dirty="0"/>
            <a:t> sorts</a:t>
          </a:r>
        </a:p>
      </dsp:txBody>
      <dsp:txXfrm>
        <a:off x="3038598" y="1261638"/>
        <a:ext cx="2663041" cy="2612100"/>
      </dsp:txXfrm>
    </dsp:sp>
    <dsp:sp modelId="{714C7BE2-6F05-40D0-BEBE-7A9A0BF0B459}">
      <dsp:nvSpPr>
        <dsp:cNvPr id="0" name=""/>
        <dsp:cNvSpPr/>
      </dsp:nvSpPr>
      <dsp:spPr>
        <a:xfrm>
          <a:off x="6074466" y="214409"/>
          <a:ext cx="2663041" cy="1047228"/>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rtl="0">
            <a:lnSpc>
              <a:spcPct val="90000"/>
            </a:lnSpc>
            <a:spcBef>
              <a:spcPct val="0"/>
            </a:spcBef>
            <a:spcAft>
              <a:spcPct val="35000"/>
            </a:spcAft>
            <a:buNone/>
          </a:pPr>
          <a:r>
            <a:rPr lang="en-US" sz="1700" kern="1200" dirty="0" err="1"/>
            <a:t>Indicadores</a:t>
          </a:r>
          <a:endParaRPr lang="en-US" sz="1700" kern="1200" dirty="0"/>
        </a:p>
      </dsp:txBody>
      <dsp:txXfrm>
        <a:off x="6074466" y="214409"/>
        <a:ext cx="2663041" cy="1047228"/>
      </dsp:txXfrm>
    </dsp:sp>
    <dsp:sp modelId="{08C12655-4E20-44C5-A8E7-039E5EEB2B56}">
      <dsp:nvSpPr>
        <dsp:cNvPr id="0" name=""/>
        <dsp:cNvSpPr/>
      </dsp:nvSpPr>
      <dsp:spPr>
        <a:xfrm>
          <a:off x="6074466" y="1261638"/>
          <a:ext cx="2663041" cy="2612100"/>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US" sz="1700" b="1" kern="1200" dirty="0"/>
            <a:t>High count/low wait </a:t>
          </a:r>
          <a:r>
            <a:rPr lang="en-US" sz="1700" b="1" kern="1200" dirty="0">
              <a:sym typeface="Wingdings" pitchFamily="2" charset="2"/>
            </a:rPr>
            <a:t></a:t>
          </a:r>
          <a:r>
            <a:rPr lang="en-US" sz="1700" kern="1200" dirty="0"/>
            <a:t> </a:t>
          </a:r>
          <a:r>
            <a:rPr lang="en-US" sz="1700" kern="1200" dirty="0" err="1"/>
            <a:t>isso</a:t>
          </a:r>
          <a:r>
            <a:rPr lang="en-US" sz="1700" kern="1200" dirty="0"/>
            <a:t> é </a:t>
          </a:r>
          <a:r>
            <a:rPr lang="en-US" sz="1700" kern="1200" dirty="0" err="1"/>
            <a:t>bom</a:t>
          </a:r>
          <a:r>
            <a:rPr lang="en-US" sz="1700" kern="1200" dirty="0"/>
            <a:t>…</a:t>
          </a:r>
        </a:p>
        <a:p>
          <a:pPr marL="171450" lvl="1" indent="-171450" algn="l" defTabSz="755650" rtl="0">
            <a:lnSpc>
              <a:spcPct val="90000"/>
            </a:lnSpc>
            <a:spcBef>
              <a:spcPct val="0"/>
            </a:spcBef>
            <a:spcAft>
              <a:spcPct val="15000"/>
            </a:spcAft>
            <a:buChar char="•"/>
          </a:pPr>
          <a:r>
            <a:rPr lang="en-US" sz="1700" b="1" kern="1200" dirty="0"/>
            <a:t>High count/High wait </a:t>
          </a:r>
          <a:r>
            <a:rPr lang="en-US" sz="1700" kern="1200" dirty="0">
              <a:sym typeface="Wingdings"/>
            </a:rPr>
            <a:t></a:t>
          </a:r>
          <a:r>
            <a:rPr lang="en-US" sz="1700" kern="1200" dirty="0"/>
            <a:t> Queries </a:t>
          </a:r>
          <a:r>
            <a:rPr lang="en-US" sz="1700" kern="1200" dirty="0" err="1"/>
            <a:t>competindo</a:t>
          </a:r>
          <a:r>
            <a:rPr lang="en-US" sz="1700" kern="1200" dirty="0"/>
            <a:t> por CPU</a:t>
          </a:r>
        </a:p>
        <a:p>
          <a:pPr marL="171450" lvl="1" indent="-171450" algn="l" defTabSz="755650" rtl="0">
            <a:lnSpc>
              <a:spcPct val="90000"/>
            </a:lnSpc>
            <a:spcBef>
              <a:spcPct val="0"/>
            </a:spcBef>
            <a:spcAft>
              <a:spcPct val="15000"/>
            </a:spcAft>
            <a:buChar char="•"/>
          </a:pPr>
          <a:r>
            <a:rPr lang="en-US" sz="1700" b="1" kern="1200" dirty="0"/>
            <a:t>Low count/High wait </a:t>
          </a:r>
          <a:r>
            <a:rPr lang="en-US" sz="1700" kern="1200" dirty="0">
              <a:sym typeface="Wingdings"/>
            </a:rPr>
            <a:t> </a:t>
          </a:r>
          <a:r>
            <a:rPr lang="en-US" sz="1700" kern="1200" dirty="0" err="1">
              <a:sym typeface="Wingdings"/>
            </a:rPr>
            <a:t>Alguem</a:t>
          </a:r>
          <a:r>
            <a:rPr lang="en-US" sz="1700" kern="1200" dirty="0">
              <a:sym typeface="Wingdings"/>
            </a:rPr>
            <a:t> </a:t>
          </a:r>
          <a:r>
            <a:rPr lang="en-US" sz="1700" kern="1200" dirty="0" err="1">
              <a:sym typeface="Wingdings"/>
            </a:rPr>
            <a:t>não</a:t>
          </a:r>
          <a:r>
            <a:rPr lang="en-US" sz="1700" kern="1200" dirty="0">
              <a:sym typeface="Wingdings"/>
            </a:rPr>
            <a:t> </a:t>
          </a:r>
          <a:r>
            <a:rPr lang="en-US" sz="1700" kern="1200" dirty="0" err="1">
              <a:sym typeface="Wingdings"/>
            </a:rPr>
            <a:t>está</a:t>
          </a:r>
          <a:r>
            <a:rPr lang="en-US" sz="1700" kern="1200" dirty="0">
              <a:sym typeface="Wingdings"/>
            </a:rPr>
            <a:t> “</a:t>
          </a:r>
          <a:r>
            <a:rPr lang="en-US" sz="1700" kern="1200" dirty="0" err="1">
              <a:sym typeface="Wingdings"/>
            </a:rPr>
            <a:t>dando</a:t>
          </a:r>
          <a:r>
            <a:rPr lang="en-US" sz="1700" kern="1200" dirty="0">
              <a:sym typeface="Wingdings"/>
            </a:rPr>
            <a:t> </a:t>
          </a:r>
          <a:r>
            <a:rPr lang="en-US" sz="1700" kern="1200" dirty="0" err="1">
              <a:sym typeface="Wingdings"/>
            </a:rPr>
            <a:t>pasagem</a:t>
          </a:r>
          <a:r>
            <a:rPr lang="en-US" sz="1700" kern="1200" dirty="0">
              <a:sym typeface="Wingdings"/>
            </a:rPr>
            <a:t>” </a:t>
          </a:r>
          <a:r>
            <a:rPr lang="en-US" sz="1700" kern="1200" dirty="0" err="1">
              <a:sym typeface="Wingdings"/>
            </a:rPr>
            <a:t>ou</a:t>
          </a:r>
          <a:r>
            <a:rPr lang="en-US" sz="1700" kern="1200" dirty="0">
              <a:sym typeface="Wingdings"/>
            </a:rPr>
            <a:t> threads </a:t>
          </a:r>
          <a:r>
            <a:rPr lang="en-US" sz="1700" kern="1200" dirty="0" err="1">
              <a:sym typeface="Wingdings"/>
            </a:rPr>
            <a:t>preemptives</a:t>
          </a:r>
          <a:r>
            <a:rPr lang="en-US" sz="1700" kern="1200" dirty="0">
              <a:sym typeface="Wingdings"/>
            </a:rPr>
            <a:t> </a:t>
          </a:r>
          <a:r>
            <a:rPr lang="en-US" sz="1700" kern="1200" dirty="0" err="1">
              <a:sym typeface="Wingdings"/>
            </a:rPr>
            <a:t>travando</a:t>
          </a:r>
          <a:r>
            <a:rPr lang="en-US" sz="1700" kern="1200" dirty="0">
              <a:sym typeface="Wingdings"/>
            </a:rPr>
            <a:t> a CPU</a:t>
          </a:r>
          <a:endParaRPr lang="en-US" sz="1700" kern="1200" dirty="0"/>
        </a:p>
      </dsp:txBody>
      <dsp:txXfrm>
        <a:off x="6074466" y="1261638"/>
        <a:ext cx="2663041" cy="2612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58E51-95BB-489D-BA5C-43770DA6D83A}">
      <dsp:nvSpPr>
        <dsp:cNvPr id="0" name=""/>
        <dsp:cNvSpPr/>
      </dsp:nvSpPr>
      <dsp:spPr>
        <a:xfrm>
          <a:off x="1942" y="324849"/>
          <a:ext cx="3595988" cy="106487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Windows </a:t>
          </a:r>
          <a:r>
            <a:rPr lang="en-US" sz="2000" kern="1200" dirty="0" err="1"/>
            <a:t>tem</a:t>
          </a:r>
          <a:r>
            <a:rPr lang="en-US" sz="2000" kern="1200" dirty="0"/>
            <a:t> o </a:t>
          </a:r>
          <a:r>
            <a:rPr lang="en-US" sz="2000" kern="1200" dirty="0" err="1"/>
            <a:t>controle</a:t>
          </a:r>
          <a:r>
            <a:rPr lang="en-US" sz="2000" kern="1200" dirty="0"/>
            <a:t> (preempt) da worker thread</a:t>
          </a:r>
        </a:p>
      </dsp:txBody>
      <dsp:txXfrm>
        <a:off x="1942" y="324849"/>
        <a:ext cx="3595988" cy="1064872"/>
      </dsp:txXfrm>
    </dsp:sp>
    <dsp:sp modelId="{5D69E295-DE44-4286-BF2E-D3DA526BB238}">
      <dsp:nvSpPr>
        <dsp:cNvPr id="0" name=""/>
        <dsp:cNvSpPr/>
      </dsp:nvSpPr>
      <dsp:spPr>
        <a:xfrm>
          <a:off x="1942" y="1637916"/>
          <a:ext cx="3595988" cy="106487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Caso </a:t>
          </a:r>
          <a:r>
            <a:rPr lang="en-US" sz="2000" kern="1200" dirty="0" err="1"/>
            <a:t>especificado</a:t>
          </a:r>
          <a:r>
            <a:rPr lang="en-US" sz="2000" kern="1200" dirty="0"/>
            <a:t>, affinity </a:t>
          </a:r>
          <a:r>
            <a:rPr lang="en-US" sz="2000" kern="1200" dirty="0" err="1"/>
            <a:t>não</a:t>
          </a:r>
          <a:r>
            <a:rPr lang="en-US" sz="2000" kern="1200" dirty="0"/>
            <a:t> </a:t>
          </a:r>
          <a:r>
            <a:rPr lang="en-US" sz="2000" kern="1200" dirty="0" err="1"/>
            <a:t>muda</a:t>
          </a:r>
          <a:r>
            <a:rPr lang="en-US" sz="2000" kern="1200" dirty="0"/>
            <a:t>. </a:t>
          </a:r>
        </a:p>
      </dsp:txBody>
      <dsp:txXfrm>
        <a:off x="1942" y="1637916"/>
        <a:ext cx="3595988" cy="1064872"/>
      </dsp:txXfrm>
    </dsp:sp>
    <dsp:sp modelId="{1DD706A6-E7BC-4F71-B08C-788EE82D7604}">
      <dsp:nvSpPr>
        <dsp:cNvPr id="0" name=""/>
        <dsp:cNvSpPr/>
      </dsp:nvSpPr>
      <dsp:spPr>
        <a:xfrm>
          <a:off x="1942" y="2950983"/>
          <a:ext cx="3595988" cy="106487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Volta para fila </a:t>
          </a:r>
          <a:r>
            <a:rPr lang="en-US" sz="2000" b="1" i="1" kern="1200" dirty="0"/>
            <a:t>runnable n</a:t>
          </a:r>
          <a:r>
            <a:rPr lang="en-US" sz="2000" kern="1200" dirty="0"/>
            <a:t>o </a:t>
          </a:r>
          <a:r>
            <a:rPr lang="en-US" sz="2000" kern="1200" dirty="0" err="1"/>
            <a:t>mesmo</a:t>
          </a:r>
          <a:r>
            <a:rPr lang="en-US" sz="2000" kern="1200" dirty="0"/>
            <a:t> scheduler </a:t>
          </a:r>
        </a:p>
      </dsp:txBody>
      <dsp:txXfrm>
        <a:off x="1942" y="2950983"/>
        <a:ext cx="3595988" cy="1064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C61E9-4A03-401B-A593-21227A254F4F}">
      <dsp:nvSpPr>
        <dsp:cNvPr id="0" name=""/>
        <dsp:cNvSpPr/>
      </dsp:nvSpPr>
      <dsp:spPr>
        <a:xfrm>
          <a:off x="2868255" y="544163"/>
          <a:ext cx="1477389" cy="984926"/>
        </a:xfrm>
        <a:prstGeom prst="roundRect">
          <a:avLst>
            <a:gd name="adj" fmla="val 10000"/>
          </a:avLst>
        </a:prstGeom>
        <a:gradFill rotWithShape="0">
          <a:gsLst>
            <a:gs pos="0">
              <a:schemeClr val="accent4">
                <a:shade val="60000"/>
                <a:hueOff val="0"/>
                <a:satOff val="0"/>
                <a:lumOff val="0"/>
                <a:alphaOff val="0"/>
                <a:tint val="65000"/>
                <a:lumMod val="110000"/>
              </a:schemeClr>
            </a:gs>
            <a:gs pos="88000">
              <a:schemeClr val="accent4">
                <a:shade val="6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Query</a:t>
          </a:r>
          <a:endParaRPr lang="en-US" sz="1600" kern="1200" dirty="0"/>
        </a:p>
      </dsp:txBody>
      <dsp:txXfrm>
        <a:off x="2897102" y="573010"/>
        <a:ext cx="1419695" cy="927232"/>
      </dsp:txXfrm>
    </dsp:sp>
    <dsp:sp modelId="{2367012E-2DF2-498D-BD72-9E5C87D9C72E}">
      <dsp:nvSpPr>
        <dsp:cNvPr id="0" name=""/>
        <dsp:cNvSpPr/>
      </dsp:nvSpPr>
      <dsp:spPr>
        <a:xfrm>
          <a:off x="742675" y="1529090"/>
          <a:ext cx="2864274" cy="404804"/>
        </a:xfrm>
        <a:custGeom>
          <a:avLst/>
          <a:gdLst/>
          <a:ahLst/>
          <a:cxnLst/>
          <a:rect l="0" t="0" r="0" b="0"/>
          <a:pathLst>
            <a:path>
              <a:moveTo>
                <a:pt x="2864274" y="0"/>
              </a:moveTo>
              <a:lnTo>
                <a:pt x="2864274" y="202402"/>
              </a:lnTo>
              <a:lnTo>
                <a:pt x="0" y="202402"/>
              </a:lnTo>
              <a:lnTo>
                <a:pt x="0" y="404804"/>
              </a:lnTo>
            </a:path>
          </a:pathLst>
        </a:custGeom>
        <a:noFill/>
        <a:ln w="19050" cap="rnd"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B8378-B97F-45FB-95F3-5D502D9C49AD}">
      <dsp:nvSpPr>
        <dsp:cNvPr id="0" name=""/>
        <dsp:cNvSpPr/>
      </dsp:nvSpPr>
      <dsp:spPr>
        <a:xfrm>
          <a:off x="3980" y="1933894"/>
          <a:ext cx="1477389" cy="984926"/>
        </a:xfrm>
        <a:prstGeom prst="roundRect">
          <a:avLst>
            <a:gd name="adj" fmla="val 10000"/>
          </a:avLst>
        </a:prstGeom>
        <a:gradFill rotWithShape="0">
          <a:gsLst>
            <a:gs pos="0">
              <a:schemeClr val="accent4">
                <a:shade val="80000"/>
                <a:hueOff val="0"/>
                <a:satOff val="0"/>
                <a:lumOff val="0"/>
                <a:alphaOff val="0"/>
                <a:tint val="65000"/>
                <a:lumMod val="110000"/>
              </a:schemeClr>
            </a:gs>
            <a:gs pos="88000">
              <a:schemeClr val="accent4">
                <a:shade val="8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err="1"/>
            <a:t>Task</a:t>
          </a:r>
          <a:endParaRPr lang="en-US" sz="1600" kern="1200" dirty="0"/>
        </a:p>
      </dsp:txBody>
      <dsp:txXfrm>
        <a:off x="32827" y="1962741"/>
        <a:ext cx="1419695" cy="927232"/>
      </dsp:txXfrm>
    </dsp:sp>
    <dsp:sp modelId="{E1E4563D-7A1F-4B92-B3B5-683A8D6038CA}">
      <dsp:nvSpPr>
        <dsp:cNvPr id="0" name=""/>
        <dsp:cNvSpPr/>
      </dsp:nvSpPr>
      <dsp:spPr>
        <a:xfrm>
          <a:off x="696955" y="2918821"/>
          <a:ext cx="91440" cy="393970"/>
        </a:xfrm>
        <a:custGeom>
          <a:avLst/>
          <a:gdLst/>
          <a:ahLst/>
          <a:cxnLst/>
          <a:rect l="0" t="0" r="0" b="0"/>
          <a:pathLst>
            <a:path>
              <a:moveTo>
                <a:pt x="45720" y="0"/>
              </a:moveTo>
              <a:lnTo>
                <a:pt x="45720" y="393970"/>
              </a:lnTo>
            </a:path>
          </a:pathLst>
        </a:custGeom>
        <a:noFill/>
        <a:ln w="19050" cap="rnd"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00CD80-D3FD-4254-8558-1F4664339895}">
      <dsp:nvSpPr>
        <dsp:cNvPr id="0" name=""/>
        <dsp:cNvSpPr/>
      </dsp:nvSpPr>
      <dsp:spPr>
        <a:xfrm>
          <a:off x="3980" y="3312791"/>
          <a:ext cx="1477389" cy="984926"/>
        </a:xfrm>
        <a:prstGeom prst="roundRect">
          <a:avLst>
            <a:gd name="adj" fmla="val 10000"/>
          </a:avLst>
        </a:prstGeom>
        <a:gradFill rotWithShape="0">
          <a:gsLst>
            <a:gs pos="0">
              <a:schemeClr val="accent4">
                <a:tint val="99000"/>
                <a:hueOff val="0"/>
                <a:satOff val="0"/>
                <a:lumOff val="0"/>
                <a:alphaOff val="0"/>
                <a:tint val="65000"/>
                <a:lumMod val="110000"/>
              </a:schemeClr>
            </a:gs>
            <a:gs pos="88000">
              <a:schemeClr val="accent4">
                <a:tint val="99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err="1"/>
            <a:t>Worker</a:t>
          </a:r>
          <a:endParaRPr lang="en-US" sz="1600" kern="1200" dirty="0"/>
        </a:p>
      </dsp:txBody>
      <dsp:txXfrm>
        <a:off x="32827" y="3341638"/>
        <a:ext cx="1419695" cy="927232"/>
      </dsp:txXfrm>
    </dsp:sp>
    <dsp:sp modelId="{7D0A94A3-499E-41FF-B8EB-88F8637D0ADD}">
      <dsp:nvSpPr>
        <dsp:cNvPr id="0" name=""/>
        <dsp:cNvSpPr/>
      </dsp:nvSpPr>
      <dsp:spPr>
        <a:xfrm>
          <a:off x="2663282" y="1529090"/>
          <a:ext cx="943667" cy="404804"/>
        </a:xfrm>
        <a:custGeom>
          <a:avLst/>
          <a:gdLst/>
          <a:ahLst/>
          <a:cxnLst/>
          <a:rect l="0" t="0" r="0" b="0"/>
          <a:pathLst>
            <a:path>
              <a:moveTo>
                <a:pt x="943667" y="0"/>
              </a:moveTo>
              <a:lnTo>
                <a:pt x="943667" y="202402"/>
              </a:lnTo>
              <a:lnTo>
                <a:pt x="0" y="202402"/>
              </a:lnTo>
              <a:lnTo>
                <a:pt x="0" y="404804"/>
              </a:lnTo>
            </a:path>
          </a:pathLst>
        </a:custGeom>
        <a:noFill/>
        <a:ln w="19050" cap="rnd"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011B37-B9CE-41B7-BA64-0ABB908460FA}">
      <dsp:nvSpPr>
        <dsp:cNvPr id="0" name=""/>
        <dsp:cNvSpPr/>
      </dsp:nvSpPr>
      <dsp:spPr>
        <a:xfrm>
          <a:off x="1924587" y="1933894"/>
          <a:ext cx="1477389" cy="984926"/>
        </a:xfrm>
        <a:prstGeom prst="roundRect">
          <a:avLst>
            <a:gd name="adj" fmla="val 10000"/>
          </a:avLst>
        </a:prstGeom>
        <a:gradFill rotWithShape="0">
          <a:gsLst>
            <a:gs pos="0">
              <a:schemeClr val="accent4">
                <a:shade val="80000"/>
                <a:hueOff val="0"/>
                <a:satOff val="0"/>
                <a:lumOff val="0"/>
                <a:alphaOff val="0"/>
                <a:tint val="65000"/>
                <a:lumMod val="110000"/>
              </a:schemeClr>
            </a:gs>
            <a:gs pos="88000">
              <a:schemeClr val="accent4">
                <a:shade val="8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err="1"/>
            <a:t>Task</a:t>
          </a:r>
          <a:endParaRPr lang="en-US" sz="1600" kern="1200" dirty="0"/>
        </a:p>
      </dsp:txBody>
      <dsp:txXfrm>
        <a:off x="1953434" y="1962741"/>
        <a:ext cx="1419695" cy="927232"/>
      </dsp:txXfrm>
    </dsp:sp>
    <dsp:sp modelId="{7D45C513-8CDD-4999-B379-B18FFFDC657D}">
      <dsp:nvSpPr>
        <dsp:cNvPr id="0" name=""/>
        <dsp:cNvSpPr/>
      </dsp:nvSpPr>
      <dsp:spPr>
        <a:xfrm>
          <a:off x="2617562" y="2918821"/>
          <a:ext cx="91440" cy="393970"/>
        </a:xfrm>
        <a:custGeom>
          <a:avLst/>
          <a:gdLst/>
          <a:ahLst/>
          <a:cxnLst/>
          <a:rect l="0" t="0" r="0" b="0"/>
          <a:pathLst>
            <a:path>
              <a:moveTo>
                <a:pt x="45720" y="0"/>
              </a:moveTo>
              <a:lnTo>
                <a:pt x="45720" y="393970"/>
              </a:lnTo>
            </a:path>
          </a:pathLst>
        </a:custGeom>
        <a:noFill/>
        <a:ln w="19050" cap="rnd"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8BE61A-D890-4D6B-88DF-A1EFA795EB00}">
      <dsp:nvSpPr>
        <dsp:cNvPr id="0" name=""/>
        <dsp:cNvSpPr/>
      </dsp:nvSpPr>
      <dsp:spPr>
        <a:xfrm>
          <a:off x="1924587" y="3312791"/>
          <a:ext cx="1477389" cy="984926"/>
        </a:xfrm>
        <a:prstGeom prst="roundRect">
          <a:avLst>
            <a:gd name="adj" fmla="val 10000"/>
          </a:avLst>
        </a:prstGeom>
        <a:gradFill rotWithShape="0">
          <a:gsLst>
            <a:gs pos="0">
              <a:schemeClr val="accent4">
                <a:tint val="99000"/>
                <a:hueOff val="0"/>
                <a:satOff val="0"/>
                <a:lumOff val="0"/>
                <a:alphaOff val="0"/>
                <a:tint val="65000"/>
                <a:lumMod val="110000"/>
              </a:schemeClr>
            </a:gs>
            <a:gs pos="88000">
              <a:schemeClr val="accent4">
                <a:tint val="99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err="1"/>
            <a:t>Worker</a:t>
          </a:r>
          <a:endParaRPr lang="en-US" sz="1600" kern="1200" dirty="0"/>
        </a:p>
      </dsp:txBody>
      <dsp:txXfrm>
        <a:off x="1953434" y="3341638"/>
        <a:ext cx="1419695" cy="927232"/>
      </dsp:txXfrm>
    </dsp:sp>
    <dsp:sp modelId="{E1C32C0B-C57B-44A7-BB20-705252140666}">
      <dsp:nvSpPr>
        <dsp:cNvPr id="0" name=""/>
        <dsp:cNvSpPr/>
      </dsp:nvSpPr>
      <dsp:spPr>
        <a:xfrm>
          <a:off x="3606950" y="1529090"/>
          <a:ext cx="976938" cy="404804"/>
        </a:xfrm>
        <a:custGeom>
          <a:avLst/>
          <a:gdLst/>
          <a:ahLst/>
          <a:cxnLst/>
          <a:rect l="0" t="0" r="0" b="0"/>
          <a:pathLst>
            <a:path>
              <a:moveTo>
                <a:pt x="0" y="0"/>
              </a:moveTo>
              <a:lnTo>
                <a:pt x="0" y="202402"/>
              </a:lnTo>
              <a:lnTo>
                <a:pt x="976938" y="202402"/>
              </a:lnTo>
              <a:lnTo>
                <a:pt x="976938" y="404804"/>
              </a:lnTo>
            </a:path>
          </a:pathLst>
        </a:custGeom>
        <a:noFill/>
        <a:ln w="19050" cap="rnd"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A3B29-A453-473E-B189-96600BC31911}">
      <dsp:nvSpPr>
        <dsp:cNvPr id="0" name=""/>
        <dsp:cNvSpPr/>
      </dsp:nvSpPr>
      <dsp:spPr>
        <a:xfrm>
          <a:off x="3845193" y="1933894"/>
          <a:ext cx="1477389" cy="984926"/>
        </a:xfrm>
        <a:prstGeom prst="roundRect">
          <a:avLst>
            <a:gd name="adj" fmla="val 10000"/>
          </a:avLst>
        </a:prstGeom>
        <a:gradFill rotWithShape="0">
          <a:gsLst>
            <a:gs pos="0">
              <a:schemeClr val="accent4">
                <a:shade val="80000"/>
                <a:hueOff val="0"/>
                <a:satOff val="0"/>
                <a:lumOff val="0"/>
                <a:alphaOff val="0"/>
                <a:tint val="65000"/>
                <a:lumMod val="110000"/>
              </a:schemeClr>
            </a:gs>
            <a:gs pos="88000">
              <a:schemeClr val="accent4">
                <a:shade val="8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err="1"/>
            <a:t>Task</a:t>
          </a:r>
          <a:endParaRPr lang="en-US" sz="1600" kern="1200" dirty="0"/>
        </a:p>
      </dsp:txBody>
      <dsp:txXfrm>
        <a:off x="3874040" y="1962741"/>
        <a:ext cx="1419695" cy="927232"/>
      </dsp:txXfrm>
    </dsp:sp>
    <dsp:sp modelId="{45720FC7-AB6B-466C-92DF-517A40841B67}">
      <dsp:nvSpPr>
        <dsp:cNvPr id="0" name=""/>
        <dsp:cNvSpPr/>
      </dsp:nvSpPr>
      <dsp:spPr>
        <a:xfrm>
          <a:off x="4538168" y="2918821"/>
          <a:ext cx="91440" cy="393970"/>
        </a:xfrm>
        <a:custGeom>
          <a:avLst/>
          <a:gdLst/>
          <a:ahLst/>
          <a:cxnLst/>
          <a:rect l="0" t="0" r="0" b="0"/>
          <a:pathLst>
            <a:path>
              <a:moveTo>
                <a:pt x="45720" y="0"/>
              </a:moveTo>
              <a:lnTo>
                <a:pt x="45720" y="393970"/>
              </a:lnTo>
            </a:path>
          </a:pathLst>
        </a:custGeom>
        <a:noFill/>
        <a:ln w="19050" cap="rnd"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148C0B-728B-4095-8A6E-FD823F646654}">
      <dsp:nvSpPr>
        <dsp:cNvPr id="0" name=""/>
        <dsp:cNvSpPr/>
      </dsp:nvSpPr>
      <dsp:spPr>
        <a:xfrm>
          <a:off x="3845193" y="3312791"/>
          <a:ext cx="1477389" cy="984926"/>
        </a:xfrm>
        <a:prstGeom prst="roundRect">
          <a:avLst>
            <a:gd name="adj" fmla="val 10000"/>
          </a:avLst>
        </a:prstGeom>
        <a:gradFill rotWithShape="0">
          <a:gsLst>
            <a:gs pos="0">
              <a:schemeClr val="accent4">
                <a:tint val="99000"/>
                <a:hueOff val="0"/>
                <a:satOff val="0"/>
                <a:lumOff val="0"/>
                <a:alphaOff val="0"/>
                <a:tint val="65000"/>
                <a:lumMod val="110000"/>
              </a:schemeClr>
            </a:gs>
            <a:gs pos="88000">
              <a:schemeClr val="accent4">
                <a:tint val="99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err="1"/>
            <a:t>Worker</a:t>
          </a:r>
          <a:endParaRPr lang="en-US" sz="1600" kern="1200" dirty="0"/>
        </a:p>
      </dsp:txBody>
      <dsp:txXfrm>
        <a:off x="3874040" y="3341638"/>
        <a:ext cx="1419695" cy="927232"/>
      </dsp:txXfrm>
    </dsp:sp>
    <dsp:sp modelId="{2891E27A-C491-4471-9D2E-5775A607774B}">
      <dsp:nvSpPr>
        <dsp:cNvPr id="0" name=""/>
        <dsp:cNvSpPr/>
      </dsp:nvSpPr>
      <dsp:spPr>
        <a:xfrm>
          <a:off x="3606950" y="1529090"/>
          <a:ext cx="2897545" cy="404804"/>
        </a:xfrm>
        <a:custGeom>
          <a:avLst/>
          <a:gdLst/>
          <a:ahLst/>
          <a:cxnLst/>
          <a:rect l="0" t="0" r="0" b="0"/>
          <a:pathLst>
            <a:path>
              <a:moveTo>
                <a:pt x="0" y="0"/>
              </a:moveTo>
              <a:lnTo>
                <a:pt x="0" y="202402"/>
              </a:lnTo>
              <a:lnTo>
                <a:pt x="2897545" y="202402"/>
              </a:lnTo>
              <a:lnTo>
                <a:pt x="2897545" y="404804"/>
              </a:lnTo>
            </a:path>
          </a:pathLst>
        </a:custGeom>
        <a:noFill/>
        <a:ln w="19050" cap="rnd"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8E79E9-C143-48DF-8FED-BD7D7FEA4C6A}">
      <dsp:nvSpPr>
        <dsp:cNvPr id="0" name=""/>
        <dsp:cNvSpPr/>
      </dsp:nvSpPr>
      <dsp:spPr>
        <a:xfrm>
          <a:off x="5765800" y="1933894"/>
          <a:ext cx="1477389" cy="984926"/>
        </a:xfrm>
        <a:prstGeom prst="roundRect">
          <a:avLst>
            <a:gd name="adj" fmla="val 10000"/>
          </a:avLst>
        </a:prstGeom>
        <a:gradFill rotWithShape="0">
          <a:gsLst>
            <a:gs pos="0">
              <a:schemeClr val="accent4">
                <a:shade val="80000"/>
                <a:hueOff val="0"/>
                <a:satOff val="0"/>
                <a:lumOff val="0"/>
                <a:alphaOff val="0"/>
                <a:tint val="65000"/>
                <a:lumMod val="110000"/>
              </a:schemeClr>
            </a:gs>
            <a:gs pos="88000">
              <a:schemeClr val="accent4">
                <a:shade val="8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err="1"/>
            <a:t>Task</a:t>
          </a:r>
          <a:endParaRPr lang="en-US" sz="1600" kern="1200" dirty="0"/>
        </a:p>
      </dsp:txBody>
      <dsp:txXfrm>
        <a:off x="5794647" y="1962741"/>
        <a:ext cx="1419695" cy="927232"/>
      </dsp:txXfrm>
    </dsp:sp>
    <dsp:sp modelId="{71BFFF6D-132F-4047-A1F4-61FBAA9B5E41}">
      <dsp:nvSpPr>
        <dsp:cNvPr id="0" name=""/>
        <dsp:cNvSpPr/>
      </dsp:nvSpPr>
      <dsp:spPr>
        <a:xfrm>
          <a:off x="6458775" y="2918821"/>
          <a:ext cx="91440" cy="393970"/>
        </a:xfrm>
        <a:custGeom>
          <a:avLst/>
          <a:gdLst/>
          <a:ahLst/>
          <a:cxnLst/>
          <a:rect l="0" t="0" r="0" b="0"/>
          <a:pathLst>
            <a:path>
              <a:moveTo>
                <a:pt x="45720" y="0"/>
              </a:moveTo>
              <a:lnTo>
                <a:pt x="45720" y="393970"/>
              </a:lnTo>
            </a:path>
          </a:pathLst>
        </a:custGeom>
        <a:noFill/>
        <a:ln w="19050" cap="rnd"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5C034-A4D8-4637-B4E3-55281FF77B51}">
      <dsp:nvSpPr>
        <dsp:cNvPr id="0" name=""/>
        <dsp:cNvSpPr/>
      </dsp:nvSpPr>
      <dsp:spPr>
        <a:xfrm>
          <a:off x="5765800" y="3312791"/>
          <a:ext cx="1477389" cy="984926"/>
        </a:xfrm>
        <a:prstGeom prst="roundRect">
          <a:avLst>
            <a:gd name="adj" fmla="val 10000"/>
          </a:avLst>
        </a:prstGeom>
        <a:gradFill rotWithShape="0">
          <a:gsLst>
            <a:gs pos="0">
              <a:schemeClr val="accent4">
                <a:tint val="99000"/>
                <a:hueOff val="0"/>
                <a:satOff val="0"/>
                <a:lumOff val="0"/>
                <a:alphaOff val="0"/>
                <a:tint val="65000"/>
                <a:lumMod val="110000"/>
              </a:schemeClr>
            </a:gs>
            <a:gs pos="88000">
              <a:schemeClr val="accent4">
                <a:tint val="99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err="1"/>
            <a:t>Worker</a:t>
          </a:r>
          <a:endParaRPr lang="en-US" sz="1600" kern="1200" dirty="0"/>
        </a:p>
      </dsp:txBody>
      <dsp:txXfrm>
        <a:off x="5794647" y="3341638"/>
        <a:ext cx="1419695" cy="927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7C9FC-ED28-4B07-B2CF-0957627D293F}">
      <dsp:nvSpPr>
        <dsp:cNvPr id="0" name=""/>
        <dsp:cNvSpPr/>
      </dsp:nvSpPr>
      <dsp:spPr>
        <a:xfrm>
          <a:off x="670781" y="140637"/>
          <a:ext cx="1817474" cy="1817474"/>
        </a:xfrm>
        <a:prstGeom prst="pie">
          <a:avLst>
            <a:gd name="adj1" fmla="val 16200000"/>
            <a:gd name="adj2" fmla="val 18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Running</a:t>
          </a:r>
        </a:p>
      </dsp:txBody>
      <dsp:txXfrm>
        <a:off x="1628633" y="525769"/>
        <a:ext cx="649098" cy="540915"/>
      </dsp:txXfrm>
    </dsp:sp>
    <dsp:sp modelId="{877E63B3-11C6-4AC9-930E-CFE3AB3FE6DF}">
      <dsp:nvSpPr>
        <dsp:cNvPr id="0" name=""/>
        <dsp:cNvSpPr/>
      </dsp:nvSpPr>
      <dsp:spPr>
        <a:xfrm>
          <a:off x="633350" y="205547"/>
          <a:ext cx="1817474" cy="1817474"/>
        </a:xfrm>
        <a:prstGeom prst="pie">
          <a:avLst>
            <a:gd name="adj1" fmla="val 1800000"/>
            <a:gd name="adj2" fmla="val 90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(Suspended)</a:t>
          </a:r>
        </a:p>
        <a:p>
          <a:pPr marL="0" lvl="0" indent="0" algn="ctr" defTabSz="488950">
            <a:lnSpc>
              <a:spcPct val="90000"/>
            </a:lnSpc>
            <a:spcBef>
              <a:spcPct val="0"/>
            </a:spcBef>
            <a:spcAft>
              <a:spcPct val="35000"/>
            </a:spcAft>
            <a:buNone/>
          </a:pPr>
          <a:r>
            <a:rPr lang="pl-PL" sz="1100" kern="1200" dirty="0"/>
            <a:t>Waiter List</a:t>
          </a:r>
          <a:endParaRPr lang="en-US" sz="1100" kern="1200" dirty="0"/>
        </a:p>
      </dsp:txBody>
      <dsp:txXfrm>
        <a:off x="1066082" y="1384742"/>
        <a:ext cx="973647" cy="476005"/>
      </dsp:txXfrm>
    </dsp:sp>
    <dsp:sp modelId="{6A269C14-6031-459F-B00C-104B3429E7FB}">
      <dsp:nvSpPr>
        <dsp:cNvPr id="0" name=""/>
        <dsp:cNvSpPr/>
      </dsp:nvSpPr>
      <dsp:spPr>
        <a:xfrm>
          <a:off x="595918" y="140637"/>
          <a:ext cx="1817474" cy="1817474"/>
        </a:xfrm>
        <a:prstGeom prst="pie">
          <a:avLst>
            <a:gd name="adj1" fmla="val 9000000"/>
            <a:gd name="adj2" fmla="val 162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pl-PL" sz="1100" kern="1200" dirty="0"/>
            <a:t>Runnable Queue</a:t>
          </a:r>
          <a:endParaRPr lang="en-US" sz="1100" kern="1200" dirty="0"/>
        </a:p>
      </dsp:txBody>
      <dsp:txXfrm>
        <a:off x="806443" y="525769"/>
        <a:ext cx="649098" cy="540915"/>
      </dsp:txXfrm>
    </dsp:sp>
    <dsp:sp modelId="{CC03C70F-755E-4E2B-A8D9-F5DD19AC0226}">
      <dsp:nvSpPr>
        <dsp:cNvPr id="0" name=""/>
        <dsp:cNvSpPr/>
      </dsp:nvSpPr>
      <dsp:spPr>
        <a:xfrm>
          <a:off x="558421" y="28127"/>
          <a:ext cx="2042495" cy="2042495"/>
        </a:xfrm>
        <a:prstGeom prst="circularArrow">
          <a:avLst>
            <a:gd name="adj1" fmla="val 5085"/>
            <a:gd name="adj2" fmla="val 327528"/>
            <a:gd name="adj3" fmla="val 1472472"/>
            <a:gd name="adj4" fmla="val 1619943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1511B2D-F9BA-4CC8-A2EE-2F34F086DFE8}">
      <dsp:nvSpPr>
        <dsp:cNvPr id="0" name=""/>
        <dsp:cNvSpPr/>
      </dsp:nvSpPr>
      <dsp:spPr>
        <a:xfrm>
          <a:off x="520839" y="92922"/>
          <a:ext cx="2042495" cy="2042495"/>
        </a:xfrm>
        <a:prstGeom prst="circularArrow">
          <a:avLst>
            <a:gd name="adj1" fmla="val 5085"/>
            <a:gd name="adj2" fmla="val 327528"/>
            <a:gd name="adj3" fmla="val 8671970"/>
            <a:gd name="adj4" fmla="val 180050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D46BB41-35AE-4FD7-A32E-E2D4B610C360}">
      <dsp:nvSpPr>
        <dsp:cNvPr id="0" name=""/>
        <dsp:cNvSpPr/>
      </dsp:nvSpPr>
      <dsp:spPr>
        <a:xfrm>
          <a:off x="483258" y="28127"/>
          <a:ext cx="2042495" cy="2042495"/>
        </a:xfrm>
        <a:prstGeom prst="circularArrow">
          <a:avLst>
            <a:gd name="adj1" fmla="val 5085"/>
            <a:gd name="adj2" fmla="val 327528"/>
            <a:gd name="adj3" fmla="val 15873039"/>
            <a:gd name="adj4" fmla="val 9000000"/>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7C9FC-ED28-4B07-B2CF-0957627D293F}">
      <dsp:nvSpPr>
        <dsp:cNvPr id="0" name=""/>
        <dsp:cNvSpPr/>
      </dsp:nvSpPr>
      <dsp:spPr>
        <a:xfrm>
          <a:off x="670781" y="140637"/>
          <a:ext cx="1817474" cy="1817474"/>
        </a:xfrm>
        <a:prstGeom prst="pie">
          <a:avLst>
            <a:gd name="adj1" fmla="val 16200000"/>
            <a:gd name="adj2" fmla="val 18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Running</a:t>
          </a:r>
        </a:p>
      </dsp:txBody>
      <dsp:txXfrm>
        <a:off x="1628633" y="525769"/>
        <a:ext cx="649098" cy="540915"/>
      </dsp:txXfrm>
    </dsp:sp>
    <dsp:sp modelId="{877E63B3-11C6-4AC9-930E-CFE3AB3FE6DF}">
      <dsp:nvSpPr>
        <dsp:cNvPr id="0" name=""/>
        <dsp:cNvSpPr/>
      </dsp:nvSpPr>
      <dsp:spPr>
        <a:xfrm>
          <a:off x="633350" y="205547"/>
          <a:ext cx="1817474" cy="1817474"/>
        </a:xfrm>
        <a:prstGeom prst="pie">
          <a:avLst>
            <a:gd name="adj1" fmla="val 1800000"/>
            <a:gd name="adj2" fmla="val 90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(Suspended)</a:t>
          </a:r>
        </a:p>
        <a:p>
          <a:pPr marL="0" lvl="0" indent="0" algn="ctr" defTabSz="488950">
            <a:lnSpc>
              <a:spcPct val="90000"/>
            </a:lnSpc>
            <a:spcBef>
              <a:spcPct val="0"/>
            </a:spcBef>
            <a:spcAft>
              <a:spcPct val="35000"/>
            </a:spcAft>
            <a:buNone/>
          </a:pPr>
          <a:r>
            <a:rPr lang="pl-PL" sz="1100" kern="1200" dirty="0"/>
            <a:t>Waiter List</a:t>
          </a:r>
          <a:endParaRPr lang="en-US" sz="1100" kern="1200" dirty="0"/>
        </a:p>
      </dsp:txBody>
      <dsp:txXfrm>
        <a:off x="1066082" y="1384742"/>
        <a:ext cx="973647" cy="476005"/>
      </dsp:txXfrm>
    </dsp:sp>
    <dsp:sp modelId="{6A269C14-6031-459F-B00C-104B3429E7FB}">
      <dsp:nvSpPr>
        <dsp:cNvPr id="0" name=""/>
        <dsp:cNvSpPr/>
      </dsp:nvSpPr>
      <dsp:spPr>
        <a:xfrm>
          <a:off x="595918" y="140637"/>
          <a:ext cx="1817474" cy="1817474"/>
        </a:xfrm>
        <a:prstGeom prst="pie">
          <a:avLst>
            <a:gd name="adj1" fmla="val 9000000"/>
            <a:gd name="adj2" fmla="val 162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pl-PL" sz="1100" kern="1200" dirty="0"/>
            <a:t>Runnable Queue</a:t>
          </a:r>
          <a:endParaRPr lang="en-US" sz="1100" kern="1200" dirty="0"/>
        </a:p>
      </dsp:txBody>
      <dsp:txXfrm>
        <a:off x="806443" y="525769"/>
        <a:ext cx="649098" cy="540915"/>
      </dsp:txXfrm>
    </dsp:sp>
    <dsp:sp modelId="{CC03C70F-755E-4E2B-A8D9-F5DD19AC0226}">
      <dsp:nvSpPr>
        <dsp:cNvPr id="0" name=""/>
        <dsp:cNvSpPr/>
      </dsp:nvSpPr>
      <dsp:spPr>
        <a:xfrm>
          <a:off x="558421" y="28127"/>
          <a:ext cx="2042495" cy="2042495"/>
        </a:xfrm>
        <a:prstGeom prst="circularArrow">
          <a:avLst>
            <a:gd name="adj1" fmla="val 5085"/>
            <a:gd name="adj2" fmla="val 327528"/>
            <a:gd name="adj3" fmla="val 1472472"/>
            <a:gd name="adj4" fmla="val 1619943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1511B2D-F9BA-4CC8-A2EE-2F34F086DFE8}">
      <dsp:nvSpPr>
        <dsp:cNvPr id="0" name=""/>
        <dsp:cNvSpPr/>
      </dsp:nvSpPr>
      <dsp:spPr>
        <a:xfrm>
          <a:off x="520839" y="92922"/>
          <a:ext cx="2042495" cy="2042495"/>
        </a:xfrm>
        <a:prstGeom prst="circularArrow">
          <a:avLst>
            <a:gd name="adj1" fmla="val 5085"/>
            <a:gd name="adj2" fmla="val 327528"/>
            <a:gd name="adj3" fmla="val 8671970"/>
            <a:gd name="adj4" fmla="val 180050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D46BB41-35AE-4FD7-A32E-E2D4B610C360}">
      <dsp:nvSpPr>
        <dsp:cNvPr id="0" name=""/>
        <dsp:cNvSpPr/>
      </dsp:nvSpPr>
      <dsp:spPr>
        <a:xfrm>
          <a:off x="483258" y="28127"/>
          <a:ext cx="2042495" cy="2042495"/>
        </a:xfrm>
        <a:prstGeom prst="circularArrow">
          <a:avLst>
            <a:gd name="adj1" fmla="val 5085"/>
            <a:gd name="adj2" fmla="val 327528"/>
            <a:gd name="adj3" fmla="val 15873039"/>
            <a:gd name="adj4" fmla="val 9000000"/>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7C9FC-ED28-4B07-B2CF-0957627D293F}">
      <dsp:nvSpPr>
        <dsp:cNvPr id="0" name=""/>
        <dsp:cNvSpPr/>
      </dsp:nvSpPr>
      <dsp:spPr>
        <a:xfrm>
          <a:off x="670781" y="140637"/>
          <a:ext cx="1817474" cy="1817474"/>
        </a:xfrm>
        <a:prstGeom prst="pie">
          <a:avLst>
            <a:gd name="adj1" fmla="val 16200000"/>
            <a:gd name="adj2" fmla="val 18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Running</a:t>
          </a:r>
        </a:p>
      </dsp:txBody>
      <dsp:txXfrm>
        <a:off x="1628633" y="525769"/>
        <a:ext cx="649098" cy="540915"/>
      </dsp:txXfrm>
    </dsp:sp>
    <dsp:sp modelId="{877E63B3-11C6-4AC9-930E-CFE3AB3FE6DF}">
      <dsp:nvSpPr>
        <dsp:cNvPr id="0" name=""/>
        <dsp:cNvSpPr/>
      </dsp:nvSpPr>
      <dsp:spPr>
        <a:xfrm>
          <a:off x="633350" y="205547"/>
          <a:ext cx="1817474" cy="1817474"/>
        </a:xfrm>
        <a:prstGeom prst="pie">
          <a:avLst>
            <a:gd name="adj1" fmla="val 1800000"/>
            <a:gd name="adj2" fmla="val 90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(Suspended)</a:t>
          </a:r>
        </a:p>
        <a:p>
          <a:pPr marL="0" lvl="0" indent="0" algn="ctr" defTabSz="488950">
            <a:lnSpc>
              <a:spcPct val="90000"/>
            </a:lnSpc>
            <a:spcBef>
              <a:spcPct val="0"/>
            </a:spcBef>
            <a:spcAft>
              <a:spcPct val="35000"/>
            </a:spcAft>
            <a:buNone/>
          </a:pPr>
          <a:r>
            <a:rPr lang="pl-PL" sz="1100" kern="1200" dirty="0"/>
            <a:t>Waiter List</a:t>
          </a:r>
          <a:endParaRPr lang="en-US" sz="1100" kern="1200" dirty="0"/>
        </a:p>
      </dsp:txBody>
      <dsp:txXfrm>
        <a:off x="1066082" y="1384742"/>
        <a:ext cx="973647" cy="476005"/>
      </dsp:txXfrm>
    </dsp:sp>
    <dsp:sp modelId="{6A269C14-6031-459F-B00C-104B3429E7FB}">
      <dsp:nvSpPr>
        <dsp:cNvPr id="0" name=""/>
        <dsp:cNvSpPr/>
      </dsp:nvSpPr>
      <dsp:spPr>
        <a:xfrm>
          <a:off x="595918" y="140637"/>
          <a:ext cx="1817474" cy="1817474"/>
        </a:xfrm>
        <a:prstGeom prst="pie">
          <a:avLst>
            <a:gd name="adj1" fmla="val 9000000"/>
            <a:gd name="adj2" fmla="val 162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pl-PL" sz="1100" kern="1200" dirty="0"/>
            <a:t>Runnable Queue</a:t>
          </a:r>
          <a:endParaRPr lang="en-US" sz="1100" kern="1200" dirty="0"/>
        </a:p>
      </dsp:txBody>
      <dsp:txXfrm>
        <a:off x="806443" y="525769"/>
        <a:ext cx="649098" cy="540915"/>
      </dsp:txXfrm>
    </dsp:sp>
    <dsp:sp modelId="{CC03C70F-755E-4E2B-A8D9-F5DD19AC0226}">
      <dsp:nvSpPr>
        <dsp:cNvPr id="0" name=""/>
        <dsp:cNvSpPr/>
      </dsp:nvSpPr>
      <dsp:spPr>
        <a:xfrm>
          <a:off x="558421" y="28127"/>
          <a:ext cx="2042495" cy="2042495"/>
        </a:xfrm>
        <a:prstGeom prst="circularArrow">
          <a:avLst>
            <a:gd name="adj1" fmla="val 5085"/>
            <a:gd name="adj2" fmla="val 327528"/>
            <a:gd name="adj3" fmla="val 1472472"/>
            <a:gd name="adj4" fmla="val 1619943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1511B2D-F9BA-4CC8-A2EE-2F34F086DFE8}">
      <dsp:nvSpPr>
        <dsp:cNvPr id="0" name=""/>
        <dsp:cNvSpPr/>
      </dsp:nvSpPr>
      <dsp:spPr>
        <a:xfrm>
          <a:off x="520839" y="92922"/>
          <a:ext cx="2042495" cy="2042495"/>
        </a:xfrm>
        <a:prstGeom prst="circularArrow">
          <a:avLst>
            <a:gd name="adj1" fmla="val 5085"/>
            <a:gd name="adj2" fmla="val 327528"/>
            <a:gd name="adj3" fmla="val 8671970"/>
            <a:gd name="adj4" fmla="val 180050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D46BB41-35AE-4FD7-A32E-E2D4B610C360}">
      <dsp:nvSpPr>
        <dsp:cNvPr id="0" name=""/>
        <dsp:cNvSpPr/>
      </dsp:nvSpPr>
      <dsp:spPr>
        <a:xfrm>
          <a:off x="483258" y="28127"/>
          <a:ext cx="2042495" cy="2042495"/>
        </a:xfrm>
        <a:prstGeom prst="circularArrow">
          <a:avLst>
            <a:gd name="adj1" fmla="val 5085"/>
            <a:gd name="adj2" fmla="val 327528"/>
            <a:gd name="adj3" fmla="val 15873039"/>
            <a:gd name="adj4" fmla="val 9000000"/>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7C9FC-ED28-4B07-B2CF-0957627D293F}">
      <dsp:nvSpPr>
        <dsp:cNvPr id="0" name=""/>
        <dsp:cNvSpPr/>
      </dsp:nvSpPr>
      <dsp:spPr>
        <a:xfrm>
          <a:off x="670781" y="140637"/>
          <a:ext cx="1817474" cy="1817474"/>
        </a:xfrm>
        <a:prstGeom prst="pie">
          <a:avLst>
            <a:gd name="adj1" fmla="val 16200000"/>
            <a:gd name="adj2" fmla="val 18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Running</a:t>
          </a:r>
        </a:p>
      </dsp:txBody>
      <dsp:txXfrm>
        <a:off x="1628633" y="525769"/>
        <a:ext cx="649098" cy="540915"/>
      </dsp:txXfrm>
    </dsp:sp>
    <dsp:sp modelId="{877E63B3-11C6-4AC9-930E-CFE3AB3FE6DF}">
      <dsp:nvSpPr>
        <dsp:cNvPr id="0" name=""/>
        <dsp:cNvSpPr/>
      </dsp:nvSpPr>
      <dsp:spPr>
        <a:xfrm>
          <a:off x="633350" y="205547"/>
          <a:ext cx="1817474" cy="1817474"/>
        </a:xfrm>
        <a:prstGeom prst="pie">
          <a:avLst>
            <a:gd name="adj1" fmla="val 1800000"/>
            <a:gd name="adj2" fmla="val 90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(Suspended)</a:t>
          </a:r>
        </a:p>
        <a:p>
          <a:pPr marL="0" lvl="0" indent="0" algn="ctr" defTabSz="488950">
            <a:lnSpc>
              <a:spcPct val="90000"/>
            </a:lnSpc>
            <a:spcBef>
              <a:spcPct val="0"/>
            </a:spcBef>
            <a:spcAft>
              <a:spcPct val="35000"/>
            </a:spcAft>
            <a:buNone/>
          </a:pPr>
          <a:r>
            <a:rPr lang="pl-PL" sz="1100" kern="1200" dirty="0"/>
            <a:t>Waiter List</a:t>
          </a:r>
          <a:endParaRPr lang="en-US" sz="1100" kern="1200" dirty="0"/>
        </a:p>
      </dsp:txBody>
      <dsp:txXfrm>
        <a:off x="1066082" y="1384742"/>
        <a:ext cx="973647" cy="476005"/>
      </dsp:txXfrm>
    </dsp:sp>
    <dsp:sp modelId="{6A269C14-6031-459F-B00C-104B3429E7FB}">
      <dsp:nvSpPr>
        <dsp:cNvPr id="0" name=""/>
        <dsp:cNvSpPr/>
      </dsp:nvSpPr>
      <dsp:spPr>
        <a:xfrm>
          <a:off x="595918" y="140637"/>
          <a:ext cx="1817474" cy="1817474"/>
        </a:xfrm>
        <a:prstGeom prst="pie">
          <a:avLst>
            <a:gd name="adj1" fmla="val 9000000"/>
            <a:gd name="adj2" fmla="val 162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pl-PL" sz="1100" kern="1200" dirty="0"/>
            <a:t>Runnable Queue</a:t>
          </a:r>
          <a:endParaRPr lang="en-US" sz="1100" kern="1200" dirty="0"/>
        </a:p>
      </dsp:txBody>
      <dsp:txXfrm>
        <a:off x="806443" y="525769"/>
        <a:ext cx="649098" cy="540915"/>
      </dsp:txXfrm>
    </dsp:sp>
    <dsp:sp modelId="{CC03C70F-755E-4E2B-A8D9-F5DD19AC0226}">
      <dsp:nvSpPr>
        <dsp:cNvPr id="0" name=""/>
        <dsp:cNvSpPr/>
      </dsp:nvSpPr>
      <dsp:spPr>
        <a:xfrm>
          <a:off x="558421" y="28127"/>
          <a:ext cx="2042495" cy="2042495"/>
        </a:xfrm>
        <a:prstGeom prst="circularArrow">
          <a:avLst>
            <a:gd name="adj1" fmla="val 5085"/>
            <a:gd name="adj2" fmla="val 327528"/>
            <a:gd name="adj3" fmla="val 1472472"/>
            <a:gd name="adj4" fmla="val 1619943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1511B2D-F9BA-4CC8-A2EE-2F34F086DFE8}">
      <dsp:nvSpPr>
        <dsp:cNvPr id="0" name=""/>
        <dsp:cNvSpPr/>
      </dsp:nvSpPr>
      <dsp:spPr>
        <a:xfrm>
          <a:off x="520839" y="92922"/>
          <a:ext cx="2042495" cy="2042495"/>
        </a:xfrm>
        <a:prstGeom prst="circularArrow">
          <a:avLst>
            <a:gd name="adj1" fmla="val 5085"/>
            <a:gd name="adj2" fmla="val 327528"/>
            <a:gd name="adj3" fmla="val 8671970"/>
            <a:gd name="adj4" fmla="val 180050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D46BB41-35AE-4FD7-A32E-E2D4B610C360}">
      <dsp:nvSpPr>
        <dsp:cNvPr id="0" name=""/>
        <dsp:cNvSpPr/>
      </dsp:nvSpPr>
      <dsp:spPr>
        <a:xfrm>
          <a:off x="483258" y="28127"/>
          <a:ext cx="2042495" cy="2042495"/>
        </a:xfrm>
        <a:prstGeom prst="circularArrow">
          <a:avLst>
            <a:gd name="adj1" fmla="val 5085"/>
            <a:gd name="adj2" fmla="val 327528"/>
            <a:gd name="adj3" fmla="val 15873039"/>
            <a:gd name="adj4" fmla="val 9000000"/>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7C9FC-ED28-4B07-B2CF-0957627D293F}">
      <dsp:nvSpPr>
        <dsp:cNvPr id="0" name=""/>
        <dsp:cNvSpPr/>
      </dsp:nvSpPr>
      <dsp:spPr>
        <a:xfrm>
          <a:off x="670781" y="140637"/>
          <a:ext cx="1817474" cy="1817474"/>
        </a:xfrm>
        <a:prstGeom prst="pie">
          <a:avLst>
            <a:gd name="adj1" fmla="val 16200000"/>
            <a:gd name="adj2" fmla="val 18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Running</a:t>
          </a:r>
        </a:p>
      </dsp:txBody>
      <dsp:txXfrm>
        <a:off x="1628633" y="525769"/>
        <a:ext cx="649098" cy="540915"/>
      </dsp:txXfrm>
    </dsp:sp>
    <dsp:sp modelId="{877E63B3-11C6-4AC9-930E-CFE3AB3FE6DF}">
      <dsp:nvSpPr>
        <dsp:cNvPr id="0" name=""/>
        <dsp:cNvSpPr/>
      </dsp:nvSpPr>
      <dsp:spPr>
        <a:xfrm>
          <a:off x="633350" y="205547"/>
          <a:ext cx="1817474" cy="1817474"/>
        </a:xfrm>
        <a:prstGeom prst="pie">
          <a:avLst>
            <a:gd name="adj1" fmla="val 1800000"/>
            <a:gd name="adj2" fmla="val 90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(Suspended)</a:t>
          </a:r>
        </a:p>
        <a:p>
          <a:pPr marL="0" lvl="0" indent="0" algn="ctr" defTabSz="488950">
            <a:lnSpc>
              <a:spcPct val="90000"/>
            </a:lnSpc>
            <a:spcBef>
              <a:spcPct val="0"/>
            </a:spcBef>
            <a:spcAft>
              <a:spcPct val="35000"/>
            </a:spcAft>
            <a:buNone/>
          </a:pPr>
          <a:r>
            <a:rPr lang="pl-PL" sz="1100" kern="1200" dirty="0"/>
            <a:t>Waiter List</a:t>
          </a:r>
          <a:endParaRPr lang="en-US" sz="1100" kern="1200" dirty="0"/>
        </a:p>
      </dsp:txBody>
      <dsp:txXfrm>
        <a:off x="1066082" y="1384742"/>
        <a:ext cx="973647" cy="476005"/>
      </dsp:txXfrm>
    </dsp:sp>
    <dsp:sp modelId="{6A269C14-6031-459F-B00C-104B3429E7FB}">
      <dsp:nvSpPr>
        <dsp:cNvPr id="0" name=""/>
        <dsp:cNvSpPr/>
      </dsp:nvSpPr>
      <dsp:spPr>
        <a:xfrm>
          <a:off x="595918" y="140637"/>
          <a:ext cx="1817474" cy="1817474"/>
        </a:xfrm>
        <a:prstGeom prst="pie">
          <a:avLst>
            <a:gd name="adj1" fmla="val 9000000"/>
            <a:gd name="adj2" fmla="val 162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pl-PL" sz="1100" kern="1200" dirty="0"/>
            <a:t>Runnable Queue</a:t>
          </a:r>
          <a:endParaRPr lang="en-US" sz="1100" kern="1200" dirty="0"/>
        </a:p>
      </dsp:txBody>
      <dsp:txXfrm>
        <a:off x="806443" y="525769"/>
        <a:ext cx="649098" cy="540915"/>
      </dsp:txXfrm>
    </dsp:sp>
    <dsp:sp modelId="{CC03C70F-755E-4E2B-A8D9-F5DD19AC0226}">
      <dsp:nvSpPr>
        <dsp:cNvPr id="0" name=""/>
        <dsp:cNvSpPr/>
      </dsp:nvSpPr>
      <dsp:spPr>
        <a:xfrm>
          <a:off x="558421" y="28127"/>
          <a:ext cx="2042495" cy="2042495"/>
        </a:xfrm>
        <a:prstGeom prst="circularArrow">
          <a:avLst>
            <a:gd name="adj1" fmla="val 5085"/>
            <a:gd name="adj2" fmla="val 327528"/>
            <a:gd name="adj3" fmla="val 1472472"/>
            <a:gd name="adj4" fmla="val 1619943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1511B2D-F9BA-4CC8-A2EE-2F34F086DFE8}">
      <dsp:nvSpPr>
        <dsp:cNvPr id="0" name=""/>
        <dsp:cNvSpPr/>
      </dsp:nvSpPr>
      <dsp:spPr>
        <a:xfrm>
          <a:off x="520839" y="92922"/>
          <a:ext cx="2042495" cy="2042495"/>
        </a:xfrm>
        <a:prstGeom prst="circularArrow">
          <a:avLst>
            <a:gd name="adj1" fmla="val 5085"/>
            <a:gd name="adj2" fmla="val 327528"/>
            <a:gd name="adj3" fmla="val 8671970"/>
            <a:gd name="adj4" fmla="val 180050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D46BB41-35AE-4FD7-A32E-E2D4B610C360}">
      <dsp:nvSpPr>
        <dsp:cNvPr id="0" name=""/>
        <dsp:cNvSpPr/>
      </dsp:nvSpPr>
      <dsp:spPr>
        <a:xfrm>
          <a:off x="483258" y="28127"/>
          <a:ext cx="2042495" cy="2042495"/>
        </a:xfrm>
        <a:prstGeom prst="circularArrow">
          <a:avLst>
            <a:gd name="adj1" fmla="val 5085"/>
            <a:gd name="adj2" fmla="val 327528"/>
            <a:gd name="adj3" fmla="val 15873039"/>
            <a:gd name="adj4" fmla="val 9000000"/>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7C9FC-ED28-4B07-B2CF-0957627D293F}">
      <dsp:nvSpPr>
        <dsp:cNvPr id="0" name=""/>
        <dsp:cNvSpPr/>
      </dsp:nvSpPr>
      <dsp:spPr>
        <a:xfrm>
          <a:off x="670781" y="140637"/>
          <a:ext cx="1817474" cy="1817474"/>
        </a:xfrm>
        <a:prstGeom prst="pie">
          <a:avLst>
            <a:gd name="adj1" fmla="val 16200000"/>
            <a:gd name="adj2" fmla="val 18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Running</a:t>
          </a:r>
        </a:p>
      </dsp:txBody>
      <dsp:txXfrm>
        <a:off x="1628633" y="525769"/>
        <a:ext cx="649098" cy="540915"/>
      </dsp:txXfrm>
    </dsp:sp>
    <dsp:sp modelId="{877E63B3-11C6-4AC9-930E-CFE3AB3FE6DF}">
      <dsp:nvSpPr>
        <dsp:cNvPr id="0" name=""/>
        <dsp:cNvSpPr/>
      </dsp:nvSpPr>
      <dsp:spPr>
        <a:xfrm>
          <a:off x="633350" y="205547"/>
          <a:ext cx="1817474" cy="1817474"/>
        </a:xfrm>
        <a:prstGeom prst="pie">
          <a:avLst>
            <a:gd name="adj1" fmla="val 1800000"/>
            <a:gd name="adj2" fmla="val 90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(Suspended)</a:t>
          </a:r>
        </a:p>
        <a:p>
          <a:pPr marL="0" lvl="0" indent="0" algn="ctr" defTabSz="488950">
            <a:lnSpc>
              <a:spcPct val="90000"/>
            </a:lnSpc>
            <a:spcBef>
              <a:spcPct val="0"/>
            </a:spcBef>
            <a:spcAft>
              <a:spcPct val="35000"/>
            </a:spcAft>
            <a:buNone/>
          </a:pPr>
          <a:r>
            <a:rPr lang="pl-PL" sz="1100" kern="1200" dirty="0"/>
            <a:t>Waiter List</a:t>
          </a:r>
          <a:endParaRPr lang="en-US" sz="1100" kern="1200" dirty="0"/>
        </a:p>
      </dsp:txBody>
      <dsp:txXfrm>
        <a:off x="1066082" y="1384742"/>
        <a:ext cx="973647" cy="476005"/>
      </dsp:txXfrm>
    </dsp:sp>
    <dsp:sp modelId="{6A269C14-6031-459F-B00C-104B3429E7FB}">
      <dsp:nvSpPr>
        <dsp:cNvPr id="0" name=""/>
        <dsp:cNvSpPr/>
      </dsp:nvSpPr>
      <dsp:spPr>
        <a:xfrm>
          <a:off x="595918" y="140637"/>
          <a:ext cx="1817474" cy="1817474"/>
        </a:xfrm>
        <a:prstGeom prst="pie">
          <a:avLst>
            <a:gd name="adj1" fmla="val 9000000"/>
            <a:gd name="adj2" fmla="val 1620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pl-PL" sz="1100" kern="1200" dirty="0"/>
            <a:t>Runnable Queue</a:t>
          </a:r>
          <a:endParaRPr lang="en-US" sz="1100" kern="1200" dirty="0"/>
        </a:p>
      </dsp:txBody>
      <dsp:txXfrm>
        <a:off x="806443" y="525769"/>
        <a:ext cx="649098" cy="540915"/>
      </dsp:txXfrm>
    </dsp:sp>
    <dsp:sp modelId="{CC03C70F-755E-4E2B-A8D9-F5DD19AC0226}">
      <dsp:nvSpPr>
        <dsp:cNvPr id="0" name=""/>
        <dsp:cNvSpPr/>
      </dsp:nvSpPr>
      <dsp:spPr>
        <a:xfrm>
          <a:off x="558421" y="28127"/>
          <a:ext cx="2042495" cy="2042495"/>
        </a:xfrm>
        <a:prstGeom prst="circularArrow">
          <a:avLst>
            <a:gd name="adj1" fmla="val 5085"/>
            <a:gd name="adj2" fmla="val 327528"/>
            <a:gd name="adj3" fmla="val 1472472"/>
            <a:gd name="adj4" fmla="val 1619943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1511B2D-F9BA-4CC8-A2EE-2F34F086DFE8}">
      <dsp:nvSpPr>
        <dsp:cNvPr id="0" name=""/>
        <dsp:cNvSpPr/>
      </dsp:nvSpPr>
      <dsp:spPr>
        <a:xfrm>
          <a:off x="520839" y="92922"/>
          <a:ext cx="2042495" cy="2042495"/>
        </a:xfrm>
        <a:prstGeom prst="circularArrow">
          <a:avLst>
            <a:gd name="adj1" fmla="val 5085"/>
            <a:gd name="adj2" fmla="val 327528"/>
            <a:gd name="adj3" fmla="val 8671970"/>
            <a:gd name="adj4" fmla="val 1800502"/>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D46BB41-35AE-4FD7-A32E-E2D4B610C360}">
      <dsp:nvSpPr>
        <dsp:cNvPr id="0" name=""/>
        <dsp:cNvSpPr/>
      </dsp:nvSpPr>
      <dsp:spPr>
        <a:xfrm>
          <a:off x="483258" y="28127"/>
          <a:ext cx="2042495" cy="2042495"/>
        </a:xfrm>
        <a:prstGeom prst="circularArrow">
          <a:avLst>
            <a:gd name="adj1" fmla="val 5085"/>
            <a:gd name="adj2" fmla="val 327528"/>
            <a:gd name="adj3" fmla="val 15873039"/>
            <a:gd name="adj4" fmla="val 9000000"/>
            <a:gd name="adj5" fmla="val 5932"/>
          </a:avLst>
        </a:prstGeom>
        <a:gradFill rotWithShape="0">
          <a:gsLst>
            <a:gs pos="0">
              <a:schemeClr val="accent2">
                <a:tint val="60000"/>
                <a:hueOff val="0"/>
                <a:satOff val="0"/>
                <a:lumOff val="0"/>
                <a:alphaOff val="0"/>
                <a:tint val="96000"/>
                <a:lumMod val="100000"/>
              </a:schemeClr>
            </a:gs>
            <a:gs pos="78000">
              <a:schemeClr val="accent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1D2A2-2BDA-49FC-916B-4591ABE34859}"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69BCE-3C0E-4459-B3B6-1391071B3DA1}" type="slidenum">
              <a:rPr lang="en-US" smtClean="0"/>
              <a:t>‹#›</a:t>
            </a:fld>
            <a:endParaRPr lang="en-US"/>
          </a:p>
        </p:txBody>
      </p:sp>
    </p:spTree>
    <p:extLst>
      <p:ext uri="{BB962C8B-B14F-4D97-AF65-F5344CB8AC3E}">
        <p14:creationId xmlns:p14="http://schemas.microsoft.com/office/powerpoint/2010/main" val="35460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logs.msdn.com/joesack/archive/2009/04/22/presentation-deck-for-performance-tuning-with-wait-statistics.aspx"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pPr marL="228600" indent="-228600">
              <a:buAutoNum type="arabicPeriod"/>
            </a:pPr>
            <a:r>
              <a:rPr lang="en-US" dirty="0"/>
              <a:t>   Sheldon wants to do some work on SQL Server.</a:t>
            </a:r>
          </a:p>
          <a:p>
            <a:pPr marL="228600" indent="-228600">
              <a:buAutoNum type="arabicPeriod"/>
            </a:pPr>
            <a:r>
              <a:rPr lang="en-US" dirty="0"/>
              <a:t>Let’s start with a simple SELECT</a:t>
            </a:r>
            <a:r>
              <a:rPr lang="en-US" baseline="0" dirty="0"/>
              <a:t> statement.</a:t>
            </a:r>
            <a:endParaRPr lang="en-US" dirty="0"/>
          </a:p>
          <a:p>
            <a:pPr marL="228600" indent="-228600">
              <a:buAutoNum type="arabicPeriod"/>
            </a:pPr>
            <a:r>
              <a:rPr lang="en-US" dirty="0"/>
              <a:t>Sheldon will connect from his client to the protocol</a:t>
            </a:r>
            <a:r>
              <a:rPr lang="en-US" baseline="0" dirty="0"/>
              <a:t> layer using TDS (tabular data stream) endpoints.  There’s one TDS for each protocol, plus one for the DAC.  The protocol layer will probably use TCP/IP, VIA (virtual interface adapter), or maybe Named Pipes to further connect to the SQL Server.</a:t>
            </a:r>
          </a:p>
          <a:p>
            <a:pPr marL="228600" indent="-228600">
              <a:buAutoNum type="arabicPeriod"/>
            </a:pPr>
            <a:r>
              <a:rPr lang="en-US" dirty="0"/>
              <a:t>The protocol</a:t>
            </a:r>
            <a:r>
              <a:rPr lang="en-US" baseline="0" dirty="0"/>
              <a:t> layer reverses the work of the SNI, unwrapping your packet to see what it contains.</a:t>
            </a:r>
          </a:p>
          <a:p>
            <a:pPr marL="228600" indent="-228600">
              <a:buAutoNum type="arabicPeriod"/>
            </a:pPr>
            <a:r>
              <a:rPr lang="en-US" baseline="0" dirty="0"/>
              <a:t>The SELECT statement is marked as a “SQL Command” and sent to the Command Parser.</a:t>
            </a:r>
          </a:p>
          <a:p>
            <a:pPr marL="685800" lvl="1" indent="-228600">
              <a:buAutoNum type="arabicPeriod"/>
            </a:pPr>
            <a:r>
              <a:rPr lang="en-US" baseline="0" dirty="0"/>
              <a:t>The </a:t>
            </a:r>
            <a:r>
              <a:rPr lang="en-US" baseline="0" dirty="0" err="1"/>
              <a:t>Cmd</a:t>
            </a:r>
            <a:r>
              <a:rPr lang="en-US" baseline="0" dirty="0"/>
              <a:t> Parser’s role is to handle T-SQL language events: checks syntax, returns error codes when invalid.</a:t>
            </a:r>
          </a:p>
          <a:p>
            <a:pPr marL="685800" lvl="1" indent="-228600">
              <a:buAutoNum type="arabicPeriod"/>
            </a:pPr>
            <a:r>
              <a:rPr lang="en-US" baseline="0" dirty="0"/>
              <a:t>If valid, </a:t>
            </a:r>
            <a:r>
              <a:rPr lang="en-US" baseline="0" dirty="0" err="1"/>
              <a:t>Cmd</a:t>
            </a:r>
            <a:r>
              <a:rPr lang="en-US" baseline="0" dirty="0"/>
              <a:t> Parser generates an execution plan using a hash of the T-SQL then checks it against the plan cache to see if it already exists.</a:t>
            </a:r>
          </a:p>
          <a:p>
            <a:pPr marL="685800" lvl="1" indent="-228600">
              <a:buAutoNum type="arabicPeriod"/>
            </a:pPr>
            <a:r>
              <a:rPr lang="en-US" baseline="0" dirty="0"/>
              <a:t>If it finds a match, the plan is read from cache and passed to the Query Executor.  Otherwise:</a:t>
            </a:r>
          </a:p>
          <a:p>
            <a:pPr marL="228600" lvl="0" indent="-228600">
              <a:buAutoNum type="arabicPeriod"/>
            </a:pPr>
            <a:r>
              <a:rPr lang="en-US" baseline="0" dirty="0"/>
              <a:t>The Optimizer is invoked to build a query plan on a “cost-based” method.  Don’t forget – it’s not looking for the </a:t>
            </a:r>
            <a:r>
              <a:rPr lang="en-US" b="1" baseline="0" dirty="0"/>
              <a:t>BEST PLAN</a:t>
            </a:r>
            <a:r>
              <a:rPr lang="en-US" b="0" baseline="0" dirty="0"/>
              <a:t>, it’s looking for the </a:t>
            </a:r>
            <a:r>
              <a:rPr lang="en-US" b="1" baseline="0" dirty="0"/>
              <a:t>MOST EFFICIENT PLAN</a:t>
            </a:r>
            <a:r>
              <a:rPr lang="en-US" b="0" baseline="0" dirty="0"/>
              <a:t> (i.e. the best plan it can find in a split second).  It can also perform multi-stage optimizations:</a:t>
            </a:r>
          </a:p>
          <a:p>
            <a:pPr marL="685800" lvl="1" indent="-228600">
              <a:buAutoNum type="arabicPeriod"/>
            </a:pPr>
            <a:r>
              <a:rPr lang="en-US" dirty="0"/>
              <a:t>Pre-optimization:</a:t>
            </a:r>
            <a:r>
              <a:rPr lang="en-US" baseline="0" dirty="0"/>
              <a:t> a </a:t>
            </a:r>
            <a:r>
              <a:rPr lang="en-US" i="1" baseline="0" dirty="0"/>
              <a:t>trivial plan that’s super simple</a:t>
            </a:r>
            <a:endParaRPr lang="en-US" i="0" baseline="0" dirty="0"/>
          </a:p>
          <a:p>
            <a:pPr marL="685800" lvl="1" indent="-228600">
              <a:buAutoNum type="arabicPeriod"/>
            </a:pPr>
            <a:r>
              <a:rPr lang="en-US" i="0" baseline="0" dirty="0"/>
              <a:t>Phase 0: Looks for simple nested loops w/o parallelization options.  These are called </a:t>
            </a:r>
            <a:r>
              <a:rPr lang="en-US" i="1" baseline="0" dirty="0"/>
              <a:t>transactional processing plans.</a:t>
            </a:r>
            <a:endParaRPr lang="en-US" i="0" baseline="0" dirty="0"/>
          </a:p>
          <a:p>
            <a:pPr marL="685800" lvl="1" indent="-228600">
              <a:buAutoNum type="arabicPeriod"/>
            </a:pPr>
            <a:r>
              <a:rPr lang="en-US" i="0" baseline="0" dirty="0"/>
              <a:t>Phase 1: Uses a quick subset of rules containing the most common patterns.  These are called </a:t>
            </a:r>
            <a:r>
              <a:rPr lang="en-US" i="1" baseline="0" dirty="0"/>
              <a:t>quick plans</a:t>
            </a:r>
            <a:r>
              <a:rPr lang="en-US" i="0" baseline="0" dirty="0"/>
              <a:t>.</a:t>
            </a:r>
          </a:p>
          <a:p>
            <a:pPr marL="685800" lvl="1" indent="-228600">
              <a:buAutoNum type="arabicPeriod"/>
            </a:pPr>
            <a:r>
              <a:rPr lang="en-US" i="0" baseline="0" dirty="0"/>
              <a:t>Phase 2: This is for complex queries with parallelism and indexed views, called </a:t>
            </a:r>
            <a:r>
              <a:rPr lang="en-US" i="1" baseline="0" dirty="0"/>
              <a:t>full plans</a:t>
            </a:r>
            <a:r>
              <a:rPr lang="en-US" i="0" baseline="0" dirty="0"/>
              <a:t>. </a:t>
            </a:r>
          </a:p>
          <a:p>
            <a:pPr marL="685800" lvl="1" indent="-228600">
              <a:buAutoNum type="arabicPeriod"/>
            </a:pPr>
            <a:r>
              <a:rPr lang="en-US" i="0" baseline="0" dirty="0"/>
              <a:t>How much does it cost?  </a:t>
            </a:r>
            <a:r>
              <a:rPr lang="en-US" i="0" baseline="0" dirty="0" err="1"/>
              <a:t>Nuttin</a:t>
            </a:r>
            <a:r>
              <a:rPr lang="en-US" i="0" baseline="0" dirty="0"/>
              <a:t> honey – cost is a made-up, abstract definition.</a:t>
            </a:r>
          </a:p>
          <a:p>
            <a:pPr marL="228600" lvl="0" indent="-228600">
              <a:buAutoNum type="arabicPeriod"/>
            </a:pPr>
            <a:r>
              <a:rPr lang="en-US" i="0" baseline="0" dirty="0"/>
              <a:t>Once the SQL Server Query Executor knows </a:t>
            </a:r>
            <a:r>
              <a:rPr lang="en-US" i="1" baseline="0" dirty="0"/>
              <a:t>what</a:t>
            </a:r>
            <a:r>
              <a:rPr lang="en-US" i="0" baseline="0" dirty="0"/>
              <a:t> it needs to do, now it has to actually do it.  So the QE hands over the retrieval of data to the Storage Engine (using OLEDB, in case you’re interested) to handle the data using its preferred Access Method.</a:t>
            </a:r>
          </a:p>
          <a:p>
            <a:pPr marL="228600" lvl="0" indent="-228600">
              <a:buAutoNum type="arabicPeriod"/>
            </a:pPr>
            <a:r>
              <a:rPr lang="en-US" i="0" baseline="0" dirty="0"/>
              <a:t>Access Methods are a collection of code that figures out how to best get to the data stored in tables, indexes (and partitions) .  However, it doesn’t do the actual work of retrieving data.  That’s handled by the Buffer Manager.</a:t>
            </a:r>
          </a:p>
          <a:p>
            <a:pPr marL="228600" lvl="0" indent="-228600">
              <a:buAutoNum type="arabicPeriod"/>
            </a:pPr>
            <a:r>
              <a:rPr lang="en-US" i="0" baseline="0" dirty="0"/>
              <a:t>The Buffer Manager checks to see if the page(s) exist in cache.  If not, BM gets the pages from the database (reading from disk in the process, creating physical reads) and puts them into data cache (creating logical reads).  </a:t>
            </a:r>
            <a:r>
              <a:rPr lang="en-US" i="1" baseline="0" dirty="0"/>
              <a:t>The key point to take away is that data is only actually ever read from cache!</a:t>
            </a:r>
            <a:endParaRPr lang="en-US" i="0" baseline="0" dirty="0"/>
          </a:p>
          <a:p>
            <a:pPr marL="228600" lvl="0" indent="-228600">
              <a:buAutoNum type="arabicPeriod"/>
            </a:pPr>
            <a:endParaRPr lang="en-US" i="0" baseline="0" dirty="0"/>
          </a:p>
          <a:p>
            <a:pPr marL="228600" lvl="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6</a:t>
            </a:fld>
            <a:endParaRPr lang="en-US"/>
          </a:p>
        </p:txBody>
      </p:sp>
    </p:spTree>
    <p:extLst>
      <p:ext uri="{BB962C8B-B14F-4D97-AF65-F5344CB8AC3E}">
        <p14:creationId xmlns:p14="http://schemas.microsoft.com/office/powerpoint/2010/main" val="3055121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en-US"/>
          </a:p>
        </p:txBody>
      </p:sp>
      <p:sp>
        <p:nvSpPr>
          <p:cNvPr id="4" name="Espaço Reservado para Número de Slide 3"/>
          <p:cNvSpPr>
            <a:spLocks noGrp="1"/>
          </p:cNvSpPr>
          <p:nvPr>
            <p:ph type="sldNum" idx="10"/>
          </p:nvPr>
        </p:nvSpPr>
        <p:spPr/>
        <p:txBody>
          <a:bodyPr/>
          <a:lstStyle/>
          <a:p>
            <a:pPr>
              <a:defRPr/>
            </a:pPr>
            <a:fld id="{BD41F90F-374D-487B-9820-DBA72415FDD9}" type="slidenum">
              <a:rPr lang="en-US" smtClean="0"/>
              <a:pPr>
                <a:defRPr/>
              </a:pPr>
              <a:t>21</a:t>
            </a:fld>
            <a:endParaRPr lang="en-US"/>
          </a:p>
        </p:txBody>
      </p:sp>
    </p:spTree>
    <p:extLst>
      <p:ext uri="{BB962C8B-B14F-4D97-AF65-F5344CB8AC3E}">
        <p14:creationId xmlns:p14="http://schemas.microsoft.com/office/powerpoint/2010/main" val="2421289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8912"/>
          <p:cNvSpPr>
            <a:spLocks noGrp="1" noRot="1" noChangeAspect="1" noChangeArrowheads="1" noTextEdit="1"/>
          </p:cNvSpPr>
          <p:nvPr>
            <p:ph type="sldImg"/>
          </p:nvPr>
        </p:nvSpPr>
        <p:spPr>
          <a:noFill/>
          <a:ln cap="flat">
            <a:headEnd type="none" w="med" len="med"/>
            <a:tailEnd type="none" w="med" len="med"/>
          </a:ln>
        </p:spPr>
      </p:sp>
      <p:sp>
        <p:nvSpPr>
          <p:cNvPr id="38914" name="Rectangle 38913"/>
          <p:cNvSpPr>
            <a:spLocks noGrp="1" noChangeArrowheads="1"/>
          </p:cNvSpPr>
          <p:nvPr>
            <p:ph type="body" idx="1"/>
          </p:nvPr>
        </p:nvSpPr>
        <p:spPr>
          <a:noFill/>
          <a:ln/>
        </p:spPr>
        <p:txBody>
          <a:bodyPr/>
          <a:lstStyle/>
          <a:p>
            <a:pPr eaLnBrk="1" hangingPunct="1"/>
            <a:r>
              <a:rPr lang="en-GB" dirty="0">
                <a:latin typeface="Arial" charset="0"/>
              </a:rPr>
              <a:t>Credit goes to Joe Sack for this animation!</a:t>
            </a:r>
          </a:p>
        </p:txBody>
      </p:sp>
    </p:spTree>
    <p:extLst>
      <p:ext uri="{BB962C8B-B14F-4D97-AF65-F5344CB8AC3E}">
        <p14:creationId xmlns:p14="http://schemas.microsoft.com/office/powerpoint/2010/main" val="83708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a:t>By default, each instance of SQL Server starts each thread. The operating system then assigns each thread to a specific CPU. The operating system distributes threads from instances of SQL Server evenly among the microprocessors, or CPUs on a computer. Sometimes, the operating system can also move a thread from one CPU with heavy usage to another CPU.</a:t>
            </a:r>
          </a:p>
          <a:p>
            <a:endParaRPr lang="en-US" dirty="0"/>
          </a:p>
          <a:p>
            <a:r>
              <a:rPr lang="en-US" dirty="0"/>
              <a:t>SQL Server administrators can use the affinity mask configuration option to exclude one or more CPUs from being eligible to run threads from a specific instance of SQL Server. The </a:t>
            </a:r>
            <a:r>
              <a:rPr lang="en-US" b="1" dirty="0"/>
              <a:t>affinity mask</a:t>
            </a:r>
            <a:r>
              <a:rPr lang="en-US" dirty="0"/>
              <a:t> value specifies a bit pattern that indicates the CPUs that are used to run threads from that instance of SQL Server. For example, the </a:t>
            </a:r>
            <a:r>
              <a:rPr lang="en-US" b="1" dirty="0"/>
              <a:t>affinity mask</a:t>
            </a:r>
            <a:r>
              <a:rPr lang="en-US" dirty="0"/>
              <a:t> value 13 represents the bit pattern 1101. On a computer that has four CPUs, this indicates that threads from that instance of SQL Server can be scheduled on CPUs 0, 2, and 3, but not on CPU 1. If </a:t>
            </a:r>
            <a:r>
              <a:rPr lang="en-US" b="1" dirty="0"/>
              <a:t>affinity mask</a:t>
            </a:r>
            <a:r>
              <a:rPr lang="en-US" dirty="0"/>
              <a:t> is specified, the instance of SQL Server allocates threads evenly among the CPUs that have not been masked off. Another effect of </a:t>
            </a:r>
            <a:r>
              <a:rPr lang="en-US" b="1" dirty="0"/>
              <a:t>affinity mask</a:t>
            </a:r>
            <a:r>
              <a:rPr lang="en-US" dirty="0"/>
              <a:t> is that the operating system does not move threads from one CPU to another. However, </a:t>
            </a:r>
            <a:r>
              <a:rPr lang="en-US" b="1" dirty="0"/>
              <a:t>affinity mask</a:t>
            </a:r>
            <a:r>
              <a:rPr lang="en-US" dirty="0"/>
              <a:t> is rarely used. Most systems obtain optimal performance by letting the operating system schedule the threads among the available CPUs.</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26</a:t>
            </a:fld>
            <a:endParaRPr lang="pt-BR"/>
          </a:p>
        </p:txBody>
      </p:sp>
    </p:spTree>
    <p:extLst>
      <p:ext uri="{BB962C8B-B14F-4D97-AF65-F5344CB8AC3E}">
        <p14:creationId xmlns:p14="http://schemas.microsoft.com/office/powerpoint/2010/main" val="948731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baseline="0" dirty="0"/>
              <a:t>Resposta 1: Normalmente não, o SQL Server trabalhar de forma bem eficiente com as 250 ~ 300 threads. Se estamos passando pelo problema de </a:t>
            </a:r>
            <a:r>
              <a:rPr lang="pt-BR" baseline="0" dirty="0" err="1"/>
              <a:t>starvation</a:t>
            </a:r>
            <a:r>
              <a:rPr lang="pt-BR" baseline="0" dirty="0"/>
              <a:t>, o culpado é outro e não o </a:t>
            </a:r>
            <a:r>
              <a:rPr lang="pt-BR" baseline="0" dirty="0" err="1"/>
              <a:t>max</a:t>
            </a:r>
            <a:r>
              <a:rPr lang="pt-BR" baseline="0" dirty="0"/>
              <a:t> </a:t>
            </a:r>
            <a:r>
              <a:rPr lang="pt-BR" baseline="0" dirty="0" err="1"/>
              <a:t>worker</a:t>
            </a:r>
            <a:r>
              <a:rPr lang="pt-BR" baseline="0" dirty="0"/>
              <a:t> threads.</a:t>
            </a:r>
            <a:endParaRPr lang="en-US" dirty="0"/>
          </a:p>
          <a:p>
            <a:endParaRPr lang="pt-BR" dirty="0"/>
          </a:p>
          <a:p>
            <a:r>
              <a:rPr lang="pt-BR" dirty="0"/>
              <a:t>Cálculo</a:t>
            </a:r>
            <a:r>
              <a:rPr lang="pt-BR" baseline="0" dirty="0"/>
              <a:t> do Max </a:t>
            </a:r>
            <a:r>
              <a:rPr lang="pt-BR" baseline="0" dirty="0" err="1"/>
              <a:t>Worker</a:t>
            </a:r>
            <a:r>
              <a:rPr lang="pt-BR" baseline="0" dirty="0"/>
              <a:t> Threads</a:t>
            </a:r>
          </a:p>
          <a:p>
            <a:r>
              <a:rPr lang="pt-BR" sz="1200" kern="1200" dirty="0">
                <a:solidFill>
                  <a:schemeClr val="tx1"/>
                </a:solidFill>
                <a:latin typeface="+mn-lt"/>
                <a:ea typeface="+mn-ea"/>
                <a:cs typeface="+mn-cs"/>
              </a:rPr>
              <a:t>-- 256 + (N - 4) * 8 =&gt; 32 bits</a:t>
            </a:r>
          </a:p>
          <a:p>
            <a:r>
              <a:rPr lang="pt-BR" sz="1200" kern="1200" dirty="0">
                <a:solidFill>
                  <a:schemeClr val="tx1"/>
                </a:solidFill>
                <a:latin typeface="+mn-lt"/>
                <a:ea typeface="+mn-ea"/>
                <a:cs typeface="+mn-cs"/>
              </a:rPr>
              <a:t>-- 512 + (N - 4) * 16 =&gt; 64 bits</a:t>
            </a:r>
            <a:endParaRPr lang="pt-BR" baseline="0"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30</a:t>
            </a:fld>
            <a:endParaRPr lang="pt-BR"/>
          </a:p>
        </p:txBody>
      </p:sp>
    </p:spTree>
    <p:extLst>
      <p:ext uri="{BB962C8B-B14F-4D97-AF65-F5344CB8AC3E}">
        <p14:creationId xmlns:p14="http://schemas.microsoft.com/office/powerpoint/2010/main" val="919880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a:t>Resposta:</a:t>
            </a:r>
            <a:r>
              <a:rPr lang="pt-BR" baseline="0" dirty="0"/>
              <a:t> </a:t>
            </a:r>
          </a:p>
          <a:p>
            <a:r>
              <a:rPr lang="pt-BR" baseline="0" dirty="0"/>
              <a:t>Por padrão do sistema operacional de 32 bits, a thread </a:t>
            </a:r>
            <a:r>
              <a:rPr lang="pt-BR" baseline="0" dirty="0" err="1"/>
              <a:t>stack</a:t>
            </a:r>
            <a:r>
              <a:rPr lang="pt-BR" baseline="0" dirty="0"/>
              <a:t> possui 1MB; No SO de 64 bits a thread </a:t>
            </a:r>
            <a:r>
              <a:rPr lang="pt-BR" baseline="0" dirty="0" err="1"/>
              <a:t>stack</a:t>
            </a:r>
            <a:r>
              <a:rPr lang="pt-BR" baseline="0" dirty="0"/>
              <a:t> possui 4 MB. O SQL Server não necessita de todo esse espaço para thread </a:t>
            </a:r>
            <a:r>
              <a:rPr lang="pt-BR" baseline="0" dirty="0" err="1"/>
              <a:t>stack</a:t>
            </a:r>
            <a:r>
              <a:rPr lang="pt-BR" baseline="0" dirty="0"/>
              <a:t>, então em um ambiente 32 bits a thread </a:t>
            </a:r>
            <a:r>
              <a:rPr lang="pt-BR" baseline="0" dirty="0" err="1"/>
              <a:t>stack</a:t>
            </a:r>
            <a:r>
              <a:rPr lang="pt-BR" baseline="0" dirty="0"/>
              <a:t> terá 512KB; Em um ambiente 64 bits a thread </a:t>
            </a:r>
            <a:r>
              <a:rPr lang="pt-BR" baseline="0" dirty="0" err="1"/>
              <a:t>stack</a:t>
            </a:r>
            <a:r>
              <a:rPr lang="pt-BR" baseline="0" dirty="0"/>
              <a:t> terá 2MB.</a:t>
            </a:r>
          </a:p>
          <a:p>
            <a:endParaRPr lang="pt-BR" baseline="0" dirty="0"/>
          </a:p>
          <a:p>
            <a:r>
              <a:rPr lang="pt-BR" baseline="0" dirty="0"/>
              <a:t>Então se definirmos “</a:t>
            </a:r>
            <a:r>
              <a:rPr lang="pt-BR" baseline="0" dirty="0" err="1"/>
              <a:t>max</a:t>
            </a:r>
            <a:r>
              <a:rPr lang="pt-BR" baseline="0" dirty="0"/>
              <a:t> </a:t>
            </a:r>
            <a:r>
              <a:rPr lang="pt-BR" baseline="0" dirty="0" err="1"/>
              <a:t>worker</a:t>
            </a:r>
            <a:r>
              <a:rPr lang="pt-BR" baseline="0" dirty="0"/>
              <a:t> threads” como 1024, será reservado 2GB de memória em uma arquitetura de 64 bits.</a:t>
            </a:r>
            <a:endParaRPr lang="en-US" dirty="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31</a:t>
            </a:fld>
            <a:endParaRPr lang="pt-BR"/>
          </a:p>
        </p:txBody>
      </p:sp>
    </p:spTree>
    <p:extLst>
      <p:ext uri="{BB962C8B-B14F-4D97-AF65-F5344CB8AC3E}">
        <p14:creationId xmlns:p14="http://schemas.microsoft.com/office/powerpoint/2010/main" val="2234271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a:t>Inside the SQL Server 2000 User Mode Scheduler</a:t>
            </a:r>
          </a:p>
          <a:p>
            <a:r>
              <a:rPr lang="pt-BR" dirty="0"/>
              <a:t>http://msdn.microsoft.com/en-us/library/aa175393(SQL.80).</a:t>
            </a:r>
            <a:r>
              <a:rPr lang="pt-BR" dirty="0" err="1"/>
              <a:t>aspx</a:t>
            </a:r>
            <a:endParaRPr lang="pt-BR" dirty="0"/>
          </a:p>
          <a:p>
            <a:endParaRPr lang="pt-BR" dirty="0"/>
          </a:p>
          <a:p>
            <a:r>
              <a:rPr lang="pt-BR" dirty="0"/>
              <a:t>O</a:t>
            </a:r>
            <a:r>
              <a:rPr lang="pt-BR" baseline="0" dirty="0"/>
              <a:t> </a:t>
            </a:r>
            <a:r>
              <a:rPr lang="pt-BR" baseline="0" dirty="0" err="1"/>
              <a:t>sleeping</a:t>
            </a:r>
            <a:r>
              <a:rPr lang="pt-BR" baseline="0" dirty="0"/>
              <a:t> não entra na lista porque quando uma conexão está em </a:t>
            </a:r>
            <a:r>
              <a:rPr lang="pt-BR" baseline="0" dirty="0" err="1"/>
              <a:t>sleeping</a:t>
            </a:r>
            <a:r>
              <a:rPr lang="pt-BR" baseline="0" dirty="0"/>
              <a:t> (note que é conexão, não thread) não existe thread associada a ela, então não entra nos estados da thread.</a:t>
            </a:r>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32</a:t>
            </a:fld>
            <a:endParaRPr lang="pt-BR"/>
          </a:p>
        </p:txBody>
      </p:sp>
    </p:spTree>
    <p:extLst>
      <p:ext uri="{BB962C8B-B14F-4D97-AF65-F5344CB8AC3E}">
        <p14:creationId xmlns:p14="http://schemas.microsoft.com/office/powerpoint/2010/main" val="3494497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8 </a:t>
            </a:r>
            <a:r>
              <a:rPr lang="en-US" dirty="0" err="1"/>
              <a:t>mins</a:t>
            </a:r>
            <a:endParaRPr lang="en-US" dirty="0"/>
          </a:p>
          <a:p>
            <a:endParaRPr lang="en-US" dirty="0"/>
          </a:p>
          <a:p>
            <a:r>
              <a:rPr lang="en-US" dirty="0"/>
              <a:t>DEMO:</a:t>
            </a:r>
          </a:p>
          <a:p>
            <a:endParaRPr lang="en-US" dirty="0"/>
          </a:p>
          <a:p>
            <a:pPr marL="232943" indent="-232943">
              <a:buAutoNum type="arabicPeriod"/>
            </a:pPr>
            <a:r>
              <a:rPr lang="en-US" baseline="0" dirty="0"/>
              <a:t>Load up repro.sql in one query window</a:t>
            </a:r>
          </a:p>
          <a:p>
            <a:pPr marL="232943" indent="-232943">
              <a:buAutoNum type="arabicPeriod"/>
            </a:pPr>
            <a:r>
              <a:rPr lang="en-US" baseline="0" dirty="0"/>
              <a:t>Load up dmvs.sql in another query window</a:t>
            </a:r>
          </a:p>
          <a:p>
            <a:pPr marL="232943" indent="-232943">
              <a:buAutoNum type="arabicPeriod"/>
            </a:pPr>
            <a:r>
              <a:rPr lang="en-US" baseline="0" dirty="0"/>
              <a:t>Show the DMV query output and show the </a:t>
            </a:r>
            <a:r>
              <a:rPr lang="en-US" baseline="0" dirty="0" err="1"/>
              <a:t>wait_resource</a:t>
            </a:r>
            <a:r>
              <a:rPr lang="en-US" baseline="0" dirty="0"/>
              <a:t>. Talk about how </a:t>
            </a:r>
            <a:r>
              <a:rPr lang="en-US" baseline="0" dirty="0" err="1"/>
              <a:t>waiting_tasks</a:t>
            </a:r>
            <a:r>
              <a:rPr lang="en-US" baseline="0" dirty="0"/>
              <a:t> could have more than one wait for a given task because of the way consumers and producers work. Show the </a:t>
            </a:r>
            <a:r>
              <a:rPr lang="en-US" baseline="0" dirty="0" err="1"/>
              <a:t>nodeID</a:t>
            </a:r>
            <a:r>
              <a:rPr lang="en-US" baseline="0" dirty="0"/>
              <a:t> as well in the resource.</a:t>
            </a:r>
          </a:p>
          <a:p>
            <a:pPr marL="232943" indent="-232943">
              <a:buAutoNum type="arabicPeriod"/>
            </a:pPr>
            <a:r>
              <a:rPr lang="en-US" baseline="0" dirty="0"/>
              <a:t>Show the estimated plan and show the </a:t>
            </a:r>
            <a:r>
              <a:rPr lang="en-US" baseline="0" dirty="0" err="1"/>
              <a:t>NodeID</a:t>
            </a:r>
            <a:r>
              <a:rPr lang="en-US" baseline="0" dirty="0"/>
              <a:t> in the plan.</a:t>
            </a:r>
          </a:p>
          <a:p>
            <a:pPr marL="232943" indent="-232943">
              <a:buAutoNum type="arabicPeriod"/>
            </a:pPr>
            <a:endParaRPr lang="en-US" baseline="0" dirty="0"/>
          </a:p>
          <a:p>
            <a:pPr marL="232943" indent="-232943"/>
            <a:r>
              <a:rPr lang="en-US" baseline="0" dirty="0"/>
              <a:t>Notes on </a:t>
            </a:r>
            <a:r>
              <a:rPr lang="en-US" baseline="0" dirty="0" err="1"/>
              <a:t>wait_resource</a:t>
            </a:r>
            <a:r>
              <a:rPr lang="en-US" baseline="0" dirty="0"/>
              <a:t> for CXPACKET waits</a:t>
            </a:r>
            <a:endParaRPr lang="en-US" dirty="0"/>
          </a:p>
          <a:p>
            <a:endParaRPr lang="en-US" dirty="0"/>
          </a:p>
          <a:p>
            <a:r>
              <a:rPr lang="en-US" dirty="0" err="1"/>
              <a:t>e_waitPipeNewRow</a:t>
            </a:r>
            <a:r>
              <a:rPr lang="en-US" dirty="0"/>
              <a:t> – Producer </a:t>
            </a:r>
            <a:r>
              <a:rPr lang="en-US" baseline="0" dirty="0"/>
              <a:t>waiting on consumer for a packet to fill</a:t>
            </a:r>
            <a:endParaRPr lang="en-US" dirty="0"/>
          </a:p>
          <a:p>
            <a:r>
              <a:rPr lang="en-US" dirty="0" err="1"/>
              <a:t>e_waitPipeGetRow</a:t>
            </a:r>
            <a:r>
              <a:rPr lang="en-US" dirty="0"/>
              <a:t> –  Consumer </a:t>
            </a:r>
            <a:r>
              <a:rPr lang="en-US" baseline="0" dirty="0"/>
              <a:t>waiting on producer to fill a packet</a:t>
            </a:r>
          </a:p>
          <a:p>
            <a:endParaRPr lang="en-US" baseline="0" dirty="0"/>
          </a:p>
          <a:p>
            <a:r>
              <a:rPr lang="en-US" baseline="0" dirty="0"/>
              <a:t>Note that </a:t>
            </a:r>
            <a:r>
              <a:rPr lang="en-US" baseline="0" dirty="0" err="1"/>
              <a:t>sys.dm_os_waiting_tasks</a:t>
            </a:r>
            <a:r>
              <a:rPr lang="en-US" baseline="0" dirty="0"/>
              <a:t> may show more than 1 row for a given task in these cases because consumers can wait on more than one producer and one producer may be feeding more than one consumer.</a:t>
            </a:r>
            <a:endParaRPr lang="en-US" dirty="0"/>
          </a:p>
          <a:p>
            <a:endParaRPr lang="en-US" dirty="0"/>
          </a:p>
          <a:p>
            <a:r>
              <a:rPr lang="en-US" baseline="0" dirty="0" err="1"/>
              <a:t>NodeID</a:t>
            </a:r>
            <a:r>
              <a:rPr lang="en-US" baseline="0" dirty="0"/>
              <a:t> is the operator in the Plan. Show an estimated plan and the </a:t>
            </a:r>
            <a:r>
              <a:rPr lang="en-US" baseline="0" dirty="0" err="1"/>
              <a:t>NodeId</a:t>
            </a:r>
            <a:r>
              <a:rPr lang="en-US" baseline="0" dirty="0"/>
              <a:t> from it. You might see some tasks “get started early” before another operator is complete. If so this may look like </a:t>
            </a:r>
            <a:r>
              <a:rPr lang="en-US" baseline="0" dirty="0" err="1"/>
              <a:t>e_waitPortOpen</a:t>
            </a:r>
            <a:r>
              <a:rPr lang="en-US" baseline="0" dirty="0"/>
              <a:t>.</a:t>
            </a:r>
            <a:endParaRPr lang="en-US" dirty="0"/>
          </a:p>
        </p:txBody>
      </p:sp>
      <p:sp>
        <p:nvSpPr>
          <p:cNvPr id="4" name="Slide Number Placeholder 3"/>
          <p:cNvSpPr>
            <a:spLocks noGrp="1"/>
          </p:cNvSpPr>
          <p:nvPr>
            <p:ph type="sldNum" sz="quarter" idx="10"/>
          </p:nvPr>
        </p:nvSpPr>
        <p:spPr/>
        <p:txBody>
          <a:bodyPr/>
          <a:lstStyle/>
          <a:p>
            <a:fld id="{D8DBB845-F12C-4D05-9195-07E4275537E8}" type="slidenum">
              <a:rPr lang="en-US" smtClean="0"/>
              <a:pPr/>
              <a:t>39</a:t>
            </a:fld>
            <a:endParaRPr lang="en-US"/>
          </a:p>
        </p:txBody>
      </p:sp>
    </p:spTree>
    <p:extLst>
      <p:ext uri="{BB962C8B-B14F-4D97-AF65-F5344CB8AC3E}">
        <p14:creationId xmlns:p14="http://schemas.microsoft.com/office/powerpoint/2010/main" val="2978231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5 </a:t>
            </a:r>
            <a:r>
              <a:rPr lang="en-US" dirty="0" err="1"/>
              <a:t>mins</a:t>
            </a:r>
            <a:endParaRPr lang="en-US" dirty="0"/>
          </a:p>
          <a:p>
            <a:endParaRPr lang="en-US" dirty="0"/>
          </a:p>
          <a:p>
            <a:r>
              <a:rPr lang="en-US" dirty="0"/>
              <a:t>You</a:t>
            </a:r>
            <a:r>
              <a:rPr lang="en-US" baseline="0" dirty="0"/>
              <a:t> can’t see this in </a:t>
            </a:r>
            <a:r>
              <a:rPr lang="en-US" baseline="0" dirty="0" err="1"/>
              <a:t>sys.dm_exec_requests</a:t>
            </a:r>
            <a:r>
              <a:rPr lang="en-US" baseline="0" dirty="0"/>
              <a:t> because a request means your task is bound to a worker.</a:t>
            </a:r>
          </a:p>
          <a:p>
            <a:endParaRPr lang="en-US" baseline="0" dirty="0"/>
          </a:p>
          <a:p>
            <a:r>
              <a:rPr lang="en-US" baseline="0" dirty="0"/>
              <a:t>Want to demo this yourself.  Fix ‘max worker threads’ to 255. Now create a blocking problem where &gt; 255 connections are blocked. Now try to connect and you will be hung and eventually timeout. Use DAC to connect and look at </a:t>
            </a:r>
            <a:r>
              <a:rPr lang="en-US" baseline="0" dirty="0" err="1"/>
              <a:t>sys.dm_os_tasks</a:t>
            </a:r>
            <a:r>
              <a:rPr lang="en-US" baseline="0" dirty="0"/>
              <a:t> and </a:t>
            </a:r>
            <a:r>
              <a:rPr lang="en-US" baseline="0" dirty="0" err="1"/>
              <a:t>sys.dm_os_waiting_tasks</a:t>
            </a:r>
            <a:endParaRPr lang="en-US" dirty="0"/>
          </a:p>
          <a:p>
            <a:endParaRPr lang="en-US" dirty="0"/>
          </a:p>
        </p:txBody>
      </p:sp>
      <p:sp>
        <p:nvSpPr>
          <p:cNvPr id="4" name="Slide Number Placeholder 3"/>
          <p:cNvSpPr>
            <a:spLocks noGrp="1"/>
          </p:cNvSpPr>
          <p:nvPr>
            <p:ph type="sldNum" sz="quarter" idx="10"/>
          </p:nvPr>
        </p:nvSpPr>
        <p:spPr/>
        <p:txBody>
          <a:bodyPr/>
          <a:lstStyle/>
          <a:p>
            <a:fld id="{D8DBB845-F12C-4D05-9195-07E4275537E8}" type="slidenum">
              <a:rPr lang="en-US" smtClean="0"/>
              <a:pPr/>
              <a:t>49</a:t>
            </a:fld>
            <a:endParaRPr lang="en-US"/>
          </a:p>
        </p:txBody>
      </p:sp>
    </p:spTree>
    <p:extLst>
      <p:ext uri="{BB962C8B-B14F-4D97-AF65-F5344CB8AC3E}">
        <p14:creationId xmlns:p14="http://schemas.microsoft.com/office/powerpoint/2010/main" val="1266286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5 </a:t>
            </a:r>
            <a:r>
              <a:rPr lang="en-US" baseline="0" dirty="0" err="1"/>
              <a:t>mins</a:t>
            </a:r>
            <a:endParaRPr lang="en-US" baseline="0" dirty="0"/>
          </a:p>
          <a:p>
            <a:endParaRPr lang="en-US" baseline="0" dirty="0"/>
          </a:p>
          <a:p>
            <a:r>
              <a:rPr lang="en-US" baseline="0" dirty="0"/>
              <a:t>Demo:</a:t>
            </a:r>
          </a:p>
          <a:p>
            <a:endParaRPr lang="en-US" baseline="0" dirty="0"/>
          </a:p>
          <a:p>
            <a:pPr marL="232943" indent="-232943">
              <a:buAutoNum type="arabicParenR"/>
            </a:pPr>
            <a:r>
              <a:rPr lang="en-US" baseline="0" dirty="0"/>
              <a:t>Run sqlcpudemo.sql in 1 query window</a:t>
            </a:r>
          </a:p>
          <a:p>
            <a:pPr marL="232943" indent="-232943">
              <a:buAutoNum type="arabicParenR"/>
            </a:pPr>
            <a:r>
              <a:rPr lang="en-US" baseline="0" dirty="0"/>
              <a:t>Run wait_stats.sql in another window</a:t>
            </a:r>
          </a:p>
          <a:p>
            <a:pPr marL="232943" indent="-232943">
              <a:buAutoNum type="arabicParenR"/>
            </a:pPr>
            <a:r>
              <a:rPr lang="en-US" baseline="0" dirty="0"/>
              <a:t>Show high wait count but low wait times from </a:t>
            </a:r>
            <a:r>
              <a:rPr lang="en-US" baseline="0" dirty="0" err="1"/>
              <a:t>sys.dm_os_wait_stats</a:t>
            </a:r>
            <a:endParaRPr lang="en-US" baseline="0" dirty="0"/>
          </a:p>
          <a:p>
            <a:pPr marL="232943" indent="-232943">
              <a:buAutoNum type="arabicParenR"/>
            </a:pPr>
            <a:r>
              <a:rPr lang="en-US" baseline="0" dirty="0"/>
              <a:t>Now run crankitup.cmd and see what happens</a:t>
            </a:r>
          </a:p>
        </p:txBody>
      </p:sp>
      <p:sp>
        <p:nvSpPr>
          <p:cNvPr id="4" name="Slide Number Placeholder 3"/>
          <p:cNvSpPr>
            <a:spLocks noGrp="1"/>
          </p:cNvSpPr>
          <p:nvPr>
            <p:ph type="sldNum" sz="quarter" idx="10"/>
          </p:nvPr>
        </p:nvSpPr>
        <p:spPr/>
        <p:txBody>
          <a:bodyPr/>
          <a:lstStyle/>
          <a:p>
            <a:fld id="{D8DBB845-F12C-4D05-9195-07E4275537E8}" type="slidenum">
              <a:rPr lang="en-US" smtClean="0"/>
              <a:pPr/>
              <a:t>51</a:t>
            </a:fld>
            <a:endParaRPr lang="en-US"/>
          </a:p>
        </p:txBody>
      </p:sp>
    </p:spTree>
    <p:extLst>
      <p:ext uri="{BB962C8B-B14F-4D97-AF65-F5344CB8AC3E}">
        <p14:creationId xmlns:p14="http://schemas.microsoft.com/office/powerpoint/2010/main" val="1791953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indent="0">
              <a:buNone/>
            </a:pPr>
            <a:r>
              <a:rPr lang="en-US" sz="1400" b="1" u="sng" dirty="0"/>
              <a:t>CPU PRESSURE</a:t>
            </a:r>
          </a:p>
          <a:p>
            <a:r>
              <a:rPr lang="en-US" sz="1200" b="1" dirty="0"/>
              <a:t>CPU pressure</a:t>
            </a:r>
            <a:r>
              <a:rPr lang="en-US" sz="1200" dirty="0"/>
              <a:t>: SOS_SCHEDULER_YIELD </a:t>
            </a:r>
          </a:p>
          <a:p>
            <a:r>
              <a:rPr lang="en-US" sz="1200" b="1" dirty="0"/>
              <a:t>Parallelism</a:t>
            </a:r>
            <a:r>
              <a:rPr lang="en-US" sz="1200" dirty="0"/>
              <a:t>: CXPACKET </a:t>
            </a:r>
          </a:p>
          <a:p>
            <a:pPr marL="0" indent="0">
              <a:buNone/>
            </a:pPr>
            <a:r>
              <a:rPr lang="en-US" sz="1400" b="1" u="sng" dirty="0"/>
              <a:t>LOCKING</a:t>
            </a:r>
          </a:p>
          <a:p>
            <a:r>
              <a:rPr lang="en-US" sz="1200" b="1" dirty="0"/>
              <a:t>Long term blocking</a:t>
            </a:r>
            <a:r>
              <a:rPr lang="en-US" sz="1200" dirty="0"/>
              <a:t>: LCK_X, LCK_M_U, &amp; LCK_M_X</a:t>
            </a:r>
          </a:p>
          <a:p>
            <a:pPr marL="0" indent="0">
              <a:buNone/>
            </a:pPr>
            <a:r>
              <a:rPr lang="en-US" sz="1400" b="1" u="sng" dirty="0"/>
              <a:t>MEMORY</a:t>
            </a:r>
            <a:r>
              <a:rPr lang="en-US" sz="1200" dirty="0"/>
              <a:t> </a:t>
            </a:r>
          </a:p>
          <a:p>
            <a:r>
              <a:rPr lang="en-US" sz="1200" b="1" dirty="0"/>
              <a:t>Buffer latch</a:t>
            </a:r>
            <a:r>
              <a:rPr lang="en-US" sz="1200" dirty="0"/>
              <a:t>: PAGELATCH_X </a:t>
            </a:r>
          </a:p>
          <a:p>
            <a:r>
              <a:rPr lang="en-US" sz="1200" b="1" dirty="0"/>
              <a:t>Non-buffer latch</a:t>
            </a:r>
            <a:r>
              <a:rPr lang="en-US" sz="1200" dirty="0"/>
              <a:t>: LATCH_X </a:t>
            </a:r>
          </a:p>
          <a:p>
            <a:r>
              <a:rPr lang="en-US" sz="1200" b="1" dirty="0"/>
              <a:t>Memory grants</a:t>
            </a:r>
            <a:r>
              <a:rPr lang="en-US" sz="1200" dirty="0"/>
              <a:t>: RESOURCE_SEMAPHORE </a:t>
            </a:r>
          </a:p>
          <a:p>
            <a:pPr marL="0" indent="0">
              <a:buFont typeface="Arial" pitchFamily="34" charset="0"/>
              <a:buNone/>
            </a:pPr>
            <a:r>
              <a:rPr lang="en-US" sz="1400" b="1" u="sng" dirty="0"/>
              <a:t>I/O</a:t>
            </a:r>
          </a:p>
          <a:p>
            <a:r>
              <a:rPr lang="en-US" sz="1200" b="1" dirty="0"/>
              <a:t>Buffer I/O latch</a:t>
            </a:r>
            <a:r>
              <a:rPr lang="en-US" sz="1200" dirty="0"/>
              <a:t>: PAGEIOLATCH_X </a:t>
            </a:r>
          </a:p>
          <a:p>
            <a:r>
              <a:rPr lang="en-US" sz="1200" b="1" dirty="0"/>
              <a:t>Tran log disk subsystem</a:t>
            </a:r>
            <a:r>
              <a:rPr lang="en-US" sz="1200" dirty="0"/>
              <a:t>: WRITELOG &amp; LOGBUFFER </a:t>
            </a:r>
          </a:p>
          <a:p>
            <a:r>
              <a:rPr lang="en-US" sz="1200" b="1" dirty="0"/>
              <a:t>General I/O issues</a:t>
            </a:r>
            <a:r>
              <a:rPr lang="en-US" sz="1200" dirty="0"/>
              <a:t>: ASYNC_IO_COMPLETION &amp; IO_COMPLETION</a:t>
            </a:r>
          </a:p>
          <a:p>
            <a:pPr marL="0" indent="0">
              <a:buFont typeface="Arial" pitchFamily="34" charset="0"/>
              <a:buNone/>
            </a:pPr>
            <a:r>
              <a:rPr lang="en-US" sz="1400" b="1" u="sng" dirty="0"/>
              <a:t>NETWORK</a:t>
            </a:r>
            <a:r>
              <a:rPr lang="en-US" sz="1200" u="sng" dirty="0"/>
              <a:t> </a:t>
            </a:r>
            <a:r>
              <a:rPr lang="en-US" sz="1200" b="1" u="sng" dirty="0"/>
              <a:t>PRESSURE</a:t>
            </a:r>
          </a:p>
          <a:p>
            <a:r>
              <a:rPr lang="en-US" sz="1200" b="1" dirty="0"/>
              <a:t>Network I/O</a:t>
            </a:r>
            <a:r>
              <a:rPr lang="en-US" sz="1200" dirty="0"/>
              <a:t>: ASYNC_NETWORK_IO </a:t>
            </a:r>
            <a:endParaRPr lang="en-US" sz="1050" dirty="0"/>
          </a:p>
          <a:p>
            <a:endParaRPr lang="en-US" sz="1200" dirty="0"/>
          </a:p>
          <a:p>
            <a:pPr marL="0" marR="0" indent="0" algn="l" defTabSz="914363" rtl="0" eaLnBrk="1" fontAlgn="auto" latinLnBrk="0" hangingPunct="1">
              <a:lnSpc>
                <a:spcPct val="90000"/>
              </a:lnSpc>
              <a:spcBef>
                <a:spcPts val="0"/>
              </a:spcBef>
              <a:spcAft>
                <a:spcPts val="333"/>
              </a:spcAft>
              <a:buClrTx/>
              <a:buSzTx/>
              <a:buFontTx/>
              <a:buNone/>
              <a:tabLst/>
              <a:defRPr/>
            </a:pPr>
            <a:r>
              <a:rPr lang="en-US" dirty="0"/>
              <a:t>From Jimmy May: http://blogs.msdn.com/jimmymay/archive/2009/04/27/wait-stats-by-joe-sack.aspx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a:t>and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a:t>Joe Sack: </a:t>
            </a:r>
            <a:r>
              <a:rPr lang="en-US" i="1" dirty="0"/>
              <a:t>Presentation Deck for "Performance Tuning with Wait Statistics"</a:t>
            </a:r>
            <a:r>
              <a:rPr lang="en-US" dirty="0"/>
              <a:t> </a:t>
            </a:r>
            <a:br>
              <a:rPr lang="en-US" dirty="0"/>
            </a:br>
            <a:r>
              <a:rPr lang="en-US" dirty="0">
                <a:hlinkClick r:id="rId3" tooltip="http://blogs.msdn.com/joesack/archive/2009/04/22/presentation-deck-for-performance-tuning-with-wait-statistics.aspx"/>
              </a:rPr>
              <a:t>http://blogs.msdn.com/joesack/archive/2009/04/22/presentation-deck-for-performance-tuning-with-wait-statistics.aspx</a:t>
            </a:r>
            <a:endParaRPr lang="en-US" dirty="0"/>
          </a:p>
          <a:p>
            <a:endParaRPr lang="en-US" sz="1200" dirty="0"/>
          </a:p>
          <a:p>
            <a:endParaRPr lang="en-US" sz="1200" dirty="0"/>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53</a:t>
            </a:fld>
            <a:endParaRPr lang="en-US"/>
          </a:p>
        </p:txBody>
      </p:sp>
    </p:spTree>
    <p:extLst>
      <p:ext uri="{BB962C8B-B14F-4D97-AF65-F5344CB8AC3E}">
        <p14:creationId xmlns:p14="http://schemas.microsoft.com/office/powerpoint/2010/main" val="419739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7</a:t>
            </a:fld>
            <a:endParaRPr lang="pt-BR"/>
          </a:p>
        </p:txBody>
      </p:sp>
    </p:spTree>
    <p:extLst>
      <p:ext uri="{BB962C8B-B14F-4D97-AF65-F5344CB8AC3E}">
        <p14:creationId xmlns:p14="http://schemas.microsoft.com/office/powerpoint/2010/main" val="193607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77500" lnSpcReduction="20000"/>
          </a:bodyPr>
          <a:lstStyle/>
          <a:p>
            <a:r>
              <a:rPr lang="en-US" b="1" dirty="0"/>
              <a:t>Advanced Scanning</a:t>
            </a:r>
          </a:p>
          <a:p>
            <a:endParaRPr lang="en-US" b="1" dirty="0"/>
          </a:p>
          <a:p>
            <a:r>
              <a:rPr lang="en-US" dirty="0"/>
              <a:t>In SQL Server Enterprise, the advanced scan feature allows multiple tasks to share full table scans. If the execution plan of a Transact-SQL statement requires a scan of the data pages in a table and the Database Engine detects that the table is already being scanned for another execution plan, the Database Engine joins the second scan to the first, at the current location of the second scan. The Database Engine reads each page one time and passes the rows from each page to both execution plans. This continues until the end of the table is reached. </a:t>
            </a:r>
          </a:p>
          <a:p>
            <a:endParaRPr lang="en-US" dirty="0"/>
          </a:p>
          <a:p>
            <a:r>
              <a:rPr lang="en-US" dirty="0"/>
              <a:t>At that point, the first execution plan has the complete results of a scan, but the second execution plan must still retrieve the data pages that were read before it joined the in-progress scan. The scan for the second execution plan then wraps back to the first data page of the table and scans forward to where it joined the first scan. Any number of scans can be combined like this. The Database Engine will keep looping through the data pages until it has completed all the scans. This mechanism is also called "merry-go-round scanning" and demonstrates why the order of the results returned from a SELECT statement cannot be guaranteed without an ORDER BY clause. </a:t>
            </a:r>
          </a:p>
          <a:p>
            <a:endParaRPr lang="en-US" dirty="0"/>
          </a:p>
          <a:p>
            <a:r>
              <a:rPr lang="en-US" dirty="0"/>
              <a:t>For example, assume that you have a table with 500,000 pages. </a:t>
            </a:r>
            <a:r>
              <a:rPr lang="en-US" dirty="0" err="1"/>
              <a:t>UserA</a:t>
            </a:r>
            <a:r>
              <a:rPr lang="en-US" dirty="0"/>
              <a:t> executes a Transact-SQL statement that requires a scan of the table. When that scan has processed 100,000 pages, </a:t>
            </a:r>
            <a:r>
              <a:rPr lang="en-US" dirty="0" err="1"/>
              <a:t>UserB</a:t>
            </a:r>
            <a:r>
              <a:rPr lang="en-US" dirty="0"/>
              <a:t> executes another Transact-SQL statement that scans the same table. The Database Engine schedules one set of read requests for pages after 100,001, and passes the rows from each page back to both scans. When the scan reaches the 200,000th page, </a:t>
            </a:r>
            <a:r>
              <a:rPr lang="en-US" dirty="0" err="1"/>
              <a:t>UserC</a:t>
            </a:r>
            <a:r>
              <a:rPr lang="en-US" dirty="0"/>
              <a:t> executes another Transact-SQL statement that scans the same table. Starting with page 200,001, the Database Engine passes the rows from each page it reads back to all three scans. After it reads the 500,000th row, the scan for </a:t>
            </a:r>
            <a:r>
              <a:rPr lang="en-US" dirty="0" err="1"/>
              <a:t>UserA</a:t>
            </a:r>
            <a:r>
              <a:rPr lang="en-US" dirty="0"/>
              <a:t> is complete, and the scans for </a:t>
            </a:r>
            <a:r>
              <a:rPr lang="en-US" dirty="0" err="1"/>
              <a:t>UserB</a:t>
            </a:r>
            <a:r>
              <a:rPr lang="en-US" dirty="0"/>
              <a:t> and </a:t>
            </a:r>
            <a:r>
              <a:rPr lang="en-US" dirty="0" err="1"/>
              <a:t>UserC</a:t>
            </a:r>
            <a:r>
              <a:rPr lang="en-US" dirty="0"/>
              <a:t> wrap back and start to read the pages starting with page 1. When the Database Engine gets to page 100,000, the scan for </a:t>
            </a:r>
            <a:r>
              <a:rPr lang="en-US" dirty="0" err="1"/>
              <a:t>UserB</a:t>
            </a:r>
            <a:r>
              <a:rPr lang="en-US" dirty="0"/>
              <a:t> is completed. The scan for </a:t>
            </a:r>
            <a:r>
              <a:rPr lang="en-US" dirty="0" err="1"/>
              <a:t>UserC</a:t>
            </a:r>
            <a:r>
              <a:rPr lang="en-US" dirty="0"/>
              <a:t> then keeps going alone until it reads page 200,000. At this point, all the scans have been completed. </a:t>
            </a:r>
          </a:p>
          <a:p>
            <a:endParaRPr lang="en-US" dirty="0"/>
          </a:p>
          <a:p>
            <a:r>
              <a:rPr lang="en-US" dirty="0"/>
              <a:t>Without advanced scanning, each user would have to compete for buffer space and cause disk arm contention. The same pages would then be read once for each user, instead of read one time and shared by multiple users, slowing down performance and taxing resources.</a:t>
            </a:r>
          </a:p>
        </p:txBody>
      </p:sp>
      <p:sp>
        <p:nvSpPr>
          <p:cNvPr id="4" name="Espaço Reservado para Número de Slide 3"/>
          <p:cNvSpPr>
            <a:spLocks noGrp="1"/>
          </p:cNvSpPr>
          <p:nvPr>
            <p:ph type="sldNum" idx="10"/>
          </p:nvPr>
        </p:nvSpPr>
        <p:spPr/>
        <p:txBody>
          <a:bodyPr/>
          <a:lstStyle/>
          <a:p>
            <a:pPr>
              <a:defRPr/>
            </a:pPr>
            <a:fld id="{BD41F90F-374D-487B-9820-DBA72415FDD9}" type="slidenum">
              <a:rPr lang="en-US" smtClean="0"/>
              <a:pPr>
                <a:defRPr/>
              </a:pPr>
              <a:t>10</a:t>
            </a:fld>
            <a:endParaRPr lang="en-US"/>
          </a:p>
        </p:txBody>
      </p:sp>
    </p:spTree>
    <p:extLst>
      <p:ext uri="{BB962C8B-B14F-4D97-AF65-F5344CB8AC3E}">
        <p14:creationId xmlns:p14="http://schemas.microsoft.com/office/powerpoint/2010/main" val="141589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defTabSz="966612">
              <a:defRPr/>
            </a:pPr>
            <a:r>
              <a:rPr lang="en-US" dirty="0" err="1"/>
              <a:t>Tópico</a:t>
            </a:r>
            <a:r>
              <a:rPr lang="en-US" dirty="0"/>
              <a:t> “SQL Server Operating System Related Dynamic Management Views (Transact-SQL)” no BOL: ms-help://MS.SQLCC.v10/MS.SQLSVR.v10.en/s10de_6tsql/html/3030c86a-0a74-4fed-ac0f-392e244cb965.htm</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12</a:t>
            </a:fld>
            <a:endParaRPr lang="pt-BR"/>
          </a:p>
        </p:txBody>
      </p:sp>
    </p:spTree>
    <p:extLst>
      <p:ext uri="{BB962C8B-B14F-4D97-AF65-F5344CB8AC3E}">
        <p14:creationId xmlns:p14="http://schemas.microsoft.com/office/powerpoint/2010/main" val="146623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13</a:t>
            </a:fld>
            <a:endParaRPr lang="pt-BR"/>
          </a:p>
        </p:txBody>
      </p:sp>
    </p:spTree>
    <p:extLst>
      <p:ext uri="{BB962C8B-B14F-4D97-AF65-F5344CB8AC3E}">
        <p14:creationId xmlns:p14="http://schemas.microsoft.com/office/powerpoint/2010/main" val="1957076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defTabSz="966612">
              <a:defRPr/>
            </a:pPr>
            <a:r>
              <a:rPr lang="pt-BR" dirty="0"/>
              <a:t>Tópico “</a:t>
            </a:r>
            <a:r>
              <a:rPr lang="en-US" dirty="0"/>
              <a:t>Thread and Task Architecture</a:t>
            </a:r>
            <a:r>
              <a:rPr lang="pt-BR" dirty="0"/>
              <a:t>” no BOL: </a:t>
            </a:r>
            <a:r>
              <a:rPr lang="pt-BR" dirty="0" err="1"/>
              <a:t>ms-help</a:t>
            </a:r>
            <a:r>
              <a:rPr lang="pt-BR" dirty="0"/>
              <a:t>://MS.SQLCC.v10/MS.SQLSVR.v10.</a:t>
            </a:r>
            <a:r>
              <a:rPr lang="pt-BR" dirty="0" err="1"/>
              <a:t>en</a:t>
            </a:r>
            <a:r>
              <a:rPr lang="pt-BR" dirty="0"/>
              <a:t>/s10de_0evalplan/</a:t>
            </a:r>
            <a:r>
              <a:rPr lang="pt-BR" dirty="0" err="1"/>
              <a:t>html</a:t>
            </a:r>
            <a:r>
              <a:rPr lang="pt-BR" dirty="0"/>
              <a:t>/137f5618-bdc0-43cf-8727-b3bea76a96b8.htm</a:t>
            </a:r>
            <a:endParaRPr lang="en-US" dirty="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14</a:t>
            </a:fld>
            <a:endParaRPr lang="pt-BR"/>
          </a:p>
        </p:txBody>
      </p:sp>
    </p:spTree>
    <p:extLst>
      <p:ext uri="{BB962C8B-B14F-4D97-AF65-F5344CB8AC3E}">
        <p14:creationId xmlns:p14="http://schemas.microsoft.com/office/powerpoint/2010/main" val="388185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defTabSz="966612">
              <a:defRPr/>
            </a:pPr>
            <a:r>
              <a:rPr lang="en-US" dirty="0" err="1"/>
              <a:t>Tópico</a:t>
            </a:r>
            <a:r>
              <a:rPr lang="en-US" dirty="0"/>
              <a:t> “SQL Server Operating System Related Dynamic Management Views (Transact-SQL)” no BOL: ms-help://MS.SQLCC.v10/MS.SQLSVR.v10.en/s10de_6tsql/html/3030c86a-0a74-4fed-ac0f-392e244cb965.htm</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15</a:t>
            </a:fld>
            <a:endParaRPr lang="pt-BR"/>
          </a:p>
        </p:txBody>
      </p:sp>
    </p:spTree>
    <p:extLst>
      <p:ext uri="{BB962C8B-B14F-4D97-AF65-F5344CB8AC3E}">
        <p14:creationId xmlns:p14="http://schemas.microsoft.com/office/powerpoint/2010/main" val="287234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18</a:t>
            </a:fld>
            <a:endParaRPr lang="pt-BR"/>
          </a:p>
        </p:txBody>
      </p:sp>
    </p:spTree>
    <p:extLst>
      <p:ext uri="{BB962C8B-B14F-4D97-AF65-F5344CB8AC3E}">
        <p14:creationId xmlns:p14="http://schemas.microsoft.com/office/powerpoint/2010/main" val="40443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10 </a:t>
            </a:r>
            <a:r>
              <a:rPr lang="en-US" dirty="0" err="1"/>
              <a:t>mins</a:t>
            </a:r>
            <a:endParaRPr lang="en-US" dirty="0"/>
          </a:p>
          <a:p>
            <a:endParaRPr lang="en-US" dirty="0"/>
          </a:p>
          <a:p>
            <a:r>
              <a:rPr lang="en-US" dirty="0"/>
              <a:t>You can see some</a:t>
            </a:r>
            <a:r>
              <a:rPr lang="en-US" baseline="0" dirty="0"/>
              <a:t> “categories” in the name such as OS, COM, OLEDB, DTC, etc PREEMPTIVE_XX_&lt;API&gt;</a:t>
            </a:r>
            <a:endParaRPr lang="en-US" dirty="0"/>
          </a:p>
          <a:p>
            <a:endParaRPr lang="en-US" dirty="0"/>
          </a:p>
          <a:p>
            <a:r>
              <a:rPr lang="en-US" baseline="0" dirty="0"/>
              <a:t>Demo:</a:t>
            </a:r>
          </a:p>
          <a:p>
            <a:pPr marL="232943" indent="-232943"/>
            <a:endParaRPr lang="en-US" baseline="0" dirty="0"/>
          </a:p>
          <a:p>
            <a:pPr marL="232943" indent="-232943"/>
            <a:r>
              <a:rPr lang="en-US" baseline="0" dirty="0"/>
              <a:t>0)  Run setup.sql to setup the repro</a:t>
            </a:r>
          </a:p>
          <a:p>
            <a:pPr marL="232943" indent="-232943">
              <a:buAutoNum type="arabicParenR"/>
            </a:pPr>
            <a:r>
              <a:rPr lang="en-US" baseline="0" dirty="0"/>
              <a:t>Load dmvs.sql into SSMS</a:t>
            </a:r>
          </a:p>
          <a:p>
            <a:pPr marL="232943" indent="-232943">
              <a:buAutoNum type="arabicParenR"/>
            </a:pPr>
            <a:r>
              <a:rPr lang="en-US" baseline="0" dirty="0"/>
              <a:t>Run </a:t>
            </a:r>
            <a:r>
              <a:rPr lang="en-US" baseline="0"/>
              <a:t>.\repro.cmd</a:t>
            </a:r>
            <a:endParaRPr lang="en-US" baseline="0" dirty="0"/>
          </a:p>
          <a:p>
            <a:pPr marL="232943" indent="-232943">
              <a:buAutoNum type="arabicParenR"/>
            </a:pPr>
            <a:r>
              <a:rPr lang="en-US" baseline="0" dirty="0"/>
              <a:t>Run </a:t>
            </a:r>
            <a:r>
              <a:rPr lang="en-US" baseline="0" dirty="0" err="1"/>
              <a:t>dmvs</a:t>
            </a:r>
            <a:r>
              <a:rPr lang="en-US" baseline="0" dirty="0"/>
              <a:t> queries</a:t>
            </a:r>
          </a:p>
          <a:p>
            <a:pPr marL="232943" indent="-232943">
              <a:buAutoNum type="arabicParenR"/>
            </a:pPr>
            <a:r>
              <a:rPr lang="en-US" baseline="0" dirty="0"/>
              <a:t>Point out that lead blocker in SQL 2005 would have been a </a:t>
            </a:r>
            <a:r>
              <a:rPr lang="en-US" baseline="0" dirty="0" err="1"/>
              <a:t>wait_type</a:t>
            </a:r>
            <a:r>
              <a:rPr lang="en-US" baseline="0" dirty="0"/>
              <a:t> of NULL</a:t>
            </a:r>
          </a:p>
          <a:p>
            <a:pPr marL="232943" indent="-232943">
              <a:buAutoNum type="arabicParenR"/>
            </a:pPr>
            <a:r>
              <a:rPr lang="en-US" baseline="0" dirty="0"/>
              <a:t>Point out latch stats information</a:t>
            </a:r>
          </a:p>
          <a:p>
            <a:endParaRPr lang="en-US" dirty="0"/>
          </a:p>
        </p:txBody>
      </p:sp>
      <p:sp>
        <p:nvSpPr>
          <p:cNvPr id="4" name="Slide Number Placeholder 3"/>
          <p:cNvSpPr>
            <a:spLocks noGrp="1"/>
          </p:cNvSpPr>
          <p:nvPr>
            <p:ph type="sldNum" sz="quarter" idx="10"/>
          </p:nvPr>
        </p:nvSpPr>
        <p:spPr/>
        <p:txBody>
          <a:bodyPr/>
          <a:lstStyle/>
          <a:p>
            <a:fld id="{D8DBB845-F12C-4D05-9195-07E4275537E8}" type="slidenum">
              <a:rPr lang="en-US" smtClean="0"/>
              <a:pPr/>
              <a:t>20</a:t>
            </a:fld>
            <a:endParaRPr lang="en-US"/>
          </a:p>
        </p:txBody>
      </p:sp>
    </p:spTree>
    <p:extLst>
      <p:ext uri="{BB962C8B-B14F-4D97-AF65-F5344CB8AC3E}">
        <p14:creationId xmlns:p14="http://schemas.microsoft.com/office/powerpoint/2010/main" val="1200175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ítulo e conteúdo">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90459" y="357190"/>
            <a:ext cx="12001541"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a:t>Clique para editar o estilo do título mestre</a:t>
            </a:r>
          </a:p>
        </p:txBody>
      </p:sp>
      <p:sp>
        <p:nvSpPr>
          <p:cNvPr id="6" name="Espaço Reservado para Texto 5"/>
          <p:cNvSpPr>
            <a:spLocks noGrp="1"/>
          </p:cNvSpPr>
          <p:nvPr>
            <p:ph type="body" sz="quarter" idx="10"/>
          </p:nvPr>
        </p:nvSpPr>
        <p:spPr>
          <a:xfrm>
            <a:off x="476252" y="1428751"/>
            <a:ext cx="11144249" cy="4429125"/>
          </a:xfrm>
        </p:spPr>
        <p:txBody>
          <a:bodyPr/>
          <a:lstStyle>
            <a:lvl1pPr>
              <a:buFontTx/>
              <a:buBlip>
                <a:blip r:embed="rId2"/>
              </a:buBlip>
              <a:defRPr sz="3000" b="1">
                <a:solidFill>
                  <a:schemeClr val="tx1">
                    <a:lumMod val="75000"/>
                    <a:lumOff val="25000"/>
                  </a:schemeClr>
                </a:solidFill>
                <a:latin typeface="+mn-lt"/>
              </a:defRPr>
            </a:lvl1pPr>
            <a:lvl2pPr>
              <a:buFontTx/>
              <a:buBlip>
                <a:blip r:embed="rId2"/>
              </a:buBlip>
              <a:defRPr b="0">
                <a:solidFill>
                  <a:schemeClr val="tx1">
                    <a:lumMod val="75000"/>
                    <a:lumOff val="25000"/>
                  </a:schemeClr>
                </a:solidFill>
                <a:latin typeface="+mn-lt"/>
              </a:defRPr>
            </a:lvl2pPr>
            <a:lvl3pPr marL="1440000">
              <a:buFontTx/>
              <a:buBlip>
                <a:blip r:embed="rId2"/>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p:txBody>
      </p:sp>
    </p:spTree>
    <p:extLst>
      <p:ext uri="{BB962C8B-B14F-4D97-AF65-F5344CB8AC3E}">
        <p14:creationId xmlns:p14="http://schemas.microsoft.com/office/powerpoint/2010/main" val="369956651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mo">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000485" y="4071942"/>
            <a:ext cx="7315200" cy="566738"/>
          </a:xfrm>
        </p:spPr>
        <p:txBody>
          <a:bodyPr anchor="b">
            <a:normAutofit/>
          </a:bodyPr>
          <a:lstStyle>
            <a:lvl1pPr algn="ctr">
              <a:defRPr sz="2300" b="1" baseline="0">
                <a:latin typeface="+mj-lt"/>
              </a:defRPr>
            </a:lvl1pPr>
          </a:lstStyle>
          <a:p>
            <a:r>
              <a:rPr lang="pt-BR" dirty="0"/>
              <a:t>Digite aqui o título da demonstração</a:t>
            </a:r>
          </a:p>
        </p:txBody>
      </p:sp>
      <p:sp>
        <p:nvSpPr>
          <p:cNvPr id="4" name="Espaço Reservado para Texto 3"/>
          <p:cNvSpPr>
            <a:spLocks noGrp="1"/>
          </p:cNvSpPr>
          <p:nvPr>
            <p:ph type="body" sz="half" idx="2" hasCustomPrompt="1"/>
          </p:nvPr>
        </p:nvSpPr>
        <p:spPr>
          <a:xfrm>
            <a:off x="4952992" y="4695840"/>
            <a:ext cx="6381795"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23/08/2021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2" cstate="print"/>
          <a:srcRect/>
          <a:stretch>
            <a:fillRect/>
          </a:stretch>
        </p:blipFill>
        <p:spPr bwMode="auto">
          <a:xfrm>
            <a:off x="666712" y="-142900"/>
            <a:ext cx="5238787" cy="3929090"/>
          </a:xfrm>
          <a:prstGeom prst="rect">
            <a:avLst/>
          </a:prstGeom>
          <a:noFill/>
        </p:spPr>
      </p:pic>
      <p:sp>
        <p:nvSpPr>
          <p:cNvPr id="9" name="Título 1"/>
          <p:cNvSpPr txBox="1">
            <a:spLocks/>
          </p:cNvSpPr>
          <p:nvPr userDrawn="1"/>
        </p:nvSpPr>
        <p:spPr>
          <a:xfrm>
            <a:off x="6096000" y="500042"/>
            <a:ext cx="5810291"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extLst>
      <p:ext uri="{BB962C8B-B14F-4D97-AF65-F5344CB8AC3E}">
        <p14:creationId xmlns:p14="http://schemas.microsoft.com/office/powerpoint/2010/main" val="132883578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962877"/>
            <a:ext cx="5697537" cy="390525"/>
          </a:xfrm>
        </p:spPr>
        <p:txBody>
          <a:bodyPr>
            <a:normAutofit/>
          </a:bodyPr>
          <a:lstStyle>
            <a:lvl1pPr marL="0" indent="0" algn="l" defTabSz="914400" rtl="0" eaLnBrk="1" latinLnBrk="0" hangingPunct="1">
              <a:buNone/>
              <a:defRPr lang="en-US" sz="2000" kern="1200" dirty="0" smtClean="0">
                <a:solidFill>
                  <a:schemeClr val="bg1"/>
                </a:solidFill>
                <a:latin typeface="+mn-lt"/>
                <a:ea typeface="Gotham Book" charset="0"/>
                <a:cs typeface="Gotham Book" charset="0"/>
              </a:defRPr>
            </a:lvl1pPr>
          </a:lstStyle>
          <a:p>
            <a:pPr lvl="0"/>
            <a:r>
              <a:rPr lang="en-US" dirty="0"/>
              <a:t>CLICK TO EDIT MASTER TEXT STYLES</a:t>
            </a:r>
          </a:p>
        </p:txBody>
      </p:sp>
      <p:sp>
        <p:nvSpPr>
          <p:cNvPr id="37" name="Text Placeholder 32"/>
          <p:cNvSpPr>
            <a:spLocks noGrp="1"/>
          </p:cNvSpPr>
          <p:nvPr>
            <p:ph type="body" sz="quarter" idx="15"/>
          </p:nvPr>
        </p:nvSpPr>
        <p:spPr>
          <a:xfrm>
            <a:off x="5218113" y="535359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a:t>
            </a:r>
          </a:p>
        </p:txBody>
      </p:sp>
      <p:grpSp>
        <p:nvGrpSpPr>
          <p:cNvPr id="7" name="Group 6"/>
          <p:cNvGrpSpPr/>
          <p:nvPr/>
        </p:nvGrpSpPr>
        <p:grpSpPr>
          <a:xfrm>
            <a:off x="820965" y="4065754"/>
            <a:ext cx="353832" cy="353832"/>
            <a:chOff x="6351804" y="5146675"/>
            <a:chExt cx="353832" cy="353832"/>
          </a:xfrm>
        </p:grpSpPr>
        <p:sp>
          <p:nvSpPr>
            <p:cNvPr id="8" name="Freeform 79"/>
            <p:cNvSpPr>
              <a:spLocks/>
            </p:cNvSpPr>
            <p:nvPr/>
          </p:nvSpPr>
          <p:spPr bwMode="auto">
            <a:xfrm>
              <a:off x="6490692" y="5241925"/>
              <a:ext cx="76056"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p:spPr>
          <p:txBody>
            <a:bodyPr/>
            <a:lstStyle/>
            <a:p>
              <a:pPr eaLnBrk="1" fontAlgn="auto" hangingPunct="1">
                <a:spcBef>
                  <a:spcPts val="0"/>
                </a:spcBef>
                <a:spcAft>
                  <a:spcPts val="0"/>
                </a:spcAft>
                <a:defRPr/>
              </a:pPr>
              <a:endParaRPr lang="en-AU">
                <a:latin typeface="+mn-lt"/>
              </a:endParaRPr>
            </a:p>
          </p:txBody>
        </p:sp>
        <p:sp>
          <p:nvSpPr>
            <p:cNvPr id="9" name="Rounded Rectangle 8"/>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20965" y="4760173"/>
            <a:ext cx="353832" cy="353832"/>
            <a:chOff x="5748554" y="5146675"/>
            <a:chExt cx="353832" cy="353832"/>
          </a:xfrm>
        </p:grpSpPr>
        <p:sp>
          <p:nvSpPr>
            <p:cNvPr id="11"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2" name="Rounded Rectangle 11"/>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20965" y="5440724"/>
            <a:ext cx="353832" cy="353832"/>
            <a:chOff x="6866055" y="5146675"/>
            <a:chExt cx="353832" cy="353832"/>
          </a:xfrm>
        </p:grpSpPr>
        <p:sp>
          <p:nvSpPr>
            <p:cNvPr id="14" name="Rounded Rectangle 13"/>
            <p:cNvSpPr/>
            <p:nvPr/>
          </p:nvSpPr>
          <p:spPr>
            <a:xfrm>
              <a:off x="6866055"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216"/>
            <p:cNvGrpSpPr>
              <a:grpSpLocks/>
            </p:cNvGrpSpPr>
            <p:nvPr/>
          </p:nvGrpSpPr>
          <p:grpSpPr bwMode="auto">
            <a:xfrm>
              <a:off x="6985002" y="5246689"/>
              <a:ext cx="126998" cy="126996"/>
              <a:chOff x="8400256" y="3573016"/>
              <a:chExt cx="423863" cy="422275"/>
            </a:xfrm>
            <a:solidFill>
              <a:schemeClr val="tx1"/>
            </a:solidFill>
          </p:grpSpPr>
          <p:sp>
            <p:nvSpPr>
              <p:cNvPr id="16"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7"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cxnSp>
        <p:nvCxnSpPr>
          <p:cNvPr id="19" name="Straight Connector 18"/>
          <p:cNvCxnSpPr/>
          <p:nvPr/>
        </p:nvCxnSpPr>
        <p:spPr>
          <a:xfrm>
            <a:off x="5029317" y="613946"/>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222978"/>
            <a:ext cx="5697537" cy="390525"/>
          </a:xfrm>
        </p:spPr>
        <p:txBody>
          <a:bodyPr>
            <a:normAutofit/>
          </a:bodyPr>
          <a:lstStyle>
            <a:lvl1pPr marL="0" indent="0" algn="l" defTabSz="914400" rtl="0" eaLnBrk="1" latinLnBrk="0" hangingPunct="1">
              <a:buNone/>
              <a:defRPr lang="en-US" sz="2000" kern="1200" dirty="0" smtClean="0">
                <a:solidFill>
                  <a:schemeClr val="bg1"/>
                </a:solidFill>
                <a:latin typeface="+mn-lt"/>
                <a:ea typeface="Gotham Book" charset="0"/>
                <a:cs typeface="Gotham Book"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61370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34" name="Text Placeholder 30"/>
          <p:cNvSpPr>
            <a:spLocks noGrp="1"/>
          </p:cNvSpPr>
          <p:nvPr>
            <p:ph type="body" sz="quarter" idx="12" hasCustomPrompt="1"/>
          </p:nvPr>
        </p:nvSpPr>
        <p:spPr>
          <a:xfrm>
            <a:off x="5218113" y="3588276"/>
            <a:ext cx="5697537" cy="390525"/>
          </a:xfrm>
        </p:spPr>
        <p:txBody>
          <a:bodyPr>
            <a:normAutofit/>
          </a:bodyPr>
          <a:lstStyle>
            <a:lvl1pPr marL="0" indent="0" algn="l" defTabSz="914400" rtl="0" eaLnBrk="1" latinLnBrk="0" hangingPunct="1">
              <a:buNone/>
              <a:defRPr lang="en-US" sz="2000" kern="1200" dirty="0" smtClean="0">
                <a:solidFill>
                  <a:schemeClr val="bg1"/>
                </a:solidFill>
                <a:latin typeface="+mn-lt"/>
                <a:ea typeface="Gotham Book" charset="0"/>
                <a:cs typeface="Gotham Book" charset="0"/>
              </a:defRPr>
            </a:lvl1pPr>
          </a:lstStyle>
          <a:p>
            <a:pPr lvl="0"/>
            <a:r>
              <a:rPr lang="en-US" dirty="0"/>
              <a:t>CLICK TO EDIT MASTER TEXT STYLES</a:t>
            </a:r>
          </a:p>
        </p:txBody>
      </p:sp>
      <p:sp>
        <p:nvSpPr>
          <p:cNvPr id="35" name="Text Placeholder 32"/>
          <p:cNvSpPr>
            <a:spLocks noGrp="1"/>
          </p:cNvSpPr>
          <p:nvPr>
            <p:ph type="body" sz="quarter" idx="13"/>
          </p:nvPr>
        </p:nvSpPr>
        <p:spPr>
          <a:xfrm>
            <a:off x="5218113" y="39789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Click to 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Drag picture to placeholder or click icon to add</a:t>
            </a:r>
            <a:endParaRPr lang="en-US" dirty="0"/>
          </a:p>
        </p:txBody>
      </p:sp>
      <p:sp>
        <p:nvSpPr>
          <p:cNvPr id="42" name="Text Placeholder 41"/>
          <p:cNvSpPr>
            <a:spLocks noGrp="1"/>
          </p:cNvSpPr>
          <p:nvPr>
            <p:ph type="body" sz="quarter" idx="17" hasCustomPrompt="1"/>
          </p:nvPr>
        </p:nvSpPr>
        <p:spPr>
          <a:xfrm>
            <a:off x="1236663" y="4065588"/>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3" y="4760173"/>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3" y="5432470"/>
            <a:ext cx="2159000" cy="354012"/>
          </a:xfrm>
        </p:spPr>
        <p:txBody>
          <a:bodyPr>
            <a:noAutofit/>
          </a:bodyPr>
          <a:lstStyle>
            <a:lvl1pPr marL="0" indent="0">
              <a:buNone/>
              <a:defRPr lang="en-US" sz="1600" b="0" i="0" kern="1200" dirty="0">
                <a:solidFill>
                  <a:schemeClr val="accent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userDrawn="1"/>
        </p:nvCxnSpPr>
        <p:spPr>
          <a:xfrm>
            <a:off x="5029317" y="613946"/>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40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69" r:id="rId17"/>
    <p:sldLayoutId id="2147483670" r:id="rId18"/>
    <p:sldLayoutId id="2147483672"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9.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dl.acm.org/citation.cfm?id=358703"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26" Type="http://schemas.microsoft.com/office/2007/relationships/diagramDrawing" Target="../diagrams/drawing8.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5" Type="http://schemas.openxmlformats.org/officeDocument/2006/relationships/diagramColors" Target="../diagrams/colors8.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29" Type="http://schemas.openxmlformats.org/officeDocument/2006/relationships/diagramQuickStyle" Target="../diagrams/quickStyle9.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24" Type="http://schemas.openxmlformats.org/officeDocument/2006/relationships/diagramQuickStyle" Target="../diagrams/quickStyle8.xml"/><Relationship Id="rId5" Type="http://schemas.openxmlformats.org/officeDocument/2006/relationships/diagramColors" Target="../diagrams/colors4.xml"/><Relationship Id="rId15" Type="http://schemas.openxmlformats.org/officeDocument/2006/relationships/diagramColors" Target="../diagrams/colors6.xml"/><Relationship Id="rId23" Type="http://schemas.openxmlformats.org/officeDocument/2006/relationships/diagramLayout" Target="../diagrams/layout8.xml"/><Relationship Id="rId28" Type="http://schemas.openxmlformats.org/officeDocument/2006/relationships/diagramLayout" Target="../diagrams/layout9.xml"/><Relationship Id="rId10" Type="http://schemas.openxmlformats.org/officeDocument/2006/relationships/diagramColors" Target="../diagrams/colors5.xml"/><Relationship Id="rId19" Type="http://schemas.openxmlformats.org/officeDocument/2006/relationships/diagramQuickStyle" Target="../diagrams/quickStyle7.xml"/><Relationship Id="rId31" Type="http://schemas.microsoft.com/office/2007/relationships/diagramDrawing" Target="../diagrams/drawing9.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 Id="rId22" Type="http://schemas.openxmlformats.org/officeDocument/2006/relationships/diagramData" Target="../diagrams/data8.xml"/><Relationship Id="rId27" Type="http://schemas.openxmlformats.org/officeDocument/2006/relationships/diagramData" Target="../diagrams/data9.xml"/><Relationship Id="rId30" Type="http://schemas.openxmlformats.org/officeDocument/2006/relationships/diagramColors" Target="../diagrams/colors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hyperlink" Target="https://www.brentozar.com/archive/2017/03/why-cost-threshold-for-parallelism-shouldnt-be-set-to-5/" TargetMode="External"/><Relationship Id="rId2" Type="http://schemas.openxmlformats.org/officeDocument/2006/relationships/hyperlink" Target="https://support.microsoft.com/nb-no/help/2806535/recommendations-and-guidelines-for-the-max-degree-of-parallelism-confi" TargetMode="Externa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diagramColors" Target="../diagrams/colors12.xml"/><Relationship Id="rId18" Type="http://schemas.openxmlformats.org/officeDocument/2006/relationships/diagramColors" Target="../diagrams/colors13.xml"/><Relationship Id="rId3" Type="http://schemas.openxmlformats.org/officeDocument/2006/relationships/diagramData" Target="../diagrams/data11.xml"/><Relationship Id="rId7" Type="http://schemas.microsoft.com/office/2007/relationships/diagramDrawing" Target="../diagrams/drawing11.xml"/><Relationship Id="rId12" Type="http://schemas.openxmlformats.org/officeDocument/2006/relationships/diagramQuickStyle" Target="../diagrams/quickStyle12.xml"/><Relationship Id="rId17" Type="http://schemas.openxmlformats.org/officeDocument/2006/relationships/diagramQuickStyle" Target="../diagrams/quickStyle13.xml"/><Relationship Id="rId2" Type="http://schemas.openxmlformats.org/officeDocument/2006/relationships/notesSlide" Target="../notesSlides/notesSlide17.xml"/><Relationship Id="rId16" Type="http://schemas.openxmlformats.org/officeDocument/2006/relationships/diagramLayout" Target="../diagrams/layout13.xml"/><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Layout" Target="../diagrams/layout12.xml"/><Relationship Id="rId5" Type="http://schemas.openxmlformats.org/officeDocument/2006/relationships/diagramQuickStyle" Target="../diagrams/quickStyle11.xml"/><Relationship Id="rId15" Type="http://schemas.openxmlformats.org/officeDocument/2006/relationships/diagramData" Target="../diagrams/data13.xml"/><Relationship Id="rId10" Type="http://schemas.openxmlformats.org/officeDocument/2006/relationships/diagramData" Target="../diagrams/data12.xml"/><Relationship Id="rId19" Type="http://schemas.microsoft.com/office/2007/relationships/diagramDrawing" Target="../diagrams/drawing13.xml"/><Relationship Id="rId4" Type="http://schemas.openxmlformats.org/officeDocument/2006/relationships/diagramLayout" Target="../diagrams/layout11.xml"/><Relationship Id="rId9" Type="http://schemas.openxmlformats.org/officeDocument/2006/relationships/image" Target="../media/image23.wmf"/><Relationship Id="rId14" Type="http://schemas.microsoft.com/office/2007/relationships/diagramDrawing" Target="../diagrams/drawing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commons.wikimedia.org/wiki/File:User_icon_2.svg" TargetMode="External"/><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commons.wikimedia.org/wiki/File:User_icon_2.svg"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903" y="711200"/>
            <a:ext cx="5737253" cy="967873"/>
          </a:xfrm>
        </p:spPr>
        <p:txBody>
          <a:bodyPr>
            <a:normAutofit fontScale="90000"/>
          </a:bodyPr>
          <a:lstStyle/>
          <a:p>
            <a:r>
              <a:rPr lang="en-US" dirty="0"/>
              <a:t>Fabiano Neves Amorim</a:t>
            </a:r>
            <a:br>
              <a:rPr lang="en-US" dirty="0"/>
            </a:br>
            <a:r>
              <a:rPr lang="en-US" sz="2700" dirty="0"/>
              <a:t>blogfabiano.com</a:t>
            </a:r>
            <a:endParaRPr lang="en-US" dirty="0"/>
          </a:p>
        </p:txBody>
      </p:sp>
      <p:sp>
        <p:nvSpPr>
          <p:cNvPr id="3" name="Text Placeholder 2"/>
          <p:cNvSpPr>
            <a:spLocks noGrp="1"/>
          </p:cNvSpPr>
          <p:nvPr>
            <p:ph type="body" sz="quarter" idx="10"/>
          </p:nvPr>
        </p:nvSpPr>
        <p:spPr>
          <a:xfrm>
            <a:off x="5218113" y="1763428"/>
            <a:ext cx="5697537" cy="390525"/>
          </a:xfrm>
        </p:spPr>
        <p:txBody>
          <a:bodyPr>
            <a:normAutofit lnSpcReduction="10000"/>
          </a:bodyPr>
          <a:lstStyle/>
          <a:p>
            <a:r>
              <a:rPr lang="en-US" dirty="0">
                <a:solidFill>
                  <a:schemeClr val="tx1"/>
                </a:solidFill>
              </a:rPr>
              <a:t>BIOGRAPHY</a:t>
            </a:r>
          </a:p>
        </p:txBody>
      </p:sp>
      <p:sp>
        <p:nvSpPr>
          <p:cNvPr id="4" name="Text Placeholder 3"/>
          <p:cNvSpPr>
            <a:spLocks noGrp="1"/>
          </p:cNvSpPr>
          <p:nvPr>
            <p:ph type="body" sz="quarter" idx="11"/>
          </p:nvPr>
        </p:nvSpPr>
        <p:spPr>
          <a:xfrm>
            <a:off x="5218113" y="2154150"/>
            <a:ext cx="5919279" cy="1911438"/>
          </a:xfrm>
        </p:spPr>
        <p:txBody>
          <a:bodyPr>
            <a:normAutofit lnSpcReduction="10000"/>
          </a:bodyPr>
          <a:lstStyle/>
          <a:p>
            <a:r>
              <a:rPr lang="en-US" sz="1600" dirty="0"/>
              <a:t>Fabiano loves to conquer complex, challenging problems—especially the ones that others aren’t able to solve. He first became interested in technology when his older brother would bring him to his work meetings at the age of 14. With over a decade of experience, Fabiano is well known in the database community for his performance tuning abilities. When he isn’t working, he loves to read and spend time with his wife and kids.</a:t>
            </a:r>
          </a:p>
        </p:txBody>
      </p:sp>
      <p:sp>
        <p:nvSpPr>
          <p:cNvPr id="10" name="Text Placeholder 9"/>
          <p:cNvSpPr>
            <a:spLocks noGrp="1"/>
          </p:cNvSpPr>
          <p:nvPr>
            <p:ph type="body" sz="quarter" idx="17"/>
          </p:nvPr>
        </p:nvSpPr>
        <p:spPr>
          <a:xfrm>
            <a:off x="1236662" y="4111308"/>
            <a:ext cx="3741737" cy="354012"/>
          </a:xfrm>
        </p:spPr>
        <p:txBody>
          <a:bodyPr/>
          <a:lstStyle/>
          <a:p>
            <a:r>
              <a:rPr lang="en-US" dirty="0"/>
              <a:t>facebook.com/</a:t>
            </a:r>
            <a:r>
              <a:rPr lang="en-US" dirty="0" err="1"/>
              <a:t>fabiano.nevesamorim</a:t>
            </a:r>
            <a:endParaRPr lang="en-US" dirty="0"/>
          </a:p>
        </p:txBody>
      </p:sp>
      <p:sp>
        <p:nvSpPr>
          <p:cNvPr id="11" name="Text Placeholder 10"/>
          <p:cNvSpPr>
            <a:spLocks noGrp="1"/>
          </p:cNvSpPr>
          <p:nvPr>
            <p:ph type="body" sz="quarter" idx="18"/>
          </p:nvPr>
        </p:nvSpPr>
        <p:spPr>
          <a:xfrm>
            <a:off x="1236662" y="4805893"/>
            <a:ext cx="2573337" cy="354012"/>
          </a:xfrm>
        </p:spPr>
        <p:txBody>
          <a:bodyPr/>
          <a:lstStyle/>
          <a:p>
            <a:r>
              <a:rPr lang="en-US" dirty="0"/>
              <a:t>twitter.com/mcflyamorim</a:t>
            </a:r>
          </a:p>
        </p:txBody>
      </p:sp>
      <p:sp>
        <p:nvSpPr>
          <p:cNvPr id="12" name="Text Placeholder 11"/>
          <p:cNvSpPr>
            <a:spLocks noGrp="1"/>
          </p:cNvSpPr>
          <p:nvPr>
            <p:ph type="body" sz="quarter" idx="19"/>
          </p:nvPr>
        </p:nvSpPr>
        <p:spPr>
          <a:xfrm>
            <a:off x="1236662" y="5505622"/>
            <a:ext cx="3050857" cy="354012"/>
          </a:xfrm>
        </p:spPr>
        <p:txBody>
          <a:bodyPr/>
          <a:lstStyle/>
          <a:p>
            <a:r>
              <a:rPr lang="en-US" dirty="0"/>
              <a:t>linkedin.com/in/</a:t>
            </a:r>
            <a:r>
              <a:rPr lang="en-US" dirty="0" err="1"/>
              <a:t>fabianoamorim</a:t>
            </a:r>
            <a:endParaRPr lang="en-US" dirty="0"/>
          </a:p>
        </p:txBody>
      </p:sp>
      <p:pic>
        <p:nvPicPr>
          <p:cNvPr id="19" name="Picture 2">
            <a:extLst>
              <a:ext uri="{FF2B5EF4-FFF2-40B4-BE49-F238E27FC236}">
                <a16:creationId xmlns:a16="http://schemas.microsoft.com/office/drawing/2014/main" id="{0D2B32D3-13B8-410D-86C5-2CD4749A0D0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334000" y="4645038"/>
            <a:ext cx="1336224" cy="172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9">
            <a:extLst>
              <a:ext uri="{FF2B5EF4-FFF2-40B4-BE49-F238E27FC236}">
                <a16:creationId xmlns:a16="http://schemas.microsoft.com/office/drawing/2014/main" id="{2B02486E-BE86-469E-A177-85397BA265C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905240" y="4645038"/>
            <a:ext cx="1233861" cy="1721168"/>
          </a:xfrm>
          <a:prstGeom prst="rect">
            <a:avLst/>
          </a:prstGeom>
        </p:spPr>
      </p:pic>
      <p:pic>
        <p:nvPicPr>
          <p:cNvPr id="21" name="Picture 20">
            <a:extLst>
              <a:ext uri="{FF2B5EF4-FFF2-40B4-BE49-F238E27FC236}">
                <a16:creationId xmlns:a16="http://schemas.microsoft.com/office/drawing/2014/main" id="{B6C40397-4AE0-4FD8-974D-D32937CFF6E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349574" y="4645038"/>
            <a:ext cx="1283263" cy="1721168"/>
          </a:xfrm>
          <a:prstGeom prst="rect">
            <a:avLst/>
          </a:prstGeom>
        </p:spPr>
      </p:pic>
      <p:sp>
        <p:nvSpPr>
          <p:cNvPr id="22" name="Text Placeholder 21">
            <a:extLst>
              <a:ext uri="{FF2B5EF4-FFF2-40B4-BE49-F238E27FC236}">
                <a16:creationId xmlns:a16="http://schemas.microsoft.com/office/drawing/2014/main" id="{DD7196D7-676E-4993-AFB1-800F7842C391}"/>
              </a:ext>
            </a:extLst>
          </p:cNvPr>
          <p:cNvSpPr>
            <a:spLocks noGrp="1"/>
          </p:cNvSpPr>
          <p:nvPr>
            <p:ph type="body" sz="quarter" idx="12"/>
          </p:nvPr>
        </p:nvSpPr>
        <p:spPr>
          <a:xfrm>
            <a:off x="5218113" y="4224337"/>
            <a:ext cx="5697537" cy="390525"/>
          </a:xfrm>
        </p:spPr>
        <p:txBody>
          <a:bodyPr>
            <a:normAutofit lnSpcReduction="10000"/>
          </a:bodyPr>
          <a:lstStyle/>
          <a:p>
            <a:r>
              <a:rPr lang="en-US" dirty="0">
                <a:solidFill>
                  <a:schemeClr val="tx1"/>
                </a:solidFill>
              </a:rPr>
              <a:t>Books</a:t>
            </a:r>
          </a:p>
        </p:txBody>
      </p:sp>
      <p:grpSp>
        <p:nvGrpSpPr>
          <p:cNvPr id="16" name="Group 15">
            <a:extLst>
              <a:ext uri="{FF2B5EF4-FFF2-40B4-BE49-F238E27FC236}">
                <a16:creationId xmlns:a16="http://schemas.microsoft.com/office/drawing/2014/main" id="{E4967252-9ED6-48D1-86A3-57CF9644CD09}"/>
              </a:ext>
            </a:extLst>
          </p:cNvPr>
          <p:cNvGrpSpPr/>
          <p:nvPr/>
        </p:nvGrpSpPr>
        <p:grpSpPr>
          <a:xfrm>
            <a:off x="332488" y="374342"/>
            <a:ext cx="4645911" cy="3532103"/>
            <a:chOff x="383878" y="-122717"/>
            <a:chExt cx="9144000" cy="6585754"/>
          </a:xfrm>
        </p:grpSpPr>
        <p:pic>
          <p:nvPicPr>
            <p:cNvPr id="17" name="Picture 16">
              <a:extLst>
                <a:ext uri="{FF2B5EF4-FFF2-40B4-BE49-F238E27FC236}">
                  <a16:creationId xmlns:a16="http://schemas.microsoft.com/office/drawing/2014/main" id="{DC4808EF-2118-4F5F-A975-C1CDAABE9D24}"/>
                </a:ext>
              </a:extLst>
            </p:cNvPr>
            <p:cNvPicPr>
              <a:picLocks noChangeAspect="1"/>
            </p:cNvPicPr>
            <p:nvPr/>
          </p:nvPicPr>
          <p:blipFill>
            <a:blip r:embed="rId5"/>
            <a:stretch>
              <a:fillRect/>
            </a:stretch>
          </p:blipFill>
          <p:spPr>
            <a:xfrm>
              <a:off x="383878" y="-122717"/>
              <a:ext cx="9144000" cy="6585754"/>
            </a:xfrm>
            <a:prstGeom prst="rect">
              <a:avLst/>
            </a:prstGeom>
            <a:ln>
              <a:noFill/>
            </a:ln>
            <a:effectLst>
              <a:softEdge rad="112500"/>
            </a:effectLst>
          </p:spPr>
        </p:pic>
        <p:pic>
          <p:nvPicPr>
            <p:cNvPr id="18" name="Picture 17">
              <a:extLst>
                <a:ext uri="{FF2B5EF4-FFF2-40B4-BE49-F238E27FC236}">
                  <a16:creationId xmlns:a16="http://schemas.microsoft.com/office/drawing/2014/main" id="{4554009D-FF0C-43D4-96F4-C6098A38FF5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99800" y="1407688"/>
              <a:ext cx="2554356" cy="2848295"/>
            </a:xfrm>
            <a:prstGeom prst="rect">
              <a:avLst/>
            </a:prstGeom>
            <a:ln>
              <a:noFill/>
            </a:ln>
            <a:effectLst>
              <a:softEdge rad="112500"/>
            </a:effectLst>
          </p:spPr>
        </p:pic>
      </p:grpSp>
      <p:pic>
        <p:nvPicPr>
          <p:cNvPr id="26" name="Picture 25">
            <a:extLst>
              <a:ext uri="{FF2B5EF4-FFF2-40B4-BE49-F238E27FC236}">
                <a16:creationId xmlns:a16="http://schemas.microsoft.com/office/drawing/2014/main" id="{4FD533BC-4BC5-4832-BFF7-BA01584B688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36832" y="3277020"/>
            <a:ext cx="816631" cy="298795"/>
          </a:xfrm>
          <a:prstGeom prst="rect">
            <a:avLst/>
          </a:prstGeom>
        </p:spPr>
      </p:pic>
      <p:pic>
        <p:nvPicPr>
          <p:cNvPr id="1026" name="Picture 2" descr="image">
            <a:extLst>
              <a:ext uri="{FF2B5EF4-FFF2-40B4-BE49-F238E27FC236}">
                <a16:creationId xmlns:a16="http://schemas.microsoft.com/office/drawing/2014/main" id="{199ECF31-F4E0-4552-B16C-E55FB821A52B}"/>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9789610" y="4614862"/>
            <a:ext cx="1541322" cy="8547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https://i2.wp.com/deniseleeyohn.com/wp-content/uploads/2010/02/tombstone-clipart.gif">
            <a:extLst>
              <a:ext uri="{FF2B5EF4-FFF2-40B4-BE49-F238E27FC236}">
                <a16:creationId xmlns:a16="http://schemas.microsoft.com/office/drawing/2014/main" id="{571B5CEC-6E18-4659-A4A6-F1D789CC8F3B}"/>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10174750" y="5469563"/>
            <a:ext cx="812767" cy="8923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A44DB9A8-5DC2-471A-943E-C89F9BF1702F}"/>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7796453" y="1299449"/>
            <a:ext cx="762598" cy="311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Fabricio Lima | Consultoria e Treinamento SQL Server">
            <a:extLst>
              <a:ext uri="{FF2B5EF4-FFF2-40B4-BE49-F238E27FC236}">
                <a16:creationId xmlns:a16="http://schemas.microsoft.com/office/drawing/2014/main" id="{9E99B935-ED18-498E-8F45-DA729DAF6A9D}"/>
              </a:ext>
            </a:extLst>
          </p:cNvPr>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656551" y="2875139"/>
            <a:ext cx="1361177" cy="29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76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 name="Title 1">
            <a:extLst>
              <a:ext uri="{FF2B5EF4-FFF2-40B4-BE49-F238E27FC236}">
                <a16:creationId xmlns:a16="http://schemas.microsoft.com/office/drawing/2014/main" id="{D934D933-9510-4504-8456-BA2582FC202C}"/>
              </a:ext>
            </a:extLst>
          </p:cNvPr>
          <p:cNvSpPr>
            <a:spLocks noGrp="1"/>
          </p:cNvSpPr>
          <p:nvPr>
            <p:ph type="title"/>
          </p:nvPr>
        </p:nvSpPr>
        <p:spPr>
          <a:xfrm>
            <a:off x="142844" y="44624"/>
            <a:ext cx="11700394" cy="714356"/>
          </a:xfrm>
        </p:spPr>
        <p:txBody>
          <a:bodyPr/>
          <a:lstStyle/>
          <a:p>
            <a:r>
              <a:rPr lang="en-US" sz="2400" dirty="0">
                <a:solidFill>
                  <a:schemeClr val="tx2"/>
                </a:solidFill>
              </a:rPr>
              <a:t>Exemplo de </a:t>
            </a:r>
            <a:r>
              <a:rPr lang="en-US" sz="2400" dirty="0" err="1">
                <a:solidFill>
                  <a:schemeClr val="tx2"/>
                </a:solidFill>
              </a:rPr>
              <a:t>otimização</a:t>
            </a:r>
            <a:r>
              <a:rPr lang="en-US" sz="2400" dirty="0">
                <a:solidFill>
                  <a:schemeClr val="tx2"/>
                </a:solidFill>
              </a:rPr>
              <a:t> da engine Advanced scan (merry-go-round scan)</a:t>
            </a:r>
            <a:br>
              <a:rPr lang="en-US" sz="2400" dirty="0">
                <a:solidFill>
                  <a:schemeClr val="tx2"/>
                </a:solidFill>
              </a:rPr>
            </a:br>
            <a:r>
              <a:rPr lang="en-US" sz="1400" b="0" dirty="0" err="1">
                <a:solidFill>
                  <a:schemeClr val="tx2"/>
                </a:solidFill>
              </a:rPr>
              <a:t>Somente</a:t>
            </a:r>
            <a:r>
              <a:rPr lang="en-US" sz="1400" b="0" dirty="0">
                <a:solidFill>
                  <a:schemeClr val="tx2"/>
                </a:solidFill>
              </a:rPr>
              <a:t> com allocation order scans (</a:t>
            </a:r>
            <a:r>
              <a:rPr lang="en-US" sz="1400" b="0" dirty="0" err="1">
                <a:solidFill>
                  <a:schemeClr val="tx2"/>
                </a:solidFill>
              </a:rPr>
              <a:t>não</a:t>
            </a:r>
            <a:r>
              <a:rPr lang="en-US" sz="1400" b="0" dirty="0">
                <a:solidFill>
                  <a:schemeClr val="tx2"/>
                </a:solidFill>
              </a:rPr>
              <a:t> </a:t>
            </a:r>
            <a:r>
              <a:rPr lang="en-US" sz="1400" b="0" dirty="0" err="1">
                <a:solidFill>
                  <a:schemeClr val="tx2"/>
                </a:solidFill>
              </a:rPr>
              <a:t>precisa</a:t>
            </a:r>
            <a:r>
              <a:rPr lang="en-US" sz="1400" b="0" dirty="0">
                <a:solidFill>
                  <a:schemeClr val="tx2"/>
                </a:solidFill>
              </a:rPr>
              <a:t> </a:t>
            </a:r>
            <a:r>
              <a:rPr lang="en-US" sz="1400" b="0" dirty="0" err="1">
                <a:solidFill>
                  <a:schemeClr val="tx2"/>
                </a:solidFill>
              </a:rPr>
              <a:t>garantir</a:t>
            </a:r>
            <a:r>
              <a:rPr lang="en-US" sz="1400" b="0" dirty="0">
                <a:solidFill>
                  <a:schemeClr val="tx2"/>
                </a:solidFill>
              </a:rPr>
              <a:t> a </a:t>
            </a:r>
            <a:r>
              <a:rPr lang="en-US" sz="1400" b="0" dirty="0" err="1">
                <a:solidFill>
                  <a:schemeClr val="tx2"/>
                </a:solidFill>
              </a:rPr>
              <a:t>ordem</a:t>
            </a:r>
            <a:r>
              <a:rPr lang="en-US" sz="1400" b="0" dirty="0">
                <a:solidFill>
                  <a:schemeClr val="tx2"/>
                </a:solidFill>
              </a:rPr>
              <a:t> do </a:t>
            </a:r>
            <a:r>
              <a:rPr lang="en-US" sz="1400" b="0" dirty="0" err="1">
                <a:solidFill>
                  <a:schemeClr val="tx2"/>
                </a:solidFill>
              </a:rPr>
              <a:t>resultado</a:t>
            </a:r>
            <a:r>
              <a:rPr lang="en-US" sz="1400" b="0" dirty="0">
                <a:solidFill>
                  <a:schemeClr val="tx2"/>
                </a:solidFill>
              </a:rPr>
              <a:t>)</a:t>
            </a:r>
            <a:endParaRPr lang="pt-BR" sz="2400" b="0" dirty="0">
              <a:solidFill>
                <a:schemeClr val="tx2"/>
              </a:solidFill>
            </a:endParaRPr>
          </a:p>
        </p:txBody>
      </p:sp>
      <p:grpSp>
        <p:nvGrpSpPr>
          <p:cNvPr id="255" name="Group 682">
            <a:extLst>
              <a:ext uri="{FF2B5EF4-FFF2-40B4-BE49-F238E27FC236}">
                <a16:creationId xmlns:a16="http://schemas.microsoft.com/office/drawing/2014/main" id="{FA592B03-B6DF-4EB1-AC2E-55D4E74B859E}"/>
              </a:ext>
            </a:extLst>
          </p:cNvPr>
          <p:cNvGrpSpPr>
            <a:grpSpLocks/>
          </p:cNvGrpSpPr>
          <p:nvPr/>
        </p:nvGrpSpPr>
        <p:grpSpPr bwMode="auto">
          <a:xfrm>
            <a:off x="1596234" y="3423728"/>
            <a:ext cx="4953000" cy="990600"/>
            <a:chOff x="240" y="2208"/>
            <a:chExt cx="3120" cy="624"/>
          </a:xfrm>
          <a:solidFill>
            <a:srgbClr val="FF0000"/>
          </a:solidFill>
        </p:grpSpPr>
        <p:grpSp>
          <p:nvGrpSpPr>
            <p:cNvPr id="256" name="Group 544">
              <a:extLst>
                <a:ext uri="{FF2B5EF4-FFF2-40B4-BE49-F238E27FC236}">
                  <a16:creationId xmlns:a16="http://schemas.microsoft.com/office/drawing/2014/main" id="{08000F70-7C1C-47A9-9F8B-358CEAD3104C}"/>
                </a:ext>
              </a:extLst>
            </p:cNvPr>
            <p:cNvGrpSpPr>
              <a:grpSpLocks/>
            </p:cNvGrpSpPr>
            <p:nvPr/>
          </p:nvGrpSpPr>
          <p:grpSpPr bwMode="auto">
            <a:xfrm>
              <a:off x="288" y="2688"/>
              <a:ext cx="3072" cy="144"/>
              <a:chOff x="336" y="1296"/>
              <a:chExt cx="3072" cy="144"/>
            </a:xfrm>
            <a:grpFill/>
          </p:grpSpPr>
          <p:grpSp>
            <p:nvGrpSpPr>
              <p:cNvPr id="258" name="Group 545">
                <a:extLst>
                  <a:ext uri="{FF2B5EF4-FFF2-40B4-BE49-F238E27FC236}">
                    <a16:creationId xmlns:a16="http://schemas.microsoft.com/office/drawing/2014/main" id="{3E862839-5339-4A1C-B87E-5EB7B92848B3}"/>
                  </a:ext>
                </a:extLst>
              </p:cNvPr>
              <p:cNvGrpSpPr>
                <a:grpSpLocks/>
              </p:cNvGrpSpPr>
              <p:nvPr/>
            </p:nvGrpSpPr>
            <p:grpSpPr bwMode="auto">
              <a:xfrm>
                <a:off x="2640" y="1296"/>
                <a:ext cx="768" cy="144"/>
                <a:chOff x="4416" y="1008"/>
                <a:chExt cx="768" cy="144"/>
              </a:xfrm>
              <a:grpFill/>
            </p:grpSpPr>
            <p:sp>
              <p:nvSpPr>
                <p:cNvPr id="274" name="Rectangle 546">
                  <a:extLst>
                    <a:ext uri="{FF2B5EF4-FFF2-40B4-BE49-F238E27FC236}">
                      <a16:creationId xmlns:a16="http://schemas.microsoft.com/office/drawing/2014/main" id="{0EB628C0-3602-49F1-9A9C-1F695FE1C19A}"/>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75" name="Rectangle 547">
                  <a:extLst>
                    <a:ext uri="{FF2B5EF4-FFF2-40B4-BE49-F238E27FC236}">
                      <a16:creationId xmlns:a16="http://schemas.microsoft.com/office/drawing/2014/main" id="{840BE2F1-0143-4387-9E6F-522C7F4216C8}"/>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76" name="Rectangle 548">
                  <a:extLst>
                    <a:ext uri="{FF2B5EF4-FFF2-40B4-BE49-F238E27FC236}">
                      <a16:creationId xmlns:a16="http://schemas.microsoft.com/office/drawing/2014/main" id="{D9EA23D1-7AAE-4B10-BBB7-12203AC2279F}"/>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77" name="Rectangle 549">
                  <a:extLst>
                    <a:ext uri="{FF2B5EF4-FFF2-40B4-BE49-F238E27FC236}">
                      <a16:creationId xmlns:a16="http://schemas.microsoft.com/office/drawing/2014/main" id="{40099651-ED07-472F-A30E-716BF951E23A}"/>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259" name="Group 550">
                <a:extLst>
                  <a:ext uri="{FF2B5EF4-FFF2-40B4-BE49-F238E27FC236}">
                    <a16:creationId xmlns:a16="http://schemas.microsoft.com/office/drawing/2014/main" id="{43FAEB34-1464-4160-A846-6EE640BD8F36}"/>
                  </a:ext>
                </a:extLst>
              </p:cNvPr>
              <p:cNvGrpSpPr>
                <a:grpSpLocks/>
              </p:cNvGrpSpPr>
              <p:nvPr/>
            </p:nvGrpSpPr>
            <p:grpSpPr bwMode="auto">
              <a:xfrm>
                <a:off x="1872" y="1296"/>
                <a:ext cx="768" cy="144"/>
                <a:chOff x="4416" y="1008"/>
                <a:chExt cx="768" cy="144"/>
              </a:xfrm>
              <a:grpFill/>
            </p:grpSpPr>
            <p:sp>
              <p:nvSpPr>
                <p:cNvPr id="270" name="Rectangle 551">
                  <a:extLst>
                    <a:ext uri="{FF2B5EF4-FFF2-40B4-BE49-F238E27FC236}">
                      <a16:creationId xmlns:a16="http://schemas.microsoft.com/office/drawing/2014/main" id="{19D55BD4-CDB7-40B7-A60E-7536BA982D37}"/>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71" name="Rectangle 552">
                  <a:extLst>
                    <a:ext uri="{FF2B5EF4-FFF2-40B4-BE49-F238E27FC236}">
                      <a16:creationId xmlns:a16="http://schemas.microsoft.com/office/drawing/2014/main" id="{EF1159F5-F701-43E6-B38C-FC303FC19CFF}"/>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72" name="Rectangle 553">
                  <a:extLst>
                    <a:ext uri="{FF2B5EF4-FFF2-40B4-BE49-F238E27FC236}">
                      <a16:creationId xmlns:a16="http://schemas.microsoft.com/office/drawing/2014/main" id="{A83CA057-DFBD-4548-9286-49CD5082EB9C}"/>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73" name="Rectangle 554">
                  <a:extLst>
                    <a:ext uri="{FF2B5EF4-FFF2-40B4-BE49-F238E27FC236}">
                      <a16:creationId xmlns:a16="http://schemas.microsoft.com/office/drawing/2014/main" id="{45792E41-5EBC-49A9-B96C-EAD972EA5554}"/>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260" name="Group 555">
                <a:extLst>
                  <a:ext uri="{FF2B5EF4-FFF2-40B4-BE49-F238E27FC236}">
                    <a16:creationId xmlns:a16="http://schemas.microsoft.com/office/drawing/2014/main" id="{89D177AC-6DD2-4863-ABC7-5220B6DB9098}"/>
                  </a:ext>
                </a:extLst>
              </p:cNvPr>
              <p:cNvGrpSpPr>
                <a:grpSpLocks/>
              </p:cNvGrpSpPr>
              <p:nvPr/>
            </p:nvGrpSpPr>
            <p:grpSpPr bwMode="auto">
              <a:xfrm>
                <a:off x="1104" y="1296"/>
                <a:ext cx="768" cy="144"/>
                <a:chOff x="4416" y="1008"/>
                <a:chExt cx="768" cy="144"/>
              </a:xfrm>
              <a:grpFill/>
            </p:grpSpPr>
            <p:sp>
              <p:nvSpPr>
                <p:cNvPr id="266" name="Rectangle 556">
                  <a:extLst>
                    <a:ext uri="{FF2B5EF4-FFF2-40B4-BE49-F238E27FC236}">
                      <a16:creationId xmlns:a16="http://schemas.microsoft.com/office/drawing/2014/main" id="{9D0311A6-4F46-4A9E-8203-DE59CFBCFCE5}"/>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67" name="Rectangle 557">
                  <a:extLst>
                    <a:ext uri="{FF2B5EF4-FFF2-40B4-BE49-F238E27FC236}">
                      <a16:creationId xmlns:a16="http://schemas.microsoft.com/office/drawing/2014/main" id="{652EFDF6-DC18-427E-B6D5-564AFE1749D5}"/>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68" name="Rectangle 558">
                  <a:extLst>
                    <a:ext uri="{FF2B5EF4-FFF2-40B4-BE49-F238E27FC236}">
                      <a16:creationId xmlns:a16="http://schemas.microsoft.com/office/drawing/2014/main" id="{3C63DD35-60C0-4E7F-8FC1-48EBC68FCA64}"/>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69" name="Rectangle 559">
                  <a:extLst>
                    <a:ext uri="{FF2B5EF4-FFF2-40B4-BE49-F238E27FC236}">
                      <a16:creationId xmlns:a16="http://schemas.microsoft.com/office/drawing/2014/main" id="{40A55A35-D543-44A0-9420-E52443362DBD}"/>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261" name="Group 560">
                <a:extLst>
                  <a:ext uri="{FF2B5EF4-FFF2-40B4-BE49-F238E27FC236}">
                    <a16:creationId xmlns:a16="http://schemas.microsoft.com/office/drawing/2014/main" id="{3E99C43F-93C4-44C0-9580-E79B30ED7254}"/>
                  </a:ext>
                </a:extLst>
              </p:cNvPr>
              <p:cNvGrpSpPr>
                <a:grpSpLocks/>
              </p:cNvGrpSpPr>
              <p:nvPr/>
            </p:nvGrpSpPr>
            <p:grpSpPr bwMode="auto">
              <a:xfrm>
                <a:off x="336" y="1296"/>
                <a:ext cx="768" cy="144"/>
                <a:chOff x="4416" y="1008"/>
                <a:chExt cx="768" cy="144"/>
              </a:xfrm>
              <a:grpFill/>
            </p:grpSpPr>
            <p:sp>
              <p:nvSpPr>
                <p:cNvPr id="262" name="Rectangle 561">
                  <a:extLst>
                    <a:ext uri="{FF2B5EF4-FFF2-40B4-BE49-F238E27FC236}">
                      <a16:creationId xmlns:a16="http://schemas.microsoft.com/office/drawing/2014/main" id="{A5CBC595-85A3-4C85-847A-FC52C1BDA68D}"/>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63" name="Rectangle 562">
                  <a:extLst>
                    <a:ext uri="{FF2B5EF4-FFF2-40B4-BE49-F238E27FC236}">
                      <a16:creationId xmlns:a16="http://schemas.microsoft.com/office/drawing/2014/main" id="{918FBC90-AFA7-400B-8B01-A15DB2FCE2BC}"/>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64" name="Rectangle 563">
                  <a:extLst>
                    <a:ext uri="{FF2B5EF4-FFF2-40B4-BE49-F238E27FC236}">
                      <a16:creationId xmlns:a16="http://schemas.microsoft.com/office/drawing/2014/main" id="{30EC05DA-5E22-486F-BAC6-06F9169B8496}"/>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65" name="Rectangle 564">
                  <a:extLst>
                    <a:ext uri="{FF2B5EF4-FFF2-40B4-BE49-F238E27FC236}">
                      <a16:creationId xmlns:a16="http://schemas.microsoft.com/office/drawing/2014/main" id="{E0A4A1F1-F039-4476-B381-1782C26BF352}"/>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sp>
          <p:nvSpPr>
            <p:cNvPr id="257" name="Text Box 670">
              <a:extLst>
                <a:ext uri="{FF2B5EF4-FFF2-40B4-BE49-F238E27FC236}">
                  <a16:creationId xmlns:a16="http://schemas.microsoft.com/office/drawing/2014/main" id="{59F69F38-BA56-43BF-8486-D9BD5DBDA7BA}"/>
                </a:ext>
              </a:extLst>
            </p:cNvPr>
            <p:cNvSpPr txBox="1">
              <a:spLocks noChangeArrowheads="1"/>
            </p:cNvSpPr>
            <p:nvPr/>
          </p:nvSpPr>
          <p:spPr bwMode="blackWhite">
            <a:xfrm>
              <a:off x="240" y="2208"/>
              <a:ext cx="2304" cy="23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rgbClr val="336699"/>
                  </a:solidFill>
                </a:rPr>
                <a:t>Com merry-go-round scan:</a:t>
              </a:r>
            </a:p>
          </p:txBody>
        </p:sp>
      </p:grpSp>
      <p:grpSp>
        <p:nvGrpSpPr>
          <p:cNvPr id="278" name="Group 680">
            <a:extLst>
              <a:ext uri="{FF2B5EF4-FFF2-40B4-BE49-F238E27FC236}">
                <a16:creationId xmlns:a16="http://schemas.microsoft.com/office/drawing/2014/main" id="{949309AC-F7DB-447D-91C5-78FD7F85E9EB}"/>
              </a:ext>
            </a:extLst>
          </p:cNvPr>
          <p:cNvGrpSpPr>
            <a:grpSpLocks/>
          </p:cNvGrpSpPr>
          <p:nvPr/>
        </p:nvGrpSpPr>
        <p:grpSpPr bwMode="auto">
          <a:xfrm>
            <a:off x="1596234" y="2585528"/>
            <a:ext cx="4876800" cy="228600"/>
            <a:chOff x="240" y="1680"/>
            <a:chExt cx="3072" cy="144"/>
          </a:xfrm>
          <a:solidFill>
            <a:srgbClr val="FF0000"/>
          </a:solidFill>
        </p:grpSpPr>
        <p:grpSp>
          <p:nvGrpSpPr>
            <p:cNvPr id="279" name="Group 512">
              <a:extLst>
                <a:ext uri="{FF2B5EF4-FFF2-40B4-BE49-F238E27FC236}">
                  <a16:creationId xmlns:a16="http://schemas.microsoft.com/office/drawing/2014/main" id="{E8181AF1-94B3-44C9-BD3E-BB4F51FD9A75}"/>
                </a:ext>
              </a:extLst>
            </p:cNvPr>
            <p:cNvGrpSpPr>
              <a:grpSpLocks/>
            </p:cNvGrpSpPr>
            <p:nvPr/>
          </p:nvGrpSpPr>
          <p:grpSpPr bwMode="auto">
            <a:xfrm>
              <a:off x="240" y="1680"/>
              <a:ext cx="3072" cy="144"/>
              <a:chOff x="336" y="1296"/>
              <a:chExt cx="3072" cy="144"/>
            </a:xfrm>
            <a:grpFill/>
          </p:grpSpPr>
          <p:grpSp>
            <p:nvGrpSpPr>
              <p:cNvPr id="285" name="Group 513">
                <a:extLst>
                  <a:ext uri="{FF2B5EF4-FFF2-40B4-BE49-F238E27FC236}">
                    <a16:creationId xmlns:a16="http://schemas.microsoft.com/office/drawing/2014/main" id="{FC2F3071-AEA8-425C-9733-CE05641BEA8C}"/>
                  </a:ext>
                </a:extLst>
              </p:cNvPr>
              <p:cNvGrpSpPr>
                <a:grpSpLocks/>
              </p:cNvGrpSpPr>
              <p:nvPr/>
            </p:nvGrpSpPr>
            <p:grpSpPr bwMode="auto">
              <a:xfrm>
                <a:off x="2640" y="1296"/>
                <a:ext cx="768" cy="144"/>
                <a:chOff x="4416" y="1008"/>
                <a:chExt cx="768" cy="144"/>
              </a:xfrm>
              <a:grpFill/>
            </p:grpSpPr>
            <p:sp>
              <p:nvSpPr>
                <p:cNvPr id="301" name="Rectangle 514">
                  <a:extLst>
                    <a:ext uri="{FF2B5EF4-FFF2-40B4-BE49-F238E27FC236}">
                      <a16:creationId xmlns:a16="http://schemas.microsoft.com/office/drawing/2014/main" id="{A22A161A-A77B-4E15-81AC-DB719BECE2F1}"/>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02" name="Rectangle 515">
                  <a:extLst>
                    <a:ext uri="{FF2B5EF4-FFF2-40B4-BE49-F238E27FC236}">
                      <a16:creationId xmlns:a16="http://schemas.microsoft.com/office/drawing/2014/main" id="{536E1073-47CA-4895-AF61-86CEABE7285A}"/>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03" name="Rectangle 516">
                  <a:extLst>
                    <a:ext uri="{FF2B5EF4-FFF2-40B4-BE49-F238E27FC236}">
                      <a16:creationId xmlns:a16="http://schemas.microsoft.com/office/drawing/2014/main" id="{79A2E4D2-E8C3-45C5-9B7E-677C5208DA64}"/>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04" name="Rectangle 517">
                  <a:extLst>
                    <a:ext uri="{FF2B5EF4-FFF2-40B4-BE49-F238E27FC236}">
                      <a16:creationId xmlns:a16="http://schemas.microsoft.com/office/drawing/2014/main" id="{B79ED31B-F5BF-4DDF-B40D-E86D97B604F5}"/>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286" name="Group 518">
                <a:extLst>
                  <a:ext uri="{FF2B5EF4-FFF2-40B4-BE49-F238E27FC236}">
                    <a16:creationId xmlns:a16="http://schemas.microsoft.com/office/drawing/2014/main" id="{84B36BFB-0D62-48B5-B14D-7183F9802746}"/>
                  </a:ext>
                </a:extLst>
              </p:cNvPr>
              <p:cNvGrpSpPr>
                <a:grpSpLocks/>
              </p:cNvGrpSpPr>
              <p:nvPr/>
            </p:nvGrpSpPr>
            <p:grpSpPr bwMode="auto">
              <a:xfrm>
                <a:off x="1872" y="1296"/>
                <a:ext cx="768" cy="144"/>
                <a:chOff x="4416" y="1008"/>
                <a:chExt cx="768" cy="144"/>
              </a:xfrm>
              <a:grpFill/>
            </p:grpSpPr>
            <p:sp>
              <p:nvSpPr>
                <p:cNvPr id="297" name="Rectangle 519">
                  <a:extLst>
                    <a:ext uri="{FF2B5EF4-FFF2-40B4-BE49-F238E27FC236}">
                      <a16:creationId xmlns:a16="http://schemas.microsoft.com/office/drawing/2014/main" id="{5FE26538-1403-4B97-827B-75865A3F66CD}"/>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8" name="Rectangle 520">
                  <a:extLst>
                    <a:ext uri="{FF2B5EF4-FFF2-40B4-BE49-F238E27FC236}">
                      <a16:creationId xmlns:a16="http://schemas.microsoft.com/office/drawing/2014/main" id="{2A3C1FBD-812F-4164-B0DB-81053423ED81}"/>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9" name="Rectangle 521">
                  <a:extLst>
                    <a:ext uri="{FF2B5EF4-FFF2-40B4-BE49-F238E27FC236}">
                      <a16:creationId xmlns:a16="http://schemas.microsoft.com/office/drawing/2014/main" id="{39FCF2F4-408B-4D45-A28A-927C433F34EB}"/>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00" name="Rectangle 522">
                  <a:extLst>
                    <a:ext uri="{FF2B5EF4-FFF2-40B4-BE49-F238E27FC236}">
                      <a16:creationId xmlns:a16="http://schemas.microsoft.com/office/drawing/2014/main" id="{031632C4-C398-4561-BC7C-1FBC385EDB65}"/>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287" name="Group 523">
                <a:extLst>
                  <a:ext uri="{FF2B5EF4-FFF2-40B4-BE49-F238E27FC236}">
                    <a16:creationId xmlns:a16="http://schemas.microsoft.com/office/drawing/2014/main" id="{62EBA4BB-17CE-408A-A312-094C25A61CE5}"/>
                  </a:ext>
                </a:extLst>
              </p:cNvPr>
              <p:cNvGrpSpPr>
                <a:grpSpLocks/>
              </p:cNvGrpSpPr>
              <p:nvPr/>
            </p:nvGrpSpPr>
            <p:grpSpPr bwMode="auto">
              <a:xfrm>
                <a:off x="1104" y="1296"/>
                <a:ext cx="768" cy="144"/>
                <a:chOff x="4416" y="1008"/>
                <a:chExt cx="768" cy="144"/>
              </a:xfrm>
              <a:grpFill/>
            </p:grpSpPr>
            <p:sp>
              <p:nvSpPr>
                <p:cNvPr id="293" name="Rectangle 524">
                  <a:extLst>
                    <a:ext uri="{FF2B5EF4-FFF2-40B4-BE49-F238E27FC236}">
                      <a16:creationId xmlns:a16="http://schemas.microsoft.com/office/drawing/2014/main" id="{DC409CAD-31C5-4770-ACFD-F535CEEBC97B}"/>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4" name="Rectangle 525">
                  <a:extLst>
                    <a:ext uri="{FF2B5EF4-FFF2-40B4-BE49-F238E27FC236}">
                      <a16:creationId xmlns:a16="http://schemas.microsoft.com/office/drawing/2014/main" id="{5CFF99E1-5421-4ED9-87AA-8F7877D18075}"/>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5" name="Rectangle 526">
                  <a:extLst>
                    <a:ext uri="{FF2B5EF4-FFF2-40B4-BE49-F238E27FC236}">
                      <a16:creationId xmlns:a16="http://schemas.microsoft.com/office/drawing/2014/main" id="{818E68CF-DE67-4046-B4CB-A325E63840D1}"/>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6" name="Rectangle 527">
                  <a:extLst>
                    <a:ext uri="{FF2B5EF4-FFF2-40B4-BE49-F238E27FC236}">
                      <a16:creationId xmlns:a16="http://schemas.microsoft.com/office/drawing/2014/main" id="{5A1F374B-246E-483D-9B28-F52E9EDD48DD}"/>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288" name="Group 528">
                <a:extLst>
                  <a:ext uri="{FF2B5EF4-FFF2-40B4-BE49-F238E27FC236}">
                    <a16:creationId xmlns:a16="http://schemas.microsoft.com/office/drawing/2014/main" id="{B00EF615-ABEB-4723-816F-A72905F27F3F}"/>
                  </a:ext>
                </a:extLst>
              </p:cNvPr>
              <p:cNvGrpSpPr>
                <a:grpSpLocks/>
              </p:cNvGrpSpPr>
              <p:nvPr/>
            </p:nvGrpSpPr>
            <p:grpSpPr bwMode="auto">
              <a:xfrm>
                <a:off x="336" y="1296"/>
                <a:ext cx="768" cy="144"/>
                <a:chOff x="4416" y="1008"/>
                <a:chExt cx="768" cy="144"/>
              </a:xfrm>
              <a:grpFill/>
            </p:grpSpPr>
            <p:sp>
              <p:nvSpPr>
                <p:cNvPr id="289" name="Rectangle 529">
                  <a:extLst>
                    <a:ext uri="{FF2B5EF4-FFF2-40B4-BE49-F238E27FC236}">
                      <a16:creationId xmlns:a16="http://schemas.microsoft.com/office/drawing/2014/main" id="{79472383-AA54-4386-BD48-212FA4B074E1}"/>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0" name="Rectangle 530">
                  <a:extLst>
                    <a:ext uri="{FF2B5EF4-FFF2-40B4-BE49-F238E27FC236}">
                      <a16:creationId xmlns:a16="http://schemas.microsoft.com/office/drawing/2014/main" id="{2CBDFA70-2C3D-4EBC-84AA-74D458292C2F}"/>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1" name="Rectangle 531">
                  <a:extLst>
                    <a:ext uri="{FF2B5EF4-FFF2-40B4-BE49-F238E27FC236}">
                      <a16:creationId xmlns:a16="http://schemas.microsoft.com/office/drawing/2014/main" id="{ABD113A5-4FFB-40FD-8F71-8659DC72ED63}"/>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92" name="Rectangle 532">
                  <a:extLst>
                    <a:ext uri="{FF2B5EF4-FFF2-40B4-BE49-F238E27FC236}">
                      <a16:creationId xmlns:a16="http://schemas.microsoft.com/office/drawing/2014/main" id="{1CAC98F7-B9DC-4A44-8753-4794CBCA4FEC}"/>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280" name="Group 675">
              <a:extLst>
                <a:ext uri="{FF2B5EF4-FFF2-40B4-BE49-F238E27FC236}">
                  <a16:creationId xmlns:a16="http://schemas.microsoft.com/office/drawing/2014/main" id="{79C8C09C-7262-4123-900E-676CFB123F82}"/>
                </a:ext>
              </a:extLst>
            </p:cNvPr>
            <p:cNvGrpSpPr>
              <a:grpSpLocks/>
            </p:cNvGrpSpPr>
            <p:nvPr/>
          </p:nvGrpSpPr>
          <p:grpSpPr bwMode="auto">
            <a:xfrm>
              <a:off x="240" y="1680"/>
              <a:ext cx="768" cy="144"/>
              <a:chOff x="4416" y="1008"/>
              <a:chExt cx="768" cy="144"/>
            </a:xfrm>
            <a:grpFill/>
          </p:grpSpPr>
          <p:sp>
            <p:nvSpPr>
              <p:cNvPr id="281" name="Rectangle 676">
                <a:extLst>
                  <a:ext uri="{FF2B5EF4-FFF2-40B4-BE49-F238E27FC236}">
                    <a16:creationId xmlns:a16="http://schemas.microsoft.com/office/drawing/2014/main" id="{C194A962-D9F4-41AA-83A6-81BA53367F3F}"/>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82" name="Rectangle 677">
                <a:extLst>
                  <a:ext uri="{FF2B5EF4-FFF2-40B4-BE49-F238E27FC236}">
                    <a16:creationId xmlns:a16="http://schemas.microsoft.com/office/drawing/2014/main" id="{1A3C1057-727A-4E4E-AA84-F40476D0877B}"/>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83" name="Rectangle 678">
                <a:extLst>
                  <a:ext uri="{FF2B5EF4-FFF2-40B4-BE49-F238E27FC236}">
                    <a16:creationId xmlns:a16="http://schemas.microsoft.com/office/drawing/2014/main" id="{3FF7DFE8-1BBD-452E-84AF-31AAAE09987A}"/>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84" name="Rectangle 679">
                <a:extLst>
                  <a:ext uri="{FF2B5EF4-FFF2-40B4-BE49-F238E27FC236}">
                    <a16:creationId xmlns:a16="http://schemas.microsoft.com/office/drawing/2014/main" id="{FF41017C-B25B-4EE1-B207-3D2391658F8E}"/>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305" name="Group 501">
            <a:extLst>
              <a:ext uri="{FF2B5EF4-FFF2-40B4-BE49-F238E27FC236}">
                <a16:creationId xmlns:a16="http://schemas.microsoft.com/office/drawing/2014/main" id="{13F6BDC1-28EA-41B1-B0C0-A32EB910CDB8}"/>
              </a:ext>
            </a:extLst>
          </p:cNvPr>
          <p:cNvGrpSpPr>
            <a:grpSpLocks/>
          </p:cNvGrpSpPr>
          <p:nvPr/>
        </p:nvGrpSpPr>
        <p:grpSpPr bwMode="auto">
          <a:xfrm>
            <a:off x="1596234" y="1823528"/>
            <a:ext cx="4876800" cy="228600"/>
            <a:chOff x="336" y="1296"/>
            <a:chExt cx="3072" cy="144"/>
          </a:xfrm>
          <a:solidFill>
            <a:srgbClr val="FF0000"/>
          </a:solidFill>
        </p:grpSpPr>
        <p:grpSp>
          <p:nvGrpSpPr>
            <p:cNvPr id="306" name="Group 481">
              <a:extLst>
                <a:ext uri="{FF2B5EF4-FFF2-40B4-BE49-F238E27FC236}">
                  <a16:creationId xmlns:a16="http://schemas.microsoft.com/office/drawing/2014/main" id="{BE327C42-AFB3-4D76-BB90-5ACE92C93B8C}"/>
                </a:ext>
              </a:extLst>
            </p:cNvPr>
            <p:cNvGrpSpPr>
              <a:grpSpLocks/>
            </p:cNvGrpSpPr>
            <p:nvPr/>
          </p:nvGrpSpPr>
          <p:grpSpPr bwMode="auto">
            <a:xfrm>
              <a:off x="2640" y="1296"/>
              <a:ext cx="768" cy="144"/>
              <a:chOff x="4416" y="1008"/>
              <a:chExt cx="768" cy="144"/>
            </a:xfrm>
            <a:grpFill/>
          </p:grpSpPr>
          <p:sp>
            <p:nvSpPr>
              <p:cNvPr id="322" name="Rectangle 482">
                <a:extLst>
                  <a:ext uri="{FF2B5EF4-FFF2-40B4-BE49-F238E27FC236}">
                    <a16:creationId xmlns:a16="http://schemas.microsoft.com/office/drawing/2014/main" id="{E38C61C4-E85E-412E-9145-800400D18598}"/>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23" name="Rectangle 483">
                <a:extLst>
                  <a:ext uri="{FF2B5EF4-FFF2-40B4-BE49-F238E27FC236}">
                    <a16:creationId xmlns:a16="http://schemas.microsoft.com/office/drawing/2014/main" id="{1205127D-793D-4DA4-8508-89DE47A1DF38}"/>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24" name="Rectangle 484">
                <a:extLst>
                  <a:ext uri="{FF2B5EF4-FFF2-40B4-BE49-F238E27FC236}">
                    <a16:creationId xmlns:a16="http://schemas.microsoft.com/office/drawing/2014/main" id="{59030DA6-1F5A-4E3A-BA16-179CFC1BDBD6}"/>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25" name="Rectangle 485">
                <a:extLst>
                  <a:ext uri="{FF2B5EF4-FFF2-40B4-BE49-F238E27FC236}">
                    <a16:creationId xmlns:a16="http://schemas.microsoft.com/office/drawing/2014/main" id="{4AAD4B3E-012D-4605-9644-FA8EE1C7B401}"/>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07" name="Group 486">
              <a:extLst>
                <a:ext uri="{FF2B5EF4-FFF2-40B4-BE49-F238E27FC236}">
                  <a16:creationId xmlns:a16="http://schemas.microsoft.com/office/drawing/2014/main" id="{98F53240-15D4-4DBE-A93B-06A967D00E0E}"/>
                </a:ext>
              </a:extLst>
            </p:cNvPr>
            <p:cNvGrpSpPr>
              <a:grpSpLocks/>
            </p:cNvGrpSpPr>
            <p:nvPr/>
          </p:nvGrpSpPr>
          <p:grpSpPr bwMode="auto">
            <a:xfrm>
              <a:off x="1872" y="1296"/>
              <a:ext cx="768" cy="144"/>
              <a:chOff x="4416" y="1008"/>
              <a:chExt cx="768" cy="144"/>
            </a:xfrm>
            <a:grpFill/>
          </p:grpSpPr>
          <p:sp>
            <p:nvSpPr>
              <p:cNvPr id="318" name="Rectangle 487">
                <a:extLst>
                  <a:ext uri="{FF2B5EF4-FFF2-40B4-BE49-F238E27FC236}">
                    <a16:creationId xmlns:a16="http://schemas.microsoft.com/office/drawing/2014/main" id="{6C9D08F7-C53C-479C-9E71-C5E2F77CA15E}"/>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319" name="Rectangle 488">
                <a:extLst>
                  <a:ext uri="{FF2B5EF4-FFF2-40B4-BE49-F238E27FC236}">
                    <a16:creationId xmlns:a16="http://schemas.microsoft.com/office/drawing/2014/main" id="{7ED6BA3C-8FF3-466D-B375-F38F6DE0662C}"/>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320" name="Rectangle 489">
                <a:extLst>
                  <a:ext uri="{FF2B5EF4-FFF2-40B4-BE49-F238E27FC236}">
                    <a16:creationId xmlns:a16="http://schemas.microsoft.com/office/drawing/2014/main" id="{1DD67686-8C93-4725-BB5D-6EE112916B64}"/>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321" name="Rectangle 490">
                <a:extLst>
                  <a:ext uri="{FF2B5EF4-FFF2-40B4-BE49-F238E27FC236}">
                    <a16:creationId xmlns:a16="http://schemas.microsoft.com/office/drawing/2014/main" id="{9A8AF6E2-633B-4465-9784-6A178A7CA0A3}"/>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08" name="Group 491">
              <a:extLst>
                <a:ext uri="{FF2B5EF4-FFF2-40B4-BE49-F238E27FC236}">
                  <a16:creationId xmlns:a16="http://schemas.microsoft.com/office/drawing/2014/main" id="{80CEC0DC-B35D-491D-B449-8337DE80A249}"/>
                </a:ext>
              </a:extLst>
            </p:cNvPr>
            <p:cNvGrpSpPr>
              <a:grpSpLocks/>
            </p:cNvGrpSpPr>
            <p:nvPr/>
          </p:nvGrpSpPr>
          <p:grpSpPr bwMode="auto">
            <a:xfrm>
              <a:off x="1104" y="1296"/>
              <a:ext cx="768" cy="144"/>
              <a:chOff x="4416" y="1008"/>
              <a:chExt cx="768" cy="144"/>
            </a:xfrm>
            <a:grpFill/>
          </p:grpSpPr>
          <p:sp>
            <p:nvSpPr>
              <p:cNvPr id="314" name="Rectangle 492">
                <a:extLst>
                  <a:ext uri="{FF2B5EF4-FFF2-40B4-BE49-F238E27FC236}">
                    <a16:creationId xmlns:a16="http://schemas.microsoft.com/office/drawing/2014/main" id="{02AA738D-0469-45ED-83E4-16253304711A}"/>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315" name="Rectangle 493">
                <a:extLst>
                  <a:ext uri="{FF2B5EF4-FFF2-40B4-BE49-F238E27FC236}">
                    <a16:creationId xmlns:a16="http://schemas.microsoft.com/office/drawing/2014/main" id="{7BE7ACC4-F408-49C8-B8A0-C6D35275D038}"/>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316" name="Rectangle 494">
                <a:extLst>
                  <a:ext uri="{FF2B5EF4-FFF2-40B4-BE49-F238E27FC236}">
                    <a16:creationId xmlns:a16="http://schemas.microsoft.com/office/drawing/2014/main" id="{5288530B-03D3-4606-9A36-2AD672EA9677}"/>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317" name="Rectangle 495">
                <a:extLst>
                  <a:ext uri="{FF2B5EF4-FFF2-40B4-BE49-F238E27FC236}">
                    <a16:creationId xmlns:a16="http://schemas.microsoft.com/office/drawing/2014/main" id="{F79AC5C7-A921-4597-8794-B8E565539A29}"/>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grpSp>
        <p:grpSp>
          <p:nvGrpSpPr>
            <p:cNvPr id="309" name="Group 496">
              <a:extLst>
                <a:ext uri="{FF2B5EF4-FFF2-40B4-BE49-F238E27FC236}">
                  <a16:creationId xmlns:a16="http://schemas.microsoft.com/office/drawing/2014/main" id="{973FD130-17AC-4819-AB21-4D661BB65699}"/>
                </a:ext>
              </a:extLst>
            </p:cNvPr>
            <p:cNvGrpSpPr>
              <a:grpSpLocks/>
            </p:cNvGrpSpPr>
            <p:nvPr/>
          </p:nvGrpSpPr>
          <p:grpSpPr bwMode="auto">
            <a:xfrm>
              <a:off x="336" y="1296"/>
              <a:ext cx="768" cy="144"/>
              <a:chOff x="4416" y="1008"/>
              <a:chExt cx="768" cy="144"/>
            </a:xfrm>
            <a:grpFill/>
          </p:grpSpPr>
          <p:sp>
            <p:nvSpPr>
              <p:cNvPr id="310" name="Rectangle 497">
                <a:extLst>
                  <a:ext uri="{FF2B5EF4-FFF2-40B4-BE49-F238E27FC236}">
                    <a16:creationId xmlns:a16="http://schemas.microsoft.com/office/drawing/2014/main" id="{2C52FE77-36FA-4833-A1F5-F72593FC8C44}"/>
                  </a:ext>
                </a:extLst>
              </p:cNvPr>
              <p:cNvSpPr>
                <a:spLocks noChangeArrowheads="1"/>
              </p:cNvSpPr>
              <p:nvPr/>
            </p:nvSpPr>
            <p:spPr bwMode="blackWhite">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11" name="Rectangle 498">
                <a:extLst>
                  <a:ext uri="{FF2B5EF4-FFF2-40B4-BE49-F238E27FC236}">
                    <a16:creationId xmlns:a16="http://schemas.microsoft.com/office/drawing/2014/main" id="{F5058391-E638-4DDF-BD0F-14BD9FA402D4}"/>
                  </a:ext>
                </a:extLst>
              </p:cNvPr>
              <p:cNvSpPr>
                <a:spLocks noChangeArrowheads="1"/>
              </p:cNvSpPr>
              <p:nvPr/>
            </p:nvSpPr>
            <p:spPr bwMode="blackWhite">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12" name="Rectangle 499">
                <a:extLst>
                  <a:ext uri="{FF2B5EF4-FFF2-40B4-BE49-F238E27FC236}">
                    <a16:creationId xmlns:a16="http://schemas.microsoft.com/office/drawing/2014/main" id="{17399942-AF12-4C6D-BCF2-FFFF4DB6F2BA}"/>
                  </a:ext>
                </a:extLst>
              </p:cNvPr>
              <p:cNvSpPr>
                <a:spLocks noChangeArrowheads="1"/>
              </p:cNvSpPr>
              <p:nvPr/>
            </p:nvSpPr>
            <p:spPr bwMode="blackWhite">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13" name="Rectangle 500">
                <a:extLst>
                  <a:ext uri="{FF2B5EF4-FFF2-40B4-BE49-F238E27FC236}">
                    <a16:creationId xmlns:a16="http://schemas.microsoft.com/office/drawing/2014/main" id="{DE3F76DB-D023-48D8-A605-491C14599B85}"/>
                  </a:ext>
                </a:extLst>
              </p:cNvPr>
              <p:cNvSpPr>
                <a:spLocks noChangeArrowheads="1"/>
              </p:cNvSpPr>
              <p:nvPr/>
            </p:nvSpPr>
            <p:spPr bwMode="blackWhite">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326" name="Group 674">
            <a:extLst>
              <a:ext uri="{FF2B5EF4-FFF2-40B4-BE49-F238E27FC236}">
                <a16:creationId xmlns:a16="http://schemas.microsoft.com/office/drawing/2014/main" id="{B46982E6-779F-45AC-B806-3AC30EBD02EC}"/>
              </a:ext>
            </a:extLst>
          </p:cNvPr>
          <p:cNvGrpSpPr>
            <a:grpSpLocks/>
          </p:cNvGrpSpPr>
          <p:nvPr/>
        </p:nvGrpSpPr>
        <p:grpSpPr bwMode="auto">
          <a:xfrm>
            <a:off x="1596234" y="1442528"/>
            <a:ext cx="3865563" cy="609600"/>
            <a:chOff x="240" y="960"/>
            <a:chExt cx="2435" cy="384"/>
          </a:xfrm>
          <a:solidFill>
            <a:srgbClr val="92D050"/>
          </a:solidFill>
        </p:grpSpPr>
        <p:sp>
          <p:nvSpPr>
            <p:cNvPr id="327" name="Text Box 131">
              <a:extLst>
                <a:ext uri="{FF2B5EF4-FFF2-40B4-BE49-F238E27FC236}">
                  <a16:creationId xmlns:a16="http://schemas.microsoft.com/office/drawing/2014/main" id="{CCAC675E-6DF1-41C3-B5C2-F38F4019A804}"/>
                </a:ext>
              </a:extLst>
            </p:cNvPr>
            <p:cNvSpPr txBox="1">
              <a:spLocks noChangeArrowheads="1"/>
            </p:cNvSpPr>
            <p:nvPr/>
          </p:nvSpPr>
          <p:spPr bwMode="auto">
            <a:xfrm>
              <a:off x="1104" y="960"/>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25% lido</a:t>
              </a:r>
            </a:p>
          </p:txBody>
        </p:sp>
        <p:grpSp>
          <p:nvGrpSpPr>
            <p:cNvPr id="328" name="Group 425">
              <a:extLst>
                <a:ext uri="{FF2B5EF4-FFF2-40B4-BE49-F238E27FC236}">
                  <a16:creationId xmlns:a16="http://schemas.microsoft.com/office/drawing/2014/main" id="{F161D360-CFAD-42CB-A47C-1734439B84E7}"/>
                </a:ext>
              </a:extLst>
            </p:cNvPr>
            <p:cNvGrpSpPr>
              <a:grpSpLocks/>
            </p:cNvGrpSpPr>
            <p:nvPr/>
          </p:nvGrpSpPr>
          <p:grpSpPr bwMode="auto">
            <a:xfrm>
              <a:off x="1008" y="1056"/>
              <a:ext cx="96" cy="96"/>
              <a:chOff x="3792" y="768"/>
              <a:chExt cx="96" cy="96"/>
            </a:xfrm>
            <a:grpFill/>
          </p:grpSpPr>
          <p:sp>
            <p:nvSpPr>
              <p:cNvPr id="334" name="Line 132">
                <a:extLst>
                  <a:ext uri="{FF2B5EF4-FFF2-40B4-BE49-F238E27FC236}">
                    <a16:creationId xmlns:a16="http://schemas.microsoft.com/office/drawing/2014/main" id="{58810EF5-62F6-4C54-999E-0BEF471FA250}"/>
                  </a:ext>
                </a:extLst>
              </p:cNvPr>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35" name="Line 424">
                <a:extLst>
                  <a:ext uri="{FF2B5EF4-FFF2-40B4-BE49-F238E27FC236}">
                    <a16:creationId xmlns:a16="http://schemas.microsoft.com/office/drawing/2014/main" id="{25915AEA-4919-4FAF-9D1B-D4EBC6CBFB92}"/>
                  </a:ext>
                </a:extLst>
              </p:cNvPr>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329" name="Group 502">
              <a:extLst>
                <a:ext uri="{FF2B5EF4-FFF2-40B4-BE49-F238E27FC236}">
                  <a16:creationId xmlns:a16="http://schemas.microsoft.com/office/drawing/2014/main" id="{3DDF12A9-B34C-4F00-843F-B2B7BF3E8446}"/>
                </a:ext>
              </a:extLst>
            </p:cNvPr>
            <p:cNvGrpSpPr>
              <a:grpSpLocks/>
            </p:cNvGrpSpPr>
            <p:nvPr/>
          </p:nvGrpSpPr>
          <p:grpSpPr bwMode="auto">
            <a:xfrm>
              <a:off x="240" y="1200"/>
              <a:ext cx="768" cy="144"/>
              <a:chOff x="4416" y="1008"/>
              <a:chExt cx="768" cy="144"/>
            </a:xfrm>
            <a:grpFill/>
          </p:grpSpPr>
          <p:sp>
            <p:nvSpPr>
              <p:cNvPr id="330" name="Rectangle 503">
                <a:extLst>
                  <a:ext uri="{FF2B5EF4-FFF2-40B4-BE49-F238E27FC236}">
                    <a16:creationId xmlns:a16="http://schemas.microsoft.com/office/drawing/2014/main" id="{90FA0F99-8183-44CB-BE3B-CE83A44A78C2}"/>
                  </a:ext>
                </a:extLst>
              </p:cNvPr>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331" name="Rectangle 504">
                <a:extLst>
                  <a:ext uri="{FF2B5EF4-FFF2-40B4-BE49-F238E27FC236}">
                    <a16:creationId xmlns:a16="http://schemas.microsoft.com/office/drawing/2014/main" id="{A082E624-ED2E-47DC-86A2-D4E27C74EC0B}"/>
                  </a:ext>
                </a:extLst>
              </p:cNvPr>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332" name="Rectangle 505">
                <a:extLst>
                  <a:ext uri="{FF2B5EF4-FFF2-40B4-BE49-F238E27FC236}">
                    <a16:creationId xmlns:a16="http://schemas.microsoft.com/office/drawing/2014/main" id="{FD255527-06AD-4C11-969E-45619E0D6905}"/>
                  </a:ext>
                </a:extLst>
              </p:cNvPr>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sp>
            <p:nvSpPr>
              <p:cNvPr id="333" name="Rectangle 506">
                <a:extLst>
                  <a:ext uri="{FF2B5EF4-FFF2-40B4-BE49-F238E27FC236}">
                    <a16:creationId xmlns:a16="http://schemas.microsoft.com/office/drawing/2014/main" id="{236D3036-8454-434A-B544-137D069075B6}"/>
                  </a:ext>
                </a:extLst>
              </p:cNvPr>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dirty="0"/>
              </a:p>
            </p:txBody>
          </p:sp>
        </p:grpSp>
      </p:grpSp>
      <p:grpSp>
        <p:nvGrpSpPr>
          <p:cNvPr id="336" name="Group 681">
            <a:extLst>
              <a:ext uri="{FF2B5EF4-FFF2-40B4-BE49-F238E27FC236}">
                <a16:creationId xmlns:a16="http://schemas.microsoft.com/office/drawing/2014/main" id="{64A9DBD2-0DD4-4702-8DA1-9D4828D1754D}"/>
              </a:ext>
            </a:extLst>
          </p:cNvPr>
          <p:cNvGrpSpPr>
            <a:grpSpLocks/>
          </p:cNvGrpSpPr>
          <p:nvPr/>
        </p:nvGrpSpPr>
        <p:grpSpPr bwMode="auto">
          <a:xfrm>
            <a:off x="1596234" y="2204528"/>
            <a:ext cx="5084763" cy="1022350"/>
            <a:chOff x="240" y="1440"/>
            <a:chExt cx="3203" cy="644"/>
          </a:xfrm>
          <a:solidFill>
            <a:srgbClr val="92D050"/>
          </a:solidFill>
        </p:grpSpPr>
        <p:sp>
          <p:nvSpPr>
            <p:cNvPr id="337" name="Text Box 14">
              <a:extLst>
                <a:ext uri="{FF2B5EF4-FFF2-40B4-BE49-F238E27FC236}">
                  <a16:creationId xmlns:a16="http://schemas.microsoft.com/office/drawing/2014/main" id="{62447365-1060-424B-AF9B-7D25F9E163D6}"/>
                </a:ext>
              </a:extLst>
            </p:cNvPr>
            <p:cNvSpPr txBox="1">
              <a:spLocks noChangeArrowheads="1"/>
            </p:cNvSpPr>
            <p:nvPr/>
          </p:nvSpPr>
          <p:spPr bwMode="auto">
            <a:xfrm>
              <a:off x="1872" y="1440"/>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50% lido</a:t>
              </a:r>
            </a:p>
          </p:txBody>
        </p:sp>
        <p:sp>
          <p:nvSpPr>
            <p:cNvPr id="338" name="Text Box 57">
              <a:extLst>
                <a:ext uri="{FF2B5EF4-FFF2-40B4-BE49-F238E27FC236}">
                  <a16:creationId xmlns:a16="http://schemas.microsoft.com/office/drawing/2014/main" id="{334E954E-217E-4BDD-914F-25D85D8A60F7}"/>
                </a:ext>
              </a:extLst>
            </p:cNvPr>
            <p:cNvSpPr txBox="1">
              <a:spLocks noChangeArrowheads="1"/>
            </p:cNvSpPr>
            <p:nvPr/>
          </p:nvSpPr>
          <p:spPr bwMode="auto">
            <a:xfrm>
              <a:off x="1104" y="1872"/>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2:  25% lido</a:t>
              </a:r>
            </a:p>
          </p:txBody>
        </p:sp>
        <p:grpSp>
          <p:nvGrpSpPr>
            <p:cNvPr id="339" name="Group 426">
              <a:extLst>
                <a:ext uri="{FF2B5EF4-FFF2-40B4-BE49-F238E27FC236}">
                  <a16:creationId xmlns:a16="http://schemas.microsoft.com/office/drawing/2014/main" id="{F5489DBA-4541-4598-92A6-5D87CFA48315}"/>
                </a:ext>
              </a:extLst>
            </p:cNvPr>
            <p:cNvGrpSpPr>
              <a:grpSpLocks/>
            </p:cNvGrpSpPr>
            <p:nvPr/>
          </p:nvGrpSpPr>
          <p:grpSpPr bwMode="auto">
            <a:xfrm>
              <a:off x="1776" y="1536"/>
              <a:ext cx="96" cy="96"/>
              <a:chOff x="3792" y="768"/>
              <a:chExt cx="96" cy="96"/>
            </a:xfrm>
            <a:grpFill/>
          </p:grpSpPr>
          <p:sp>
            <p:nvSpPr>
              <p:cNvPr id="361" name="Line 427">
                <a:extLst>
                  <a:ext uri="{FF2B5EF4-FFF2-40B4-BE49-F238E27FC236}">
                    <a16:creationId xmlns:a16="http://schemas.microsoft.com/office/drawing/2014/main" id="{26BA3EC2-EB29-49C8-B5B2-A56ECBAB1D98}"/>
                  </a:ext>
                </a:extLst>
              </p:cNvPr>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62" name="Line 428">
                <a:extLst>
                  <a:ext uri="{FF2B5EF4-FFF2-40B4-BE49-F238E27FC236}">
                    <a16:creationId xmlns:a16="http://schemas.microsoft.com/office/drawing/2014/main" id="{1859F668-1186-4AC1-9782-CFBDC6335B99}"/>
                  </a:ext>
                </a:extLst>
              </p:cNvPr>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340" name="Group 429">
              <a:extLst>
                <a:ext uri="{FF2B5EF4-FFF2-40B4-BE49-F238E27FC236}">
                  <a16:creationId xmlns:a16="http://schemas.microsoft.com/office/drawing/2014/main" id="{E56BD8C9-D7E7-48E6-9816-E37CB6408FD9}"/>
                </a:ext>
              </a:extLst>
            </p:cNvPr>
            <p:cNvGrpSpPr>
              <a:grpSpLocks/>
            </p:cNvGrpSpPr>
            <p:nvPr/>
          </p:nvGrpSpPr>
          <p:grpSpPr bwMode="auto">
            <a:xfrm flipV="1">
              <a:off x="1008" y="1872"/>
              <a:ext cx="96" cy="96"/>
              <a:chOff x="3792" y="768"/>
              <a:chExt cx="96" cy="96"/>
            </a:xfrm>
            <a:grpFill/>
          </p:grpSpPr>
          <p:sp>
            <p:nvSpPr>
              <p:cNvPr id="359" name="Line 430">
                <a:extLst>
                  <a:ext uri="{FF2B5EF4-FFF2-40B4-BE49-F238E27FC236}">
                    <a16:creationId xmlns:a16="http://schemas.microsoft.com/office/drawing/2014/main" id="{D1663226-0494-48FB-9397-BFB90A3B6E90}"/>
                  </a:ext>
                </a:extLst>
              </p:cNvPr>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60" name="Line 431">
                <a:extLst>
                  <a:ext uri="{FF2B5EF4-FFF2-40B4-BE49-F238E27FC236}">
                    <a16:creationId xmlns:a16="http://schemas.microsoft.com/office/drawing/2014/main" id="{B670055D-1F8C-48A7-B23D-95170B5243CE}"/>
                  </a:ext>
                </a:extLst>
              </p:cNvPr>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341" name="Group 507">
              <a:extLst>
                <a:ext uri="{FF2B5EF4-FFF2-40B4-BE49-F238E27FC236}">
                  <a16:creationId xmlns:a16="http://schemas.microsoft.com/office/drawing/2014/main" id="{23E7543B-3544-4D83-98A4-672808E210EB}"/>
                </a:ext>
              </a:extLst>
            </p:cNvPr>
            <p:cNvGrpSpPr>
              <a:grpSpLocks/>
            </p:cNvGrpSpPr>
            <p:nvPr/>
          </p:nvGrpSpPr>
          <p:grpSpPr bwMode="auto">
            <a:xfrm>
              <a:off x="1008" y="1680"/>
              <a:ext cx="768" cy="144"/>
              <a:chOff x="4416" y="1008"/>
              <a:chExt cx="768" cy="144"/>
            </a:xfrm>
            <a:grpFill/>
          </p:grpSpPr>
          <p:sp>
            <p:nvSpPr>
              <p:cNvPr id="355" name="Rectangle 508">
                <a:extLst>
                  <a:ext uri="{FF2B5EF4-FFF2-40B4-BE49-F238E27FC236}">
                    <a16:creationId xmlns:a16="http://schemas.microsoft.com/office/drawing/2014/main" id="{13DAAB02-B107-484A-9C52-7DECCE5CE206}"/>
                  </a:ext>
                </a:extLst>
              </p:cNvPr>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56" name="Rectangle 509">
                <a:extLst>
                  <a:ext uri="{FF2B5EF4-FFF2-40B4-BE49-F238E27FC236}">
                    <a16:creationId xmlns:a16="http://schemas.microsoft.com/office/drawing/2014/main" id="{C25B4A7F-D277-4918-9A5F-35B20D1E535C}"/>
                  </a:ext>
                </a:extLst>
              </p:cNvPr>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57" name="Rectangle 510">
                <a:extLst>
                  <a:ext uri="{FF2B5EF4-FFF2-40B4-BE49-F238E27FC236}">
                    <a16:creationId xmlns:a16="http://schemas.microsoft.com/office/drawing/2014/main" id="{40763A34-1C64-4771-A7E2-55B0FB5809BF}"/>
                  </a:ext>
                </a:extLst>
              </p:cNvPr>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58" name="Rectangle 511">
                <a:extLst>
                  <a:ext uri="{FF2B5EF4-FFF2-40B4-BE49-F238E27FC236}">
                    <a16:creationId xmlns:a16="http://schemas.microsoft.com/office/drawing/2014/main" id="{3470163F-85D3-4DCC-90E9-E48923B18504}"/>
                  </a:ext>
                </a:extLst>
              </p:cNvPr>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42" name="Group 543">
              <a:extLst>
                <a:ext uri="{FF2B5EF4-FFF2-40B4-BE49-F238E27FC236}">
                  <a16:creationId xmlns:a16="http://schemas.microsoft.com/office/drawing/2014/main" id="{69745915-8C8E-4A81-A350-40DFE7FB67B5}"/>
                </a:ext>
              </a:extLst>
            </p:cNvPr>
            <p:cNvGrpSpPr>
              <a:grpSpLocks/>
            </p:cNvGrpSpPr>
            <p:nvPr/>
          </p:nvGrpSpPr>
          <p:grpSpPr bwMode="auto">
            <a:xfrm>
              <a:off x="240" y="1680"/>
              <a:ext cx="768" cy="144"/>
              <a:chOff x="3264" y="2064"/>
              <a:chExt cx="768" cy="144"/>
            </a:xfrm>
            <a:grpFill/>
          </p:grpSpPr>
          <p:grpSp>
            <p:nvGrpSpPr>
              <p:cNvPr id="343" name="Group 533">
                <a:extLst>
                  <a:ext uri="{FF2B5EF4-FFF2-40B4-BE49-F238E27FC236}">
                    <a16:creationId xmlns:a16="http://schemas.microsoft.com/office/drawing/2014/main" id="{17E1A87A-EE75-4888-9C68-625BC886E1ED}"/>
                  </a:ext>
                </a:extLst>
              </p:cNvPr>
              <p:cNvGrpSpPr>
                <a:grpSpLocks/>
              </p:cNvGrpSpPr>
              <p:nvPr/>
            </p:nvGrpSpPr>
            <p:grpSpPr bwMode="auto">
              <a:xfrm>
                <a:off x="3264" y="2064"/>
                <a:ext cx="192" cy="144"/>
                <a:chOff x="3264" y="2208"/>
                <a:chExt cx="192" cy="144"/>
              </a:xfrm>
              <a:grpFill/>
            </p:grpSpPr>
            <p:sp>
              <p:nvSpPr>
                <p:cNvPr id="353" name="AutoShape 106">
                  <a:extLst>
                    <a:ext uri="{FF2B5EF4-FFF2-40B4-BE49-F238E27FC236}">
                      <a16:creationId xmlns:a16="http://schemas.microsoft.com/office/drawing/2014/main" id="{EA76E9EF-AE9D-40D0-B908-DBAA126C18B1}"/>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54" name="AutoShape 107">
                  <a:extLst>
                    <a:ext uri="{FF2B5EF4-FFF2-40B4-BE49-F238E27FC236}">
                      <a16:creationId xmlns:a16="http://schemas.microsoft.com/office/drawing/2014/main" id="{70E712C1-9D2B-4ABB-A056-CDEDD3BCE768}"/>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44" name="Group 534">
                <a:extLst>
                  <a:ext uri="{FF2B5EF4-FFF2-40B4-BE49-F238E27FC236}">
                    <a16:creationId xmlns:a16="http://schemas.microsoft.com/office/drawing/2014/main" id="{6A2E9E23-FCE4-45EA-8C9E-8AB2E7E5DB5F}"/>
                  </a:ext>
                </a:extLst>
              </p:cNvPr>
              <p:cNvGrpSpPr>
                <a:grpSpLocks/>
              </p:cNvGrpSpPr>
              <p:nvPr/>
            </p:nvGrpSpPr>
            <p:grpSpPr bwMode="auto">
              <a:xfrm>
                <a:off x="3456" y="2064"/>
                <a:ext cx="192" cy="144"/>
                <a:chOff x="3264" y="2208"/>
                <a:chExt cx="192" cy="144"/>
              </a:xfrm>
              <a:grpFill/>
            </p:grpSpPr>
            <p:sp>
              <p:nvSpPr>
                <p:cNvPr id="351" name="AutoShape 535">
                  <a:extLst>
                    <a:ext uri="{FF2B5EF4-FFF2-40B4-BE49-F238E27FC236}">
                      <a16:creationId xmlns:a16="http://schemas.microsoft.com/office/drawing/2014/main" id="{DECE761C-0C0C-4DDB-865A-45FC372A9D2F}"/>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52" name="AutoShape 536">
                  <a:extLst>
                    <a:ext uri="{FF2B5EF4-FFF2-40B4-BE49-F238E27FC236}">
                      <a16:creationId xmlns:a16="http://schemas.microsoft.com/office/drawing/2014/main" id="{A5B48933-7DC5-421C-88A4-C14FACD259A8}"/>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45" name="Group 537">
                <a:extLst>
                  <a:ext uri="{FF2B5EF4-FFF2-40B4-BE49-F238E27FC236}">
                    <a16:creationId xmlns:a16="http://schemas.microsoft.com/office/drawing/2014/main" id="{15AE5D56-0462-49E1-B171-052F6F8F6E42}"/>
                  </a:ext>
                </a:extLst>
              </p:cNvPr>
              <p:cNvGrpSpPr>
                <a:grpSpLocks/>
              </p:cNvGrpSpPr>
              <p:nvPr/>
            </p:nvGrpSpPr>
            <p:grpSpPr bwMode="auto">
              <a:xfrm>
                <a:off x="3648" y="2064"/>
                <a:ext cx="192" cy="144"/>
                <a:chOff x="3264" y="2208"/>
                <a:chExt cx="192" cy="144"/>
              </a:xfrm>
              <a:grpFill/>
            </p:grpSpPr>
            <p:sp>
              <p:nvSpPr>
                <p:cNvPr id="349" name="AutoShape 538">
                  <a:extLst>
                    <a:ext uri="{FF2B5EF4-FFF2-40B4-BE49-F238E27FC236}">
                      <a16:creationId xmlns:a16="http://schemas.microsoft.com/office/drawing/2014/main" id="{CA270925-8E94-482D-80E4-B6F0B1727383}"/>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50" name="AutoShape 539">
                  <a:extLst>
                    <a:ext uri="{FF2B5EF4-FFF2-40B4-BE49-F238E27FC236}">
                      <a16:creationId xmlns:a16="http://schemas.microsoft.com/office/drawing/2014/main" id="{DBD75C4E-0240-41FE-B712-17D90691A4E3}"/>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46" name="Group 540">
                <a:extLst>
                  <a:ext uri="{FF2B5EF4-FFF2-40B4-BE49-F238E27FC236}">
                    <a16:creationId xmlns:a16="http://schemas.microsoft.com/office/drawing/2014/main" id="{BC60F732-94EB-42A8-B891-BD38426390D0}"/>
                  </a:ext>
                </a:extLst>
              </p:cNvPr>
              <p:cNvGrpSpPr>
                <a:grpSpLocks/>
              </p:cNvGrpSpPr>
              <p:nvPr/>
            </p:nvGrpSpPr>
            <p:grpSpPr bwMode="auto">
              <a:xfrm>
                <a:off x="3840" y="2064"/>
                <a:ext cx="192" cy="144"/>
                <a:chOff x="3264" y="2208"/>
                <a:chExt cx="192" cy="144"/>
              </a:xfrm>
              <a:grpFill/>
            </p:grpSpPr>
            <p:sp>
              <p:nvSpPr>
                <p:cNvPr id="347" name="AutoShape 541">
                  <a:extLst>
                    <a:ext uri="{FF2B5EF4-FFF2-40B4-BE49-F238E27FC236}">
                      <a16:creationId xmlns:a16="http://schemas.microsoft.com/office/drawing/2014/main" id="{4DD7D965-8528-42BF-B7FE-31C69E2FD9CD}"/>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48" name="AutoShape 542">
                  <a:extLst>
                    <a:ext uri="{FF2B5EF4-FFF2-40B4-BE49-F238E27FC236}">
                      <a16:creationId xmlns:a16="http://schemas.microsoft.com/office/drawing/2014/main" id="{3B96E722-5C3C-4BF3-BCDE-CC5BACFDA6A8}"/>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grpSp>
        <p:nvGrpSpPr>
          <p:cNvPr id="363" name="Group 690">
            <a:extLst>
              <a:ext uri="{FF2B5EF4-FFF2-40B4-BE49-F238E27FC236}">
                <a16:creationId xmlns:a16="http://schemas.microsoft.com/office/drawing/2014/main" id="{B06A08C6-DC6F-4FE5-B9FC-1D0C243623AA}"/>
              </a:ext>
            </a:extLst>
          </p:cNvPr>
          <p:cNvGrpSpPr>
            <a:grpSpLocks/>
          </p:cNvGrpSpPr>
          <p:nvPr/>
        </p:nvGrpSpPr>
        <p:grpSpPr bwMode="auto">
          <a:xfrm>
            <a:off x="2891634" y="4490535"/>
            <a:ext cx="4026207" cy="338138"/>
            <a:chOff x="1056" y="2880"/>
            <a:chExt cx="2069" cy="213"/>
          </a:xfrm>
        </p:grpSpPr>
        <p:sp>
          <p:nvSpPr>
            <p:cNvPr id="364" name="Text Box 322">
              <a:extLst>
                <a:ext uri="{FF2B5EF4-FFF2-40B4-BE49-F238E27FC236}">
                  <a16:creationId xmlns:a16="http://schemas.microsoft.com/office/drawing/2014/main" id="{12B0D5E9-D4A7-4B9F-975E-04BF2654D492}"/>
                </a:ext>
              </a:extLst>
            </p:cNvPr>
            <p:cNvSpPr txBox="1">
              <a:spLocks noChangeArrowheads="1"/>
            </p:cNvSpPr>
            <p:nvPr/>
          </p:nvSpPr>
          <p:spPr bwMode="auto">
            <a:xfrm>
              <a:off x="1152" y="2880"/>
              <a:ext cx="19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solidFill>
                    <a:srgbClr val="336699"/>
                  </a:solidFill>
                </a:rPr>
                <a:t>User 2:  Se junta a </a:t>
              </a:r>
              <a:r>
                <a:rPr lang="en-US" sz="1600" dirty="0" err="1">
                  <a:solidFill>
                    <a:srgbClr val="336699"/>
                  </a:solidFill>
                </a:rPr>
                <a:t>leitura</a:t>
              </a:r>
              <a:r>
                <a:rPr lang="en-US" sz="1600" dirty="0">
                  <a:solidFill>
                    <a:srgbClr val="336699"/>
                  </a:solidFill>
                </a:rPr>
                <a:t> do user 1</a:t>
              </a:r>
            </a:p>
          </p:txBody>
        </p:sp>
        <p:grpSp>
          <p:nvGrpSpPr>
            <p:cNvPr id="365" name="Group 438">
              <a:extLst>
                <a:ext uri="{FF2B5EF4-FFF2-40B4-BE49-F238E27FC236}">
                  <a16:creationId xmlns:a16="http://schemas.microsoft.com/office/drawing/2014/main" id="{FC339C44-BFE6-48A7-BDB5-71B4EFB18019}"/>
                </a:ext>
              </a:extLst>
            </p:cNvPr>
            <p:cNvGrpSpPr>
              <a:grpSpLocks/>
            </p:cNvGrpSpPr>
            <p:nvPr/>
          </p:nvGrpSpPr>
          <p:grpSpPr bwMode="auto">
            <a:xfrm flipV="1">
              <a:off x="1056" y="2880"/>
              <a:ext cx="96" cy="96"/>
              <a:chOff x="3792" y="768"/>
              <a:chExt cx="96" cy="96"/>
            </a:xfrm>
          </p:grpSpPr>
          <p:sp>
            <p:nvSpPr>
              <p:cNvPr id="366" name="Line 439">
                <a:extLst>
                  <a:ext uri="{FF2B5EF4-FFF2-40B4-BE49-F238E27FC236}">
                    <a16:creationId xmlns:a16="http://schemas.microsoft.com/office/drawing/2014/main" id="{5EC1582B-4161-43F9-B7DD-3E16A5797D1A}"/>
                  </a:ext>
                </a:extLst>
              </p:cNvPr>
              <p:cNvSpPr>
                <a:spLocks noChangeShapeType="1"/>
              </p:cNvSpPr>
              <p:nvPr/>
            </p:nvSpPr>
            <p:spPr bwMode="auto">
              <a:xfrm>
                <a:off x="3792" y="768"/>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67" name="Line 440">
                <a:extLst>
                  <a:ext uri="{FF2B5EF4-FFF2-40B4-BE49-F238E27FC236}">
                    <a16:creationId xmlns:a16="http://schemas.microsoft.com/office/drawing/2014/main" id="{9D3F290E-81A4-484D-8B9A-4345DC949F60}"/>
                  </a:ext>
                </a:extLst>
              </p:cNvPr>
              <p:cNvSpPr>
                <a:spLocks noChangeShapeType="1"/>
              </p:cNvSpPr>
              <p:nvPr/>
            </p:nvSpPr>
            <p:spPr bwMode="auto">
              <a:xfrm>
                <a:off x="3792" y="76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grpSp>
        <p:nvGrpSpPr>
          <p:cNvPr id="368" name="Group 691">
            <a:extLst>
              <a:ext uri="{FF2B5EF4-FFF2-40B4-BE49-F238E27FC236}">
                <a16:creationId xmlns:a16="http://schemas.microsoft.com/office/drawing/2014/main" id="{1B26582D-A48C-47A1-A9C3-34A11369CBBA}"/>
              </a:ext>
            </a:extLst>
          </p:cNvPr>
          <p:cNvGrpSpPr>
            <a:grpSpLocks/>
          </p:cNvGrpSpPr>
          <p:nvPr/>
        </p:nvGrpSpPr>
        <p:grpSpPr bwMode="auto">
          <a:xfrm>
            <a:off x="1672434" y="5252528"/>
            <a:ext cx="4876800" cy="228600"/>
            <a:chOff x="288" y="3360"/>
            <a:chExt cx="3072" cy="144"/>
          </a:xfrm>
          <a:solidFill>
            <a:srgbClr val="92D050"/>
          </a:solidFill>
        </p:grpSpPr>
        <p:grpSp>
          <p:nvGrpSpPr>
            <p:cNvPr id="369" name="Group 578">
              <a:extLst>
                <a:ext uri="{FF2B5EF4-FFF2-40B4-BE49-F238E27FC236}">
                  <a16:creationId xmlns:a16="http://schemas.microsoft.com/office/drawing/2014/main" id="{00AD08E3-CA78-4307-9F0D-83E7FFC9DA6B}"/>
                </a:ext>
              </a:extLst>
            </p:cNvPr>
            <p:cNvGrpSpPr>
              <a:grpSpLocks/>
            </p:cNvGrpSpPr>
            <p:nvPr/>
          </p:nvGrpSpPr>
          <p:grpSpPr bwMode="auto">
            <a:xfrm>
              <a:off x="288" y="3360"/>
              <a:ext cx="3072" cy="144"/>
              <a:chOff x="336" y="1296"/>
              <a:chExt cx="3072" cy="144"/>
            </a:xfrm>
            <a:grpFill/>
          </p:grpSpPr>
          <p:grpSp>
            <p:nvGrpSpPr>
              <p:cNvPr id="375" name="Group 579">
                <a:extLst>
                  <a:ext uri="{FF2B5EF4-FFF2-40B4-BE49-F238E27FC236}">
                    <a16:creationId xmlns:a16="http://schemas.microsoft.com/office/drawing/2014/main" id="{63D74463-52F0-4CCE-A38B-5B900BCD6335}"/>
                  </a:ext>
                </a:extLst>
              </p:cNvPr>
              <p:cNvGrpSpPr>
                <a:grpSpLocks/>
              </p:cNvGrpSpPr>
              <p:nvPr/>
            </p:nvGrpSpPr>
            <p:grpSpPr bwMode="auto">
              <a:xfrm>
                <a:off x="2640" y="1296"/>
                <a:ext cx="768" cy="144"/>
                <a:chOff x="4416" y="1008"/>
                <a:chExt cx="768" cy="144"/>
              </a:xfrm>
              <a:grpFill/>
            </p:grpSpPr>
            <p:sp>
              <p:nvSpPr>
                <p:cNvPr id="391" name="Rectangle 580">
                  <a:extLst>
                    <a:ext uri="{FF2B5EF4-FFF2-40B4-BE49-F238E27FC236}">
                      <a16:creationId xmlns:a16="http://schemas.microsoft.com/office/drawing/2014/main" id="{6CD3E308-BFB8-49F2-9F32-5CA8568C5D11}"/>
                    </a:ext>
                  </a:extLst>
                </p:cNvPr>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2" name="Rectangle 581">
                  <a:extLst>
                    <a:ext uri="{FF2B5EF4-FFF2-40B4-BE49-F238E27FC236}">
                      <a16:creationId xmlns:a16="http://schemas.microsoft.com/office/drawing/2014/main" id="{0AF6F9D6-B42C-4F63-90D0-E00F4A0CD36E}"/>
                    </a:ext>
                  </a:extLst>
                </p:cNvPr>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3" name="Rectangle 582">
                  <a:extLst>
                    <a:ext uri="{FF2B5EF4-FFF2-40B4-BE49-F238E27FC236}">
                      <a16:creationId xmlns:a16="http://schemas.microsoft.com/office/drawing/2014/main" id="{47CE246C-25D5-4845-BE95-5C205F486855}"/>
                    </a:ext>
                  </a:extLst>
                </p:cNvPr>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4" name="Rectangle 583">
                  <a:extLst>
                    <a:ext uri="{FF2B5EF4-FFF2-40B4-BE49-F238E27FC236}">
                      <a16:creationId xmlns:a16="http://schemas.microsoft.com/office/drawing/2014/main" id="{6EA531DA-15C4-4B88-85BF-242F7EFB3213}"/>
                    </a:ext>
                  </a:extLst>
                </p:cNvPr>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76" name="Group 584">
                <a:extLst>
                  <a:ext uri="{FF2B5EF4-FFF2-40B4-BE49-F238E27FC236}">
                    <a16:creationId xmlns:a16="http://schemas.microsoft.com/office/drawing/2014/main" id="{505A61D4-142D-46E3-941B-9CF2AB55E0AE}"/>
                  </a:ext>
                </a:extLst>
              </p:cNvPr>
              <p:cNvGrpSpPr>
                <a:grpSpLocks/>
              </p:cNvGrpSpPr>
              <p:nvPr/>
            </p:nvGrpSpPr>
            <p:grpSpPr bwMode="auto">
              <a:xfrm>
                <a:off x="1872" y="1296"/>
                <a:ext cx="768" cy="144"/>
                <a:chOff x="4416" y="1008"/>
                <a:chExt cx="768" cy="144"/>
              </a:xfrm>
              <a:grpFill/>
            </p:grpSpPr>
            <p:sp>
              <p:nvSpPr>
                <p:cNvPr id="387" name="Rectangle 585">
                  <a:extLst>
                    <a:ext uri="{FF2B5EF4-FFF2-40B4-BE49-F238E27FC236}">
                      <a16:creationId xmlns:a16="http://schemas.microsoft.com/office/drawing/2014/main" id="{ABC3790E-1428-47D0-829F-2274FC8809EC}"/>
                    </a:ext>
                  </a:extLst>
                </p:cNvPr>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88" name="Rectangle 586">
                  <a:extLst>
                    <a:ext uri="{FF2B5EF4-FFF2-40B4-BE49-F238E27FC236}">
                      <a16:creationId xmlns:a16="http://schemas.microsoft.com/office/drawing/2014/main" id="{F98593DA-4EC7-429B-B04B-0C5FF1A32D1F}"/>
                    </a:ext>
                  </a:extLst>
                </p:cNvPr>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89" name="Rectangle 587">
                  <a:extLst>
                    <a:ext uri="{FF2B5EF4-FFF2-40B4-BE49-F238E27FC236}">
                      <a16:creationId xmlns:a16="http://schemas.microsoft.com/office/drawing/2014/main" id="{E4550341-C4C4-483E-BEA6-18F9331DA6BA}"/>
                    </a:ext>
                  </a:extLst>
                </p:cNvPr>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0" name="Rectangle 588">
                  <a:extLst>
                    <a:ext uri="{FF2B5EF4-FFF2-40B4-BE49-F238E27FC236}">
                      <a16:creationId xmlns:a16="http://schemas.microsoft.com/office/drawing/2014/main" id="{718DDFD9-B76D-4B38-A25F-8279F6531791}"/>
                    </a:ext>
                  </a:extLst>
                </p:cNvPr>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77" name="Group 376">
                <a:extLst>
                  <a:ext uri="{FF2B5EF4-FFF2-40B4-BE49-F238E27FC236}">
                    <a16:creationId xmlns:a16="http://schemas.microsoft.com/office/drawing/2014/main" id="{360045D4-60AD-4EFA-B92C-F7D5759DC325}"/>
                  </a:ext>
                </a:extLst>
              </p:cNvPr>
              <p:cNvGrpSpPr>
                <a:grpSpLocks/>
              </p:cNvGrpSpPr>
              <p:nvPr/>
            </p:nvGrpSpPr>
            <p:grpSpPr bwMode="auto">
              <a:xfrm>
                <a:off x="1104" y="1296"/>
                <a:ext cx="768" cy="144"/>
                <a:chOff x="4416" y="1008"/>
                <a:chExt cx="768" cy="144"/>
              </a:xfrm>
              <a:grpFill/>
            </p:grpSpPr>
            <p:sp>
              <p:nvSpPr>
                <p:cNvPr id="383" name="Rectangle 590">
                  <a:extLst>
                    <a:ext uri="{FF2B5EF4-FFF2-40B4-BE49-F238E27FC236}">
                      <a16:creationId xmlns:a16="http://schemas.microsoft.com/office/drawing/2014/main" id="{CCDB63DD-EB44-43B5-B02E-EEEC7F9CD024}"/>
                    </a:ext>
                  </a:extLst>
                </p:cNvPr>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84" name="Rectangle 591">
                  <a:extLst>
                    <a:ext uri="{FF2B5EF4-FFF2-40B4-BE49-F238E27FC236}">
                      <a16:creationId xmlns:a16="http://schemas.microsoft.com/office/drawing/2014/main" id="{C68A3CB8-7DAA-44B2-A9D3-99EE387E2EE2}"/>
                    </a:ext>
                  </a:extLst>
                </p:cNvPr>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85" name="Rectangle 592">
                  <a:extLst>
                    <a:ext uri="{FF2B5EF4-FFF2-40B4-BE49-F238E27FC236}">
                      <a16:creationId xmlns:a16="http://schemas.microsoft.com/office/drawing/2014/main" id="{3B0E00CB-63AA-4C4F-BFBE-CE2042B21260}"/>
                    </a:ext>
                  </a:extLst>
                </p:cNvPr>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86" name="Rectangle 593">
                  <a:extLst>
                    <a:ext uri="{FF2B5EF4-FFF2-40B4-BE49-F238E27FC236}">
                      <a16:creationId xmlns:a16="http://schemas.microsoft.com/office/drawing/2014/main" id="{F8D8CEA6-52A5-4924-B2B2-CF72E0647E47}"/>
                    </a:ext>
                  </a:extLst>
                </p:cNvPr>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78" name="Group 594">
                <a:extLst>
                  <a:ext uri="{FF2B5EF4-FFF2-40B4-BE49-F238E27FC236}">
                    <a16:creationId xmlns:a16="http://schemas.microsoft.com/office/drawing/2014/main" id="{0C2ACA0D-A531-4A74-ACDF-A12806707A60}"/>
                  </a:ext>
                </a:extLst>
              </p:cNvPr>
              <p:cNvGrpSpPr>
                <a:grpSpLocks/>
              </p:cNvGrpSpPr>
              <p:nvPr/>
            </p:nvGrpSpPr>
            <p:grpSpPr bwMode="auto">
              <a:xfrm>
                <a:off x="336" y="1296"/>
                <a:ext cx="768" cy="144"/>
                <a:chOff x="4416" y="1008"/>
                <a:chExt cx="768" cy="144"/>
              </a:xfrm>
              <a:grpFill/>
            </p:grpSpPr>
            <p:sp>
              <p:nvSpPr>
                <p:cNvPr id="379" name="Rectangle 595">
                  <a:extLst>
                    <a:ext uri="{FF2B5EF4-FFF2-40B4-BE49-F238E27FC236}">
                      <a16:creationId xmlns:a16="http://schemas.microsoft.com/office/drawing/2014/main" id="{9EC76187-CA85-4781-A49D-31AFBD015E4C}"/>
                    </a:ext>
                  </a:extLst>
                </p:cNvPr>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80" name="Rectangle 596">
                  <a:extLst>
                    <a:ext uri="{FF2B5EF4-FFF2-40B4-BE49-F238E27FC236}">
                      <a16:creationId xmlns:a16="http://schemas.microsoft.com/office/drawing/2014/main" id="{9DEFEC94-4829-443F-AAF1-3ED7F2BC904A}"/>
                    </a:ext>
                  </a:extLst>
                </p:cNvPr>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81" name="Rectangle 597">
                  <a:extLst>
                    <a:ext uri="{FF2B5EF4-FFF2-40B4-BE49-F238E27FC236}">
                      <a16:creationId xmlns:a16="http://schemas.microsoft.com/office/drawing/2014/main" id="{BA5670C3-7B4C-45A7-867E-7A1C77FF9DD6}"/>
                    </a:ext>
                  </a:extLst>
                </p:cNvPr>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82" name="Rectangle 598">
                  <a:extLst>
                    <a:ext uri="{FF2B5EF4-FFF2-40B4-BE49-F238E27FC236}">
                      <a16:creationId xmlns:a16="http://schemas.microsoft.com/office/drawing/2014/main" id="{27293A80-D732-421A-8CE0-0A57B18D4947}"/>
                    </a:ext>
                  </a:extLst>
                </p:cNvPr>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370" name="Group 599">
              <a:extLst>
                <a:ext uri="{FF2B5EF4-FFF2-40B4-BE49-F238E27FC236}">
                  <a16:creationId xmlns:a16="http://schemas.microsoft.com/office/drawing/2014/main" id="{10D83020-5D7A-4352-97BB-97CADC68A6E1}"/>
                </a:ext>
              </a:extLst>
            </p:cNvPr>
            <p:cNvGrpSpPr>
              <a:grpSpLocks/>
            </p:cNvGrpSpPr>
            <p:nvPr/>
          </p:nvGrpSpPr>
          <p:grpSpPr bwMode="auto">
            <a:xfrm>
              <a:off x="288" y="3360"/>
              <a:ext cx="768" cy="144"/>
              <a:chOff x="4416" y="1008"/>
              <a:chExt cx="768" cy="144"/>
            </a:xfrm>
            <a:grpFill/>
          </p:grpSpPr>
          <p:sp>
            <p:nvSpPr>
              <p:cNvPr id="371" name="Rectangle 600">
                <a:extLst>
                  <a:ext uri="{FF2B5EF4-FFF2-40B4-BE49-F238E27FC236}">
                    <a16:creationId xmlns:a16="http://schemas.microsoft.com/office/drawing/2014/main" id="{54D81722-0987-444C-8530-8C9E663B9C59}"/>
                  </a:ext>
                </a:extLst>
              </p:cNvPr>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72" name="Rectangle 601">
                <a:extLst>
                  <a:ext uri="{FF2B5EF4-FFF2-40B4-BE49-F238E27FC236}">
                    <a16:creationId xmlns:a16="http://schemas.microsoft.com/office/drawing/2014/main" id="{3757602C-2741-46A7-800C-D15E3507DF1A}"/>
                  </a:ext>
                </a:extLst>
              </p:cNvPr>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73" name="Rectangle 602">
                <a:extLst>
                  <a:ext uri="{FF2B5EF4-FFF2-40B4-BE49-F238E27FC236}">
                    <a16:creationId xmlns:a16="http://schemas.microsoft.com/office/drawing/2014/main" id="{8FA878EB-C357-4E69-931F-9D5603387885}"/>
                  </a:ext>
                </a:extLst>
              </p:cNvPr>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74" name="Rectangle 603">
                <a:extLst>
                  <a:ext uri="{FF2B5EF4-FFF2-40B4-BE49-F238E27FC236}">
                    <a16:creationId xmlns:a16="http://schemas.microsoft.com/office/drawing/2014/main" id="{C1843858-D995-4F37-9AF8-F18544C9A2EE}"/>
                  </a:ext>
                </a:extLst>
              </p:cNvPr>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395" name="Group 692">
            <a:extLst>
              <a:ext uri="{FF2B5EF4-FFF2-40B4-BE49-F238E27FC236}">
                <a16:creationId xmlns:a16="http://schemas.microsoft.com/office/drawing/2014/main" id="{2EDA516E-475A-49CA-A7D6-F91D6EE5EE0A}"/>
              </a:ext>
            </a:extLst>
          </p:cNvPr>
          <p:cNvGrpSpPr>
            <a:grpSpLocks/>
          </p:cNvGrpSpPr>
          <p:nvPr/>
        </p:nvGrpSpPr>
        <p:grpSpPr bwMode="auto">
          <a:xfrm>
            <a:off x="2891634" y="4871528"/>
            <a:ext cx="3810000" cy="1022350"/>
            <a:chOff x="1056" y="3120"/>
            <a:chExt cx="2400" cy="644"/>
          </a:xfrm>
          <a:solidFill>
            <a:srgbClr val="92D050"/>
          </a:solidFill>
        </p:grpSpPr>
        <p:sp>
          <p:nvSpPr>
            <p:cNvPr id="396" name="Text Box 348">
              <a:extLst>
                <a:ext uri="{FF2B5EF4-FFF2-40B4-BE49-F238E27FC236}">
                  <a16:creationId xmlns:a16="http://schemas.microsoft.com/office/drawing/2014/main" id="{DF8B7D8F-AB18-4B9B-BBCF-00756A25A079}"/>
                </a:ext>
              </a:extLst>
            </p:cNvPr>
            <p:cNvSpPr txBox="1">
              <a:spLocks noChangeArrowheads="1"/>
            </p:cNvSpPr>
            <p:nvPr/>
          </p:nvSpPr>
          <p:spPr bwMode="auto">
            <a:xfrm>
              <a:off x="1776" y="3120"/>
              <a:ext cx="1680" cy="2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a:t>
              </a:r>
              <a:r>
                <a:rPr lang="en-US" sz="1600" dirty="0" err="1">
                  <a:solidFill>
                    <a:srgbClr val="336699"/>
                  </a:solidFill>
                </a:rPr>
                <a:t>Leitura</a:t>
              </a:r>
              <a:r>
                <a:rPr lang="en-US" sz="1600" dirty="0">
                  <a:solidFill>
                    <a:srgbClr val="336699"/>
                  </a:solidFill>
                </a:rPr>
                <a:t> </a:t>
              </a:r>
              <a:r>
                <a:rPr lang="en-US" sz="1600" dirty="0" err="1">
                  <a:solidFill>
                    <a:srgbClr val="336699"/>
                  </a:solidFill>
                </a:rPr>
                <a:t>finalizada</a:t>
              </a:r>
              <a:endParaRPr lang="en-US" sz="1600" dirty="0">
                <a:solidFill>
                  <a:srgbClr val="336699"/>
                </a:solidFill>
              </a:endParaRPr>
            </a:p>
          </p:txBody>
        </p:sp>
        <p:sp>
          <p:nvSpPr>
            <p:cNvPr id="397" name="Text Box 350">
              <a:extLst>
                <a:ext uri="{FF2B5EF4-FFF2-40B4-BE49-F238E27FC236}">
                  <a16:creationId xmlns:a16="http://schemas.microsoft.com/office/drawing/2014/main" id="{AD3A6845-5978-46A9-AE13-E609BA587E1F}"/>
                </a:ext>
              </a:extLst>
            </p:cNvPr>
            <p:cNvSpPr txBox="1">
              <a:spLocks noChangeArrowheads="1"/>
            </p:cNvSpPr>
            <p:nvPr/>
          </p:nvSpPr>
          <p:spPr bwMode="auto">
            <a:xfrm>
              <a:off x="1872" y="3552"/>
              <a:ext cx="1571"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2:  75% lido</a:t>
              </a:r>
            </a:p>
          </p:txBody>
        </p:sp>
        <p:grpSp>
          <p:nvGrpSpPr>
            <p:cNvPr id="398" name="Group 435">
              <a:extLst>
                <a:ext uri="{FF2B5EF4-FFF2-40B4-BE49-F238E27FC236}">
                  <a16:creationId xmlns:a16="http://schemas.microsoft.com/office/drawing/2014/main" id="{45B1ED67-4768-4E06-91B7-D931410FA4B7}"/>
                </a:ext>
              </a:extLst>
            </p:cNvPr>
            <p:cNvGrpSpPr>
              <a:grpSpLocks/>
            </p:cNvGrpSpPr>
            <p:nvPr/>
          </p:nvGrpSpPr>
          <p:grpSpPr bwMode="auto">
            <a:xfrm flipH="1" flipV="1">
              <a:off x="3264" y="3552"/>
              <a:ext cx="96" cy="96"/>
              <a:chOff x="3792" y="768"/>
              <a:chExt cx="96" cy="96"/>
            </a:xfrm>
            <a:grpFill/>
          </p:grpSpPr>
          <p:sp>
            <p:nvSpPr>
              <p:cNvPr id="441" name="Line 436">
                <a:extLst>
                  <a:ext uri="{FF2B5EF4-FFF2-40B4-BE49-F238E27FC236}">
                    <a16:creationId xmlns:a16="http://schemas.microsoft.com/office/drawing/2014/main" id="{2B07E309-0DC7-4E99-9B38-CA8B09C8A46B}"/>
                  </a:ext>
                </a:extLst>
              </p:cNvPr>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42" name="Line 437">
                <a:extLst>
                  <a:ext uri="{FF2B5EF4-FFF2-40B4-BE49-F238E27FC236}">
                    <a16:creationId xmlns:a16="http://schemas.microsoft.com/office/drawing/2014/main" id="{E43DA22E-C2E2-48DF-996F-817485891D63}"/>
                  </a:ext>
                </a:extLst>
              </p:cNvPr>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399" name="Group 441">
              <a:extLst>
                <a:ext uri="{FF2B5EF4-FFF2-40B4-BE49-F238E27FC236}">
                  <a16:creationId xmlns:a16="http://schemas.microsoft.com/office/drawing/2014/main" id="{20146B6F-3845-41D9-9258-8826CC5C13D9}"/>
                </a:ext>
              </a:extLst>
            </p:cNvPr>
            <p:cNvGrpSpPr>
              <a:grpSpLocks/>
            </p:cNvGrpSpPr>
            <p:nvPr/>
          </p:nvGrpSpPr>
          <p:grpSpPr bwMode="auto">
            <a:xfrm flipH="1">
              <a:off x="3264" y="3216"/>
              <a:ext cx="96" cy="96"/>
              <a:chOff x="3792" y="768"/>
              <a:chExt cx="96" cy="96"/>
            </a:xfrm>
            <a:grpFill/>
          </p:grpSpPr>
          <p:sp>
            <p:nvSpPr>
              <p:cNvPr id="439" name="Line 442">
                <a:extLst>
                  <a:ext uri="{FF2B5EF4-FFF2-40B4-BE49-F238E27FC236}">
                    <a16:creationId xmlns:a16="http://schemas.microsoft.com/office/drawing/2014/main" id="{392E8125-C796-4898-A56A-DB7EA81CA031}"/>
                  </a:ext>
                </a:extLst>
              </p:cNvPr>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40" name="Line 443">
                <a:extLst>
                  <a:ext uri="{FF2B5EF4-FFF2-40B4-BE49-F238E27FC236}">
                    <a16:creationId xmlns:a16="http://schemas.microsoft.com/office/drawing/2014/main" id="{BC8F5209-D08C-44F3-9DFD-AC694880FA8D}"/>
                  </a:ext>
                </a:extLst>
              </p:cNvPr>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400" name="Group 604">
              <a:extLst>
                <a:ext uri="{FF2B5EF4-FFF2-40B4-BE49-F238E27FC236}">
                  <a16:creationId xmlns:a16="http://schemas.microsoft.com/office/drawing/2014/main" id="{85AA3DF1-FC4F-4C70-BD22-644827804B3F}"/>
                </a:ext>
              </a:extLst>
            </p:cNvPr>
            <p:cNvGrpSpPr>
              <a:grpSpLocks/>
            </p:cNvGrpSpPr>
            <p:nvPr/>
          </p:nvGrpSpPr>
          <p:grpSpPr bwMode="auto">
            <a:xfrm>
              <a:off x="1056" y="3360"/>
              <a:ext cx="768" cy="144"/>
              <a:chOff x="3264" y="2064"/>
              <a:chExt cx="768" cy="144"/>
            </a:xfrm>
            <a:grpFill/>
          </p:grpSpPr>
          <p:grpSp>
            <p:nvGrpSpPr>
              <p:cNvPr id="427" name="Group 605">
                <a:extLst>
                  <a:ext uri="{FF2B5EF4-FFF2-40B4-BE49-F238E27FC236}">
                    <a16:creationId xmlns:a16="http://schemas.microsoft.com/office/drawing/2014/main" id="{EB0AA9A6-984C-419E-A3A5-8BC65CD9BEDD}"/>
                  </a:ext>
                </a:extLst>
              </p:cNvPr>
              <p:cNvGrpSpPr>
                <a:grpSpLocks/>
              </p:cNvGrpSpPr>
              <p:nvPr/>
            </p:nvGrpSpPr>
            <p:grpSpPr bwMode="auto">
              <a:xfrm>
                <a:off x="3264" y="2064"/>
                <a:ext cx="192" cy="144"/>
                <a:chOff x="3264" y="2208"/>
                <a:chExt cx="192" cy="144"/>
              </a:xfrm>
              <a:grpFill/>
            </p:grpSpPr>
            <p:sp>
              <p:nvSpPr>
                <p:cNvPr id="437" name="AutoShape 606">
                  <a:extLst>
                    <a:ext uri="{FF2B5EF4-FFF2-40B4-BE49-F238E27FC236}">
                      <a16:creationId xmlns:a16="http://schemas.microsoft.com/office/drawing/2014/main" id="{504F5B49-7919-4FD2-82BA-D42B5D95E18B}"/>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38" name="AutoShape 607">
                  <a:extLst>
                    <a:ext uri="{FF2B5EF4-FFF2-40B4-BE49-F238E27FC236}">
                      <a16:creationId xmlns:a16="http://schemas.microsoft.com/office/drawing/2014/main" id="{97758745-714A-4DC4-B845-CE9211AA548F}"/>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28" name="Group 608">
                <a:extLst>
                  <a:ext uri="{FF2B5EF4-FFF2-40B4-BE49-F238E27FC236}">
                    <a16:creationId xmlns:a16="http://schemas.microsoft.com/office/drawing/2014/main" id="{396F6330-9F36-4B98-96E1-C1A51F440A8A}"/>
                  </a:ext>
                </a:extLst>
              </p:cNvPr>
              <p:cNvGrpSpPr>
                <a:grpSpLocks/>
              </p:cNvGrpSpPr>
              <p:nvPr/>
            </p:nvGrpSpPr>
            <p:grpSpPr bwMode="auto">
              <a:xfrm>
                <a:off x="3456" y="2064"/>
                <a:ext cx="192" cy="144"/>
                <a:chOff x="3264" y="2208"/>
                <a:chExt cx="192" cy="144"/>
              </a:xfrm>
              <a:grpFill/>
            </p:grpSpPr>
            <p:sp>
              <p:nvSpPr>
                <p:cNvPr id="435" name="AutoShape 609">
                  <a:extLst>
                    <a:ext uri="{FF2B5EF4-FFF2-40B4-BE49-F238E27FC236}">
                      <a16:creationId xmlns:a16="http://schemas.microsoft.com/office/drawing/2014/main" id="{6B6788BF-639C-4074-A894-6C17B5BBED72}"/>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36" name="AutoShape 610">
                  <a:extLst>
                    <a:ext uri="{FF2B5EF4-FFF2-40B4-BE49-F238E27FC236}">
                      <a16:creationId xmlns:a16="http://schemas.microsoft.com/office/drawing/2014/main" id="{0652E3BE-A8DD-4C49-AA62-87F1942CD31D}"/>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29" name="Group 611">
                <a:extLst>
                  <a:ext uri="{FF2B5EF4-FFF2-40B4-BE49-F238E27FC236}">
                    <a16:creationId xmlns:a16="http://schemas.microsoft.com/office/drawing/2014/main" id="{BC3DFE8E-7248-4E2E-8A7B-FDE31811C318}"/>
                  </a:ext>
                </a:extLst>
              </p:cNvPr>
              <p:cNvGrpSpPr>
                <a:grpSpLocks/>
              </p:cNvGrpSpPr>
              <p:nvPr/>
            </p:nvGrpSpPr>
            <p:grpSpPr bwMode="auto">
              <a:xfrm>
                <a:off x="3648" y="2064"/>
                <a:ext cx="192" cy="144"/>
                <a:chOff x="3264" y="2208"/>
                <a:chExt cx="192" cy="144"/>
              </a:xfrm>
              <a:grpFill/>
            </p:grpSpPr>
            <p:sp>
              <p:nvSpPr>
                <p:cNvPr id="433" name="AutoShape 612">
                  <a:extLst>
                    <a:ext uri="{FF2B5EF4-FFF2-40B4-BE49-F238E27FC236}">
                      <a16:creationId xmlns:a16="http://schemas.microsoft.com/office/drawing/2014/main" id="{DF9790F0-9A7A-411B-9F50-8319038B8812}"/>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34" name="AutoShape 613">
                  <a:extLst>
                    <a:ext uri="{FF2B5EF4-FFF2-40B4-BE49-F238E27FC236}">
                      <a16:creationId xmlns:a16="http://schemas.microsoft.com/office/drawing/2014/main" id="{B0C928D0-294E-47C6-937C-3B8ECD686B26}"/>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30" name="Group 614">
                <a:extLst>
                  <a:ext uri="{FF2B5EF4-FFF2-40B4-BE49-F238E27FC236}">
                    <a16:creationId xmlns:a16="http://schemas.microsoft.com/office/drawing/2014/main" id="{EBE8C1FA-C0E6-4FF9-8599-D6BE1D11AB3A}"/>
                  </a:ext>
                </a:extLst>
              </p:cNvPr>
              <p:cNvGrpSpPr>
                <a:grpSpLocks/>
              </p:cNvGrpSpPr>
              <p:nvPr/>
            </p:nvGrpSpPr>
            <p:grpSpPr bwMode="auto">
              <a:xfrm>
                <a:off x="3840" y="2064"/>
                <a:ext cx="192" cy="144"/>
                <a:chOff x="3264" y="2208"/>
                <a:chExt cx="192" cy="144"/>
              </a:xfrm>
              <a:grpFill/>
            </p:grpSpPr>
            <p:sp>
              <p:nvSpPr>
                <p:cNvPr id="431" name="AutoShape 615">
                  <a:extLst>
                    <a:ext uri="{FF2B5EF4-FFF2-40B4-BE49-F238E27FC236}">
                      <a16:creationId xmlns:a16="http://schemas.microsoft.com/office/drawing/2014/main" id="{7C2AA9A0-7B8D-4585-8480-0BFEF81992FB}"/>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32" name="AutoShape 616">
                  <a:extLst>
                    <a:ext uri="{FF2B5EF4-FFF2-40B4-BE49-F238E27FC236}">
                      <a16:creationId xmlns:a16="http://schemas.microsoft.com/office/drawing/2014/main" id="{9DED5E4A-D2F2-44C7-B3C2-9F3DE2D576B5}"/>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401" name="Group 617">
              <a:extLst>
                <a:ext uri="{FF2B5EF4-FFF2-40B4-BE49-F238E27FC236}">
                  <a16:creationId xmlns:a16="http://schemas.microsoft.com/office/drawing/2014/main" id="{E39C9E3E-680B-4BB3-BE3B-B493E32B29F7}"/>
                </a:ext>
              </a:extLst>
            </p:cNvPr>
            <p:cNvGrpSpPr>
              <a:grpSpLocks/>
            </p:cNvGrpSpPr>
            <p:nvPr/>
          </p:nvGrpSpPr>
          <p:grpSpPr bwMode="auto">
            <a:xfrm>
              <a:off x="1824" y="3360"/>
              <a:ext cx="768" cy="144"/>
              <a:chOff x="3264" y="2064"/>
              <a:chExt cx="768" cy="144"/>
            </a:xfrm>
            <a:grpFill/>
          </p:grpSpPr>
          <p:grpSp>
            <p:nvGrpSpPr>
              <p:cNvPr id="415" name="Group 618">
                <a:extLst>
                  <a:ext uri="{FF2B5EF4-FFF2-40B4-BE49-F238E27FC236}">
                    <a16:creationId xmlns:a16="http://schemas.microsoft.com/office/drawing/2014/main" id="{E14DF091-3512-4A79-A378-EA6AA95251B9}"/>
                  </a:ext>
                </a:extLst>
              </p:cNvPr>
              <p:cNvGrpSpPr>
                <a:grpSpLocks/>
              </p:cNvGrpSpPr>
              <p:nvPr/>
            </p:nvGrpSpPr>
            <p:grpSpPr bwMode="auto">
              <a:xfrm>
                <a:off x="3264" y="2064"/>
                <a:ext cx="192" cy="144"/>
                <a:chOff x="3264" y="2208"/>
                <a:chExt cx="192" cy="144"/>
              </a:xfrm>
              <a:grpFill/>
            </p:grpSpPr>
            <p:sp>
              <p:nvSpPr>
                <p:cNvPr id="425" name="AutoShape 619">
                  <a:extLst>
                    <a:ext uri="{FF2B5EF4-FFF2-40B4-BE49-F238E27FC236}">
                      <a16:creationId xmlns:a16="http://schemas.microsoft.com/office/drawing/2014/main" id="{ECDF1EAA-4273-476C-9C2C-A420291A1302}"/>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26" name="AutoShape 620">
                  <a:extLst>
                    <a:ext uri="{FF2B5EF4-FFF2-40B4-BE49-F238E27FC236}">
                      <a16:creationId xmlns:a16="http://schemas.microsoft.com/office/drawing/2014/main" id="{D726AEFE-7113-4971-8D84-21C8F7CDA132}"/>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16" name="Group 621">
                <a:extLst>
                  <a:ext uri="{FF2B5EF4-FFF2-40B4-BE49-F238E27FC236}">
                    <a16:creationId xmlns:a16="http://schemas.microsoft.com/office/drawing/2014/main" id="{337399AB-4820-48BC-9EF4-D31DDA18C0AD}"/>
                  </a:ext>
                </a:extLst>
              </p:cNvPr>
              <p:cNvGrpSpPr>
                <a:grpSpLocks/>
              </p:cNvGrpSpPr>
              <p:nvPr/>
            </p:nvGrpSpPr>
            <p:grpSpPr bwMode="auto">
              <a:xfrm>
                <a:off x="3456" y="2064"/>
                <a:ext cx="192" cy="144"/>
                <a:chOff x="3264" y="2208"/>
                <a:chExt cx="192" cy="144"/>
              </a:xfrm>
              <a:grpFill/>
            </p:grpSpPr>
            <p:sp>
              <p:nvSpPr>
                <p:cNvPr id="423" name="AutoShape 622">
                  <a:extLst>
                    <a:ext uri="{FF2B5EF4-FFF2-40B4-BE49-F238E27FC236}">
                      <a16:creationId xmlns:a16="http://schemas.microsoft.com/office/drawing/2014/main" id="{56C4EA9B-73E6-4957-99D2-D89F6830F5F9}"/>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24" name="AutoShape 623">
                  <a:extLst>
                    <a:ext uri="{FF2B5EF4-FFF2-40B4-BE49-F238E27FC236}">
                      <a16:creationId xmlns:a16="http://schemas.microsoft.com/office/drawing/2014/main" id="{06EAE46E-DE84-4820-9A30-1B1FC36C8897}"/>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17" name="Group 624">
                <a:extLst>
                  <a:ext uri="{FF2B5EF4-FFF2-40B4-BE49-F238E27FC236}">
                    <a16:creationId xmlns:a16="http://schemas.microsoft.com/office/drawing/2014/main" id="{E5197C69-9B09-4356-972B-65C748C946E8}"/>
                  </a:ext>
                </a:extLst>
              </p:cNvPr>
              <p:cNvGrpSpPr>
                <a:grpSpLocks/>
              </p:cNvGrpSpPr>
              <p:nvPr/>
            </p:nvGrpSpPr>
            <p:grpSpPr bwMode="auto">
              <a:xfrm>
                <a:off x="3648" y="2064"/>
                <a:ext cx="192" cy="144"/>
                <a:chOff x="3264" y="2208"/>
                <a:chExt cx="192" cy="144"/>
              </a:xfrm>
              <a:grpFill/>
            </p:grpSpPr>
            <p:sp>
              <p:nvSpPr>
                <p:cNvPr id="421" name="AutoShape 625">
                  <a:extLst>
                    <a:ext uri="{FF2B5EF4-FFF2-40B4-BE49-F238E27FC236}">
                      <a16:creationId xmlns:a16="http://schemas.microsoft.com/office/drawing/2014/main" id="{E9727B33-690B-481A-A5FB-D0CA576E07B6}"/>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22" name="AutoShape 626">
                  <a:extLst>
                    <a:ext uri="{FF2B5EF4-FFF2-40B4-BE49-F238E27FC236}">
                      <a16:creationId xmlns:a16="http://schemas.microsoft.com/office/drawing/2014/main" id="{012ED461-08AD-445B-AFE9-A0FB87220C09}"/>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18" name="Group 627">
                <a:extLst>
                  <a:ext uri="{FF2B5EF4-FFF2-40B4-BE49-F238E27FC236}">
                    <a16:creationId xmlns:a16="http://schemas.microsoft.com/office/drawing/2014/main" id="{F76919E8-7E86-4FEA-BFFB-0BC585D215E3}"/>
                  </a:ext>
                </a:extLst>
              </p:cNvPr>
              <p:cNvGrpSpPr>
                <a:grpSpLocks/>
              </p:cNvGrpSpPr>
              <p:nvPr/>
            </p:nvGrpSpPr>
            <p:grpSpPr bwMode="auto">
              <a:xfrm>
                <a:off x="3840" y="2064"/>
                <a:ext cx="192" cy="144"/>
                <a:chOff x="3264" y="2208"/>
                <a:chExt cx="192" cy="144"/>
              </a:xfrm>
              <a:grpFill/>
            </p:grpSpPr>
            <p:sp>
              <p:nvSpPr>
                <p:cNvPr id="419" name="AutoShape 628">
                  <a:extLst>
                    <a:ext uri="{FF2B5EF4-FFF2-40B4-BE49-F238E27FC236}">
                      <a16:creationId xmlns:a16="http://schemas.microsoft.com/office/drawing/2014/main" id="{3AAC6849-A4EB-4057-8B7A-60867CCCC6AD}"/>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20" name="AutoShape 629">
                  <a:extLst>
                    <a:ext uri="{FF2B5EF4-FFF2-40B4-BE49-F238E27FC236}">
                      <a16:creationId xmlns:a16="http://schemas.microsoft.com/office/drawing/2014/main" id="{5BE538BC-73D7-4984-BF33-BC6BA35B86CF}"/>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nvGrpSpPr>
            <p:cNvPr id="402" name="Group 630">
              <a:extLst>
                <a:ext uri="{FF2B5EF4-FFF2-40B4-BE49-F238E27FC236}">
                  <a16:creationId xmlns:a16="http://schemas.microsoft.com/office/drawing/2014/main" id="{6004AEA4-F9B6-4D39-9357-E67E94F895D3}"/>
                </a:ext>
              </a:extLst>
            </p:cNvPr>
            <p:cNvGrpSpPr>
              <a:grpSpLocks/>
            </p:cNvGrpSpPr>
            <p:nvPr/>
          </p:nvGrpSpPr>
          <p:grpSpPr bwMode="auto">
            <a:xfrm>
              <a:off x="2592" y="3360"/>
              <a:ext cx="768" cy="144"/>
              <a:chOff x="3264" y="2064"/>
              <a:chExt cx="768" cy="144"/>
            </a:xfrm>
            <a:grpFill/>
          </p:grpSpPr>
          <p:grpSp>
            <p:nvGrpSpPr>
              <p:cNvPr id="403" name="Group 631">
                <a:extLst>
                  <a:ext uri="{FF2B5EF4-FFF2-40B4-BE49-F238E27FC236}">
                    <a16:creationId xmlns:a16="http://schemas.microsoft.com/office/drawing/2014/main" id="{05FDDD8E-4D1A-4C28-AA1F-38DC0C6EA161}"/>
                  </a:ext>
                </a:extLst>
              </p:cNvPr>
              <p:cNvGrpSpPr>
                <a:grpSpLocks/>
              </p:cNvGrpSpPr>
              <p:nvPr/>
            </p:nvGrpSpPr>
            <p:grpSpPr bwMode="auto">
              <a:xfrm>
                <a:off x="3264" y="2064"/>
                <a:ext cx="192" cy="144"/>
                <a:chOff x="3264" y="2208"/>
                <a:chExt cx="192" cy="144"/>
              </a:xfrm>
              <a:grpFill/>
            </p:grpSpPr>
            <p:sp>
              <p:nvSpPr>
                <p:cNvPr id="413" name="AutoShape 632">
                  <a:extLst>
                    <a:ext uri="{FF2B5EF4-FFF2-40B4-BE49-F238E27FC236}">
                      <a16:creationId xmlns:a16="http://schemas.microsoft.com/office/drawing/2014/main" id="{583EE354-698A-4D27-86FB-48A1F84E7EEF}"/>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4" name="AutoShape 633">
                  <a:extLst>
                    <a:ext uri="{FF2B5EF4-FFF2-40B4-BE49-F238E27FC236}">
                      <a16:creationId xmlns:a16="http://schemas.microsoft.com/office/drawing/2014/main" id="{75C1370B-DA40-443A-B37A-6129D12ACFDA}"/>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04" name="Group 634">
                <a:extLst>
                  <a:ext uri="{FF2B5EF4-FFF2-40B4-BE49-F238E27FC236}">
                    <a16:creationId xmlns:a16="http://schemas.microsoft.com/office/drawing/2014/main" id="{1AF15485-9836-4B06-AE3A-7CA75545E587}"/>
                  </a:ext>
                </a:extLst>
              </p:cNvPr>
              <p:cNvGrpSpPr>
                <a:grpSpLocks/>
              </p:cNvGrpSpPr>
              <p:nvPr/>
            </p:nvGrpSpPr>
            <p:grpSpPr bwMode="auto">
              <a:xfrm>
                <a:off x="3456" y="2064"/>
                <a:ext cx="192" cy="144"/>
                <a:chOff x="3264" y="2208"/>
                <a:chExt cx="192" cy="144"/>
              </a:xfrm>
              <a:grpFill/>
            </p:grpSpPr>
            <p:sp>
              <p:nvSpPr>
                <p:cNvPr id="411" name="AutoShape 635">
                  <a:extLst>
                    <a:ext uri="{FF2B5EF4-FFF2-40B4-BE49-F238E27FC236}">
                      <a16:creationId xmlns:a16="http://schemas.microsoft.com/office/drawing/2014/main" id="{6701DECA-FF02-4604-8669-EF09FA6DCE74}"/>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2" name="AutoShape 636">
                  <a:extLst>
                    <a:ext uri="{FF2B5EF4-FFF2-40B4-BE49-F238E27FC236}">
                      <a16:creationId xmlns:a16="http://schemas.microsoft.com/office/drawing/2014/main" id="{5E0BC276-B253-4056-8060-2387F91E042B}"/>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05" name="Group 637">
                <a:extLst>
                  <a:ext uri="{FF2B5EF4-FFF2-40B4-BE49-F238E27FC236}">
                    <a16:creationId xmlns:a16="http://schemas.microsoft.com/office/drawing/2014/main" id="{A0227E9A-4C8B-4CDE-9149-B8D2CC570409}"/>
                  </a:ext>
                </a:extLst>
              </p:cNvPr>
              <p:cNvGrpSpPr>
                <a:grpSpLocks/>
              </p:cNvGrpSpPr>
              <p:nvPr/>
            </p:nvGrpSpPr>
            <p:grpSpPr bwMode="auto">
              <a:xfrm>
                <a:off x="3648" y="2064"/>
                <a:ext cx="192" cy="144"/>
                <a:chOff x="3264" y="2208"/>
                <a:chExt cx="192" cy="144"/>
              </a:xfrm>
              <a:grpFill/>
            </p:grpSpPr>
            <p:sp>
              <p:nvSpPr>
                <p:cNvPr id="409" name="AutoShape 638">
                  <a:extLst>
                    <a:ext uri="{FF2B5EF4-FFF2-40B4-BE49-F238E27FC236}">
                      <a16:creationId xmlns:a16="http://schemas.microsoft.com/office/drawing/2014/main" id="{99DC6531-C104-42A6-B8F8-C124C5F7FAC2}"/>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0" name="AutoShape 639">
                  <a:extLst>
                    <a:ext uri="{FF2B5EF4-FFF2-40B4-BE49-F238E27FC236}">
                      <a16:creationId xmlns:a16="http://schemas.microsoft.com/office/drawing/2014/main" id="{A099C18D-77A2-4626-929B-1C09687A4409}"/>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406" name="Group 640">
                <a:extLst>
                  <a:ext uri="{FF2B5EF4-FFF2-40B4-BE49-F238E27FC236}">
                    <a16:creationId xmlns:a16="http://schemas.microsoft.com/office/drawing/2014/main" id="{1A404251-3D1A-406F-8415-208A5570EA0C}"/>
                  </a:ext>
                </a:extLst>
              </p:cNvPr>
              <p:cNvGrpSpPr>
                <a:grpSpLocks/>
              </p:cNvGrpSpPr>
              <p:nvPr/>
            </p:nvGrpSpPr>
            <p:grpSpPr bwMode="auto">
              <a:xfrm>
                <a:off x="3840" y="2064"/>
                <a:ext cx="192" cy="144"/>
                <a:chOff x="3264" y="2208"/>
                <a:chExt cx="192" cy="144"/>
              </a:xfrm>
              <a:grpFill/>
            </p:grpSpPr>
            <p:sp>
              <p:nvSpPr>
                <p:cNvPr id="407" name="AutoShape 641">
                  <a:extLst>
                    <a:ext uri="{FF2B5EF4-FFF2-40B4-BE49-F238E27FC236}">
                      <a16:creationId xmlns:a16="http://schemas.microsoft.com/office/drawing/2014/main" id="{8C47C88A-F80E-4B54-A7D7-73CB1331E424}"/>
                    </a:ext>
                  </a:extLst>
                </p:cNvPr>
                <p:cNvSpPr>
                  <a:spLocks noChangeArrowheads="1"/>
                </p:cNvSpPr>
                <p:nvPr/>
              </p:nvSpPr>
              <p:spPr bwMode="auto">
                <a:xfrm>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08" name="AutoShape 642">
                  <a:extLst>
                    <a:ext uri="{FF2B5EF4-FFF2-40B4-BE49-F238E27FC236}">
                      <a16:creationId xmlns:a16="http://schemas.microsoft.com/office/drawing/2014/main" id="{838F0A02-A430-4091-BA1F-E8B5099D2EA5}"/>
                    </a:ext>
                  </a:extLst>
                </p:cNvPr>
                <p:cNvSpPr>
                  <a:spLocks noChangeArrowheads="1"/>
                </p:cNvSpPr>
                <p:nvPr/>
              </p:nvSpPr>
              <p:spPr bwMode="auto">
                <a:xfrm rot="10800000">
                  <a:off x="3264" y="2208"/>
                  <a:ext cx="192" cy="144"/>
                </a:xfrm>
                <a:prstGeom prst="rtTriangl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grpSp>
      <p:grpSp>
        <p:nvGrpSpPr>
          <p:cNvPr id="443" name="Group 695">
            <a:extLst>
              <a:ext uri="{FF2B5EF4-FFF2-40B4-BE49-F238E27FC236}">
                <a16:creationId xmlns:a16="http://schemas.microsoft.com/office/drawing/2014/main" id="{8396EA4B-A0CD-4D3C-8709-E47F94C6EB1C}"/>
              </a:ext>
            </a:extLst>
          </p:cNvPr>
          <p:cNvGrpSpPr>
            <a:grpSpLocks/>
          </p:cNvGrpSpPr>
          <p:nvPr/>
        </p:nvGrpSpPr>
        <p:grpSpPr bwMode="auto">
          <a:xfrm>
            <a:off x="1672434" y="6014528"/>
            <a:ext cx="5029200" cy="565150"/>
            <a:chOff x="288" y="3840"/>
            <a:chExt cx="3168" cy="356"/>
          </a:xfrm>
          <a:solidFill>
            <a:srgbClr val="92D050"/>
          </a:solidFill>
        </p:grpSpPr>
        <p:sp>
          <p:nvSpPr>
            <p:cNvPr id="444" name="Text Box 415">
              <a:extLst>
                <a:ext uri="{FF2B5EF4-FFF2-40B4-BE49-F238E27FC236}">
                  <a16:creationId xmlns:a16="http://schemas.microsoft.com/office/drawing/2014/main" id="{0B11151A-9F9C-4C4B-9E15-41A2D6344AD5}"/>
                </a:ext>
              </a:extLst>
            </p:cNvPr>
            <p:cNvSpPr txBox="1">
              <a:spLocks noChangeArrowheads="1"/>
            </p:cNvSpPr>
            <p:nvPr/>
          </p:nvSpPr>
          <p:spPr bwMode="auto">
            <a:xfrm>
              <a:off x="1296" y="3984"/>
              <a:ext cx="2160"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2:  </a:t>
              </a:r>
              <a:r>
                <a:rPr lang="en-US" sz="1600" dirty="0" err="1">
                  <a:solidFill>
                    <a:srgbClr val="336699"/>
                  </a:solidFill>
                </a:rPr>
                <a:t>Lê</a:t>
              </a:r>
              <a:r>
                <a:rPr lang="en-US" sz="1600" dirty="0">
                  <a:solidFill>
                    <a:srgbClr val="336699"/>
                  </a:solidFill>
                </a:rPr>
                <a:t> </a:t>
              </a:r>
              <a:r>
                <a:rPr lang="en-US" sz="1600" dirty="0" err="1">
                  <a:solidFill>
                    <a:srgbClr val="336699"/>
                  </a:solidFill>
                </a:rPr>
                <a:t>os</a:t>
              </a:r>
              <a:r>
                <a:rPr lang="en-US" sz="1600" dirty="0">
                  <a:solidFill>
                    <a:srgbClr val="336699"/>
                  </a:solidFill>
                </a:rPr>
                <a:t> 25% </a:t>
              </a:r>
              <a:r>
                <a:rPr lang="en-US" sz="1600" dirty="0" err="1">
                  <a:solidFill>
                    <a:srgbClr val="336699"/>
                  </a:solidFill>
                </a:rPr>
                <a:t>restantes</a:t>
              </a:r>
              <a:endParaRPr lang="en-US" sz="1600" dirty="0">
                <a:solidFill>
                  <a:srgbClr val="336699"/>
                </a:solidFill>
              </a:endParaRPr>
            </a:p>
          </p:txBody>
        </p:sp>
        <p:grpSp>
          <p:nvGrpSpPr>
            <p:cNvPr id="445" name="Group 444">
              <a:extLst>
                <a:ext uri="{FF2B5EF4-FFF2-40B4-BE49-F238E27FC236}">
                  <a16:creationId xmlns:a16="http://schemas.microsoft.com/office/drawing/2014/main" id="{69D5D8F3-7D4C-4A7C-9977-711C7F5F6D52}"/>
                </a:ext>
              </a:extLst>
            </p:cNvPr>
            <p:cNvGrpSpPr>
              <a:grpSpLocks/>
            </p:cNvGrpSpPr>
            <p:nvPr/>
          </p:nvGrpSpPr>
          <p:grpSpPr bwMode="auto">
            <a:xfrm flipV="1">
              <a:off x="1056" y="4032"/>
              <a:ext cx="96" cy="96"/>
              <a:chOff x="3792" y="768"/>
              <a:chExt cx="96" cy="96"/>
            </a:xfrm>
            <a:grpFill/>
          </p:grpSpPr>
          <p:sp>
            <p:nvSpPr>
              <p:cNvPr id="451" name="Line 445">
                <a:extLst>
                  <a:ext uri="{FF2B5EF4-FFF2-40B4-BE49-F238E27FC236}">
                    <a16:creationId xmlns:a16="http://schemas.microsoft.com/office/drawing/2014/main" id="{6B2514B5-4A40-44C4-B73C-EEAC74157935}"/>
                  </a:ext>
                </a:extLst>
              </p:cNvPr>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52" name="Line 446">
                <a:extLst>
                  <a:ext uri="{FF2B5EF4-FFF2-40B4-BE49-F238E27FC236}">
                    <a16:creationId xmlns:a16="http://schemas.microsoft.com/office/drawing/2014/main" id="{BA9F3863-5544-4F40-9875-7B050C369763}"/>
                  </a:ext>
                </a:extLst>
              </p:cNvPr>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446" name="Group 664">
              <a:extLst>
                <a:ext uri="{FF2B5EF4-FFF2-40B4-BE49-F238E27FC236}">
                  <a16:creationId xmlns:a16="http://schemas.microsoft.com/office/drawing/2014/main" id="{DF434A9F-D01B-4196-B4F6-ADCF06471053}"/>
                </a:ext>
              </a:extLst>
            </p:cNvPr>
            <p:cNvGrpSpPr>
              <a:grpSpLocks/>
            </p:cNvGrpSpPr>
            <p:nvPr/>
          </p:nvGrpSpPr>
          <p:grpSpPr bwMode="auto">
            <a:xfrm>
              <a:off x="288" y="3840"/>
              <a:ext cx="768" cy="144"/>
              <a:chOff x="4416" y="1008"/>
              <a:chExt cx="768" cy="144"/>
            </a:xfrm>
            <a:grpFill/>
          </p:grpSpPr>
          <p:sp>
            <p:nvSpPr>
              <p:cNvPr id="447" name="Rectangle 665">
                <a:extLst>
                  <a:ext uri="{FF2B5EF4-FFF2-40B4-BE49-F238E27FC236}">
                    <a16:creationId xmlns:a16="http://schemas.microsoft.com/office/drawing/2014/main" id="{9C2E6E8C-129A-4266-8C61-5EC16473CEC9}"/>
                  </a:ext>
                </a:extLst>
              </p:cNvPr>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48" name="Rectangle 666">
                <a:extLst>
                  <a:ext uri="{FF2B5EF4-FFF2-40B4-BE49-F238E27FC236}">
                    <a16:creationId xmlns:a16="http://schemas.microsoft.com/office/drawing/2014/main" id="{4C7ED84A-E054-411C-A550-3BCCACB7BD59}"/>
                  </a:ext>
                </a:extLst>
              </p:cNvPr>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49" name="Rectangle 667">
                <a:extLst>
                  <a:ext uri="{FF2B5EF4-FFF2-40B4-BE49-F238E27FC236}">
                    <a16:creationId xmlns:a16="http://schemas.microsoft.com/office/drawing/2014/main" id="{59081CBA-21DE-4768-9925-ECF0492441EF}"/>
                  </a:ext>
                </a:extLst>
              </p:cNvPr>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50" name="Rectangle 668">
                <a:extLst>
                  <a:ext uri="{FF2B5EF4-FFF2-40B4-BE49-F238E27FC236}">
                    <a16:creationId xmlns:a16="http://schemas.microsoft.com/office/drawing/2014/main" id="{44A0939C-4E9B-47F3-9FE2-6CC555956C38}"/>
                  </a:ext>
                </a:extLst>
              </p:cNvPr>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sp>
        <p:nvSpPr>
          <p:cNvPr id="453" name="Text Box 669">
            <a:extLst>
              <a:ext uri="{FF2B5EF4-FFF2-40B4-BE49-F238E27FC236}">
                <a16:creationId xmlns:a16="http://schemas.microsoft.com/office/drawing/2014/main" id="{5BB2F872-EE39-4E3E-888F-7FA183552887}"/>
              </a:ext>
            </a:extLst>
          </p:cNvPr>
          <p:cNvSpPr txBox="1">
            <a:spLocks noChangeArrowheads="1"/>
          </p:cNvSpPr>
          <p:nvPr/>
        </p:nvSpPr>
        <p:spPr bwMode="auto">
          <a:xfrm>
            <a:off x="1520034" y="1061528"/>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err="1">
                <a:solidFill>
                  <a:srgbClr val="336699"/>
                </a:solidFill>
              </a:rPr>
              <a:t>Sem</a:t>
            </a:r>
            <a:r>
              <a:rPr lang="en-US" b="1" dirty="0">
                <a:solidFill>
                  <a:srgbClr val="336699"/>
                </a:solidFill>
              </a:rPr>
              <a:t> merry-go-round scan:</a:t>
            </a:r>
          </a:p>
        </p:txBody>
      </p:sp>
      <p:grpSp>
        <p:nvGrpSpPr>
          <p:cNvPr id="454" name="Group 689">
            <a:extLst>
              <a:ext uri="{FF2B5EF4-FFF2-40B4-BE49-F238E27FC236}">
                <a16:creationId xmlns:a16="http://schemas.microsoft.com/office/drawing/2014/main" id="{E9877C43-E6CB-4464-8ED9-E5FC066F01E5}"/>
              </a:ext>
            </a:extLst>
          </p:cNvPr>
          <p:cNvGrpSpPr>
            <a:grpSpLocks/>
          </p:cNvGrpSpPr>
          <p:nvPr/>
        </p:nvGrpSpPr>
        <p:grpSpPr bwMode="auto">
          <a:xfrm>
            <a:off x="1672434" y="3804728"/>
            <a:ext cx="3733800" cy="609600"/>
            <a:chOff x="288" y="2448"/>
            <a:chExt cx="2352" cy="384"/>
          </a:xfrm>
          <a:solidFill>
            <a:srgbClr val="92D050"/>
          </a:solidFill>
        </p:grpSpPr>
        <p:sp>
          <p:nvSpPr>
            <p:cNvPr id="455" name="Text Box 321">
              <a:extLst>
                <a:ext uri="{FF2B5EF4-FFF2-40B4-BE49-F238E27FC236}">
                  <a16:creationId xmlns:a16="http://schemas.microsoft.com/office/drawing/2014/main" id="{D3F3B2DA-4FA1-4C49-820C-6BAB37327DA0}"/>
                </a:ext>
              </a:extLst>
            </p:cNvPr>
            <p:cNvSpPr txBox="1">
              <a:spLocks noChangeArrowheads="1"/>
            </p:cNvSpPr>
            <p:nvPr/>
          </p:nvSpPr>
          <p:spPr bwMode="auto">
            <a:xfrm>
              <a:off x="1152" y="2448"/>
              <a:ext cx="1488"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solidFill>
                    <a:srgbClr val="336699"/>
                  </a:solidFill>
                </a:rPr>
                <a:t>User 1:  25% lido</a:t>
              </a:r>
            </a:p>
          </p:txBody>
        </p:sp>
        <p:grpSp>
          <p:nvGrpSpPr>
            <p:cNvPr id="456" name="Group 432">
              <a:extLst>
                <a:ext uri="{FF2B5EF4-FFF2-40B4-BE49-F238E27FC236}">
                  <a16:creationId xmlns:a16="http://schemas.microsoft.com/office/drawing/2014/main" id="{4AACBA57-5BCC-4F47-8E23-496FAA6ADB6A}"/>
                </a:ext>
              </a:extLst>
            </p:cNvPr>
            <p:cNvGrpSpPr>
              <a:grpSpLocks/>
            </p:cNvGrpSpPr>
            <p:nvPr/>
          </p:nvGrpSpPr>
          <p:grpSpPr bwMode="auto">
            <a:xfrm>
              <a:off x="1056" y="2544"/>
              <a:ext cx="96" cy="96"/>
              <a:chOff x="3792" y="768"/>
              <a:chExt cx="96" cy="96"/>
            </a:xfrm>
            <a:grpFill/>
          </p:grpSpPr>
          <p:sp>
            <p:nvSpPr>
              <p:cNvPr id="462" name="Line 433">
                <a:extLst>
                  <a:ext uri="{FF2B5EF4-FFF2-40B4-BE49-F238E27FC236}">
                    <a16:creationId xmlns:a16="http://schemas.microsoft.com/office/drawing/2014/main" id="{CE3B2A97-96B7-43B7-B6BC-EF882F857497}"/>
                  </a:ext>
                </a:extLst>
              </p:cNvPr>
              <p:cNvSpPr>
                <a:spLocks noChangeShapeType="1"/>
              </p:cNvSpPr>
              <p:nvPr/>
            </p:nvSpPr>
            <p:spPr bwMode="auto">
              <a:xfrm>
                <a:off x="3792" y="768"/>
                <a:ext cx="0" cy="9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463" name="Line 434">
                <a:extLst>
                  <a:ext uri="{FF2B5EF4-FFF2-40B4-BE49-F238E27FC236}">
                    <a16:creationId xmlns:a16="http://schemas.microsoft.com/office/drawing/2014/main" id="{5E10F8C8-6694-4C2F-87CD-BB2F9FE4D57B}"/>
                  </a:ext>
                </a:extLst>
              </p:cNvPr>
              <p:cNvSpPr>
                <a:spLocks noChangeShapeType="1"/>
              </p:cNvSpPr>
              <p:nvPr/>
            </p:nvSpPr>
            <p:spPr bwMode="auto">
              <a:xfrm>
                <a:off x="3792" y="768"/>
                <a:ext cx="9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grpSp>
          <p:nvGrpSpPr>
            <p:cNvPr id="457" name="Group 684">
              <a:extLst>
                <a:ext uri="{FF2B5EF4-FFF2-40B4-BE49-F238E27FC236}">
                  <a16:creationId xmlns:a16="http://schemas.microsoft.com/office/drawing/2014/main" id="{C9B5766F-5EFA-4DAB-9FC3-C858CA0C9A40}"/>
                </a:ext>
              </a:extLst>
            </p:cNvPr>
            <p:cNvGrpSpPr>
              <a:grpSpLocks/>
            </p:cNvGrpSpPr>
            <p:nvPr/>
          </p:nvGrpSpPr>
          <p:grpSpPr bwMode="auto">
            <a:xfrm>
              <a:off x="288" y="2688"/>
              <a:ext cx="768" cy="144"/>
              <a:chOff x="4416" y="1008"/>
              <a:chExt cx="768" cy="144"/>
            </a:xfrm>
            <a:grpFill/>
          </p:grpSpPr>
          <p:sp>
            <p:nvSpPr>
              <p:cNvPr id="458" name="Rectangle 685">
                <a:extLst>
                  <a:ext uri="{FF2B5EF4-FFF2-40B4-BE49-F238E27FC236}">
                    <a16:creationId xmlns:a16="http://schemas.microsoft.com/office/drawing/2014/main" id="{618EDFFB-FFF3-45A9-A2F3-AB43CEEAA7E7}"/>
                  </a:ext>
                </a:extLst>
              </p:cNvPr>
              <p:cNvSpPr>
                <a:spLocks noChangeArrowheads="1"/>
              </p:cNvSpPr>
              <p:nvPr/>
            </p:nvSpPr>
            <p:spPr bwMode="auto">
              <a:xfrm>
                <a:off x="4416"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59" name="Rectangle 686">
                <a:extLst>
                  <a:ext uri="{FF2B5EF4-FFF2-40B4-BE49-F238E27FC236}">
                    <a16:creationId xmlns:a16="http://schemas.microsoft.com/office/drawing/2014/main" id="{330C2BB5-C705-4253-A90B-63067D8922D8}"/>
                  </a:ext>
                </a:extLst>
              </p:cNvPr>
              <p:cNvSpPr>
                <a:spLocks noChangeArrowheads="1"/>
              </p:cNvSpPr>
              <p:nvPr/>
            </p:nvSpPr>
            <p:spPr bwMode="auto">
              <a:xfrm>
                <a:off x="4608"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0" name="Rectangle 687">
                <a:extLst>
                  <a:ext uri="{FF2B5EF4-FFF2-40B4-BE49-F238E27FC236}">
                    <a16:creationId xmlns:a16="http://schemas.microsoft.com/office/drawing/2014/main" id="{94DE5456-8DEC-42C1-AB1E-2584791999F0}"/>
                  </a:ext>
                </a:extLst>
              </p:cNvPr>
              <p:cNvSpPr>
                <a:spLocks noChangeArrowheads="1"/>
              </p:cNvSpPr>
              <p:nvPr/>
            </p:nvSpPr>
            <p:spPr bwMode="auto">
              <a:xfrm>
                <a:off x="4800"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61" name="Rectangle 688">
                <a:extLst>
                  <a:ext uri="{FF2B5EF4-FFF2-40B4-BE49-F238E27FC236}">
                    <a16:creationId xmlns:a16="http://schemas.microsoft.com/office/drawing/2014/main" id="{FD942C34-0C89-4901-957F-F51F3673FAFF}"/>
                  </a:ext>
                </a:extLst>
              </p:cNvPr>
              <p:cNvSpPr>
                <a:spLocks noChangeArrowheads="1"/>
              </p:cNvSpPr>
              <p:nvPr/>
            </p:nvSpPr>
            <p:spPr bwMode="auto">
              <a:xfrm>
                <a:off x="4992" y="1008"/>
                <a:ext cx="19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spTree>
    <p:extLst>
      <p:ext uri="{BB962C8B-B14F-4D97-AF65-F5344CB8AC3E}">
        <p14:creationId xmlns:p14="http://schemas.microsoft.com/office/powerpoint/2010/main" val="367101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wipe(left)">
                                      <p:cBhvr>
                                        <p:cTn id="7" dur="500"/>
                                        <p:tgtEl>
                                          <p:spTgt spid="3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dissolve">
                                      <p:cBhvr>
                                        <p:cTn id="12" dur="500"/>
                                        <p:tgtEl>
                                          <p:spTgt spid="2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6"/>
                                        </p:tgtEl>
                                        <p:attrNameLst>
                                          <p:attrName>style.visibility</p:attrName>
                                        </p:attrNameLst>
                                      </p:cBhvr>
                                      <p:to>
                                        <p:strVal val="visible"/>
                                      </p:to>
                                    </p:set>
                                    <p:animEffect transition="in" filter="wipe(left)">
                                      <p:cBhvr>
                                        <p:cTn id="17" dur="500"/>
                                        <p:tgtEl>
                                          <p:spTgt spid="33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5"/>
                                        </p:tgtEl>
                                        <p:attrNameLst>
                                          <p:attrName>style.visibility</p:attrName>
                                        </p:attrNameLst>
                                      </p:cBhvr>
                                      <p:to>
                                        <p:strVal val="visible"/>
                                      </p:to>
                                    </p:set>
                                    <p:animEffect transition="in" filter="dissolve">
                                      <p:cBhvr>
                                        <p:cTn id="22" dur="500"/>
                                        <p:tgtEl>
                                          <p:spTgt spid="2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54"/>
                                        </p:tgtEl>
                                        <p:attrNameLst>
                                          <p:attrName>style.visibility</p:attrName>
                                        </p:attrNameLst>
                                      </p:cBhvr>
                                      <p:to>
                                        <p:strVal val="visible"/>
                                      </p:to>
                                    </p:set>
                                    <p:animEffect transition="in" filter="wipe(left)">
                                      <p:cBhvr>
                                        <p:cTn id="27" dur="500"/>
                                        <p:tgtEl>
                                          <p:spTgt spid="45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63"/>
                                        </p:tgtEl>
                                        <p:attrNameLst>
                                          <p:attrName>style.visibility</p:attrName>
                                        </p:attrNameLst>
                                      </p:cBhvr>
                                      <p:to>
                                        <p:strVal val="visible"/>
                                      </p:to>
                                    </p:set>
                                    <p:animEffect transition="in" filter="dissolve">
                                      <p:cBhvr>
                                        <p:cTn id="32" dur="500"/>
                                        <p:tgtEl>
                                          <p:spTgt spid="36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68"/>
                                        </p:tgtEl>
                                        <p:attrNameLst>
                                          <p:attrName>style.visibility</p:attrName>
                                        </p:attrNameLst>
                                      </p:cBhvr>
                                      <p:to>
                                        <p:strVal val="visible"/>
                                      </p:to>
                                    </p:set>
                                    <p:animEffect transition="in" filter="dissolve">
                                      <p:cBhvr>
                                        <p:cTn id="37" dur="500"/>
                                        <p:tgtEl>
                                          <p:spTgt spid="36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5"/>
                                        </p:tgtEl>
                                        <p:attrNameLst>
                                          <p:attrName>style.visibility</p:attrName>
                                        </p:attrNameLst>
                                      </p:cBhvr>
                                      <p:to>
                                        <p:strVal val="visible"/>
                                      </p:to>
                                    </p:set>
                                    <p:animEffect transition="in" filter="wipe(left)">
                                      <p:cBhvr>
                                        <p:cTn id="42" dur="500"/>
                                        <p:tgtEl>
                                          <p:spTgt spid="3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3"/>
                                        </p:tgtEl>
                                        <p:attrNameLst>
                                          <p:attrName>style.visibility</p:attrName>
                                        </p:attrNameLst>
                                      </p:cBhvr>
                                      <p:to>
                                        <p:strVal val="visible"/>
                                      </p:to>
                                    </p:set>
                                    <p:animEffect transition="in" filter="wipe(left)">
                                      <p:cBhvr>
                                        <p:cTn id="47" dur="500"/>
                                        <p:tgtEl>
                                          <p:spTgt spid="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3BE22C-B743-447C-9D0D-A18D8AA641C0}"/>
              </a:ext>
            </a:extLst>
          </p:cNvPr>
          <p:cNvSpPr>
            <a:spLocks noGrp="1"/>
          </p:cNvSpPr>
          <p:nvPr>
            <p:ph type="title"/>
          </p:nvPr>
        </p:nvSpPr>
        <p:spPr>
          <a:xfrm>
            <a:off x="1672921" y="4218709"/>
            <a:ext cx="7315200" cy="1579418"/>
          </a:xfrm>
        </p:spPr>
        <p:txBody>
          <a:bodyPr>
            <a:normAutofit/>
          </a:bodyPr>
          <a:lstStyle/>
          <a:p>
            <a:r>
              <a:rPr lang="en-US" dirty="0"/>
              <a:t>Merry-go-round</a:t>
            </a:r>
          </a:p>
        </p:txBody>
      </p:sp>
    </p:spTree>
    <p:extLst>
      <p:ext uri="{BB962C8B-B14F-4D97-AF65-F5344CB8AC3E}">
        <p14:creationId xmlns:p14="http://schemas.microsoft.com/office/powerpoint/2010/main" val="373617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SQLOS - </a:t>
            </a:r>
            <a:r>
              <a:rPr lang="pt-BR" dirty="0" err="1"/>
              <a:t>Scheduler</a:t>
            </a:r>
            <a:endParaRPr lang="pt-BR" dirty="0"/>
          </a:p>
        </p:txBody>
      </p:sp>
      <p:sp>
        <p:nvSpPr>
          <p:cNvPr id="3" name="Espaço Reservado para Texto 2"/>
          <p:cNvSpPr>
            <a:spLocks noGrp="1"/>
          </p:cNvSpPr>
          <p:nvPr>
            <p:ph type="body" sz="quarter" idx="10"/>
          </p:nvPr>
        </p:nvSpPr>
        <p:spPr>
          <a:xfrm>
            <a:off x="476253" y="1170039"/>
            <a:ext cx="9415000" cy="5330771"/>
          </a:xfrm>
        </p:spPr>
        <p:txBody>
          <a:bodyPr>
            <a:normAutofit fontScale="85000" lnSpcReduction="20000"/>
          </a:bodyPr>
          <a:lstStyle/>
          <a:p>
            <a:r>
              <a:rPr lang="pt-BR" dirty="0"/>
              <a:t>CPU lógica no SQL Server</a:t>
            </a:r>
          </a:p>
          <a:p>
            <a:r>
              <a:rPr lang="pt-BR" dirty="0"/>
              <a:t>Provê método para SQL Server utilizar a CPU</a:t>
            </a:r>
            <a:endParaRPr lang="en-US" dirty="0"/>
          </a:p>
          <a:p>
            <a:r>
              <a:rPr lang="en-US" dirty="0" err="1"/>
              <a:t>Execução</a:t>
            </a:r>
            <a:r>
              <a:rPr lang="en-US" dirty="0"/>
              <a:t> de threads em CPUs (</a:t>
            </a:r>
            <a:r>
              <a:rPr lang="en-US" dirty="0" err="1"/>
              <a:t>preemptives</a:t>
            </a:r>
            <a:r>
              <a:rPr lang="en-US" dirty="0"/>
              <a:t> e non-preemptive)</a:t>
            </a:r>
          </a:p>
          <a:p>
            <a:r>
              <a:rPr lang="pt-BR" dirty="0"/>
              <a:t>Modelo de escalonamento do sistema operacional não atendia as necessidades do SQL Server (antes do SQL Server 7.0).</a:t>
            </a:r>
          </a:p>
          <a:p>
            <a:pPr lvl="1"/>
            <a:r>
              <a:rPr lang="pt-BR" sz="2400" dirty="0"/>
              <a:t>Modelo </a:t>
            </a:r>
            <a:r>
              <a:rPr lang="pt-BR" sz="2400" dirty="0" err="1"/>
              <a:t>preemptivo</a:t>
            </a:r>
            <a:r>
              <a:rPr lang="pt-BR" sz="2400" dirty="0"/>
              <a:t> de escalonamento de threads, baseado no quantum da máquina.</a:t>
            </a:r>
          </a:p>
          <a:p>
            <a:r>
              <a:rPr lang="pt-BR" dirty="0"/>
              <a:t>Surge o </a:t>
            </a:r>
            <a:r>
              <a:rPr lang="pt-BR" dirty="0" err="1"/>
              <a:t>UMScheduler</a:t>
            </a:r>
            <a:endParaRPr lang="pt-BR" dirty="0"/>
          </a:p>
          <a:p>
            <a:pPr lvl="1"/>
            <a:r>
              <a:rPr lang="pt-BR" sz="2800" dirty="0"/>
              <a:t>UM = </a:t>
            </a:r>
            <a:r>
              <a:rPr lang="pt-BR" sz="2800" dirty="0" err="1"/>
              <a:t>User</a:t>
            </a:r>
            <a:r>
              <a:rPr lang="pt-BR" sz="2800" dirty="0"/>
              <a:t> </a:t>
            </a:r>
            <a:r>
              <a:rPr lang="pt-BR" sz="2800" dirty="0" err="1"/>
              <a:t>Mode</a:t>
            </a:r>
            <a:endParaRPr lang="pt-BR" sz="2800" dirty="0"/>
          </a:p>
          <a:p>
            <a:pPr lvl="1"/>
            <a:r>
              <a:rPr lang="pt-BR" sz="2800" dirty="0"/>
              <a:t>Threads voluntariamente entregam tempo de processamento para outra thread.</a:t>
            </a:r>
          </a:p>
          <a:p>
            <a:endParaRPr lang="pt-BR" dirty="0"/>
          </a:p>
        </p:txBody>
      </p:sp>
    </p:spTree>
    <p:extLst>
      <p:ext uri="{BB962C8B-B14F-4D97-AF65-F5344CB8AC3E}">
        <p14:creationId xmlns:p14="http://schemas.microsoft.com/office/powerpoint/2010/main" val="218548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SQLOS - </a:t>
            </a:r>
            <a:r>
              <a:rPr lang="pt-BR" dirty="0" err="1"/>
              <a:t>Scheduler</a:t>
            </a:r>
            <a:endParaRPr lang="pt-BR" dirty="0"/>
          </a:p>
        </p:txBody>
      </p:sp>
      <p:sp>
        <p:nvSpPr>
          <p:cNvPr id="3" name="Espaço Reservado para Texto 2"/>
          <p:cNvSpPr>
            <a:spLocks noGrp="1"/>
          </p:cNvSpPr>
          <p:nvPr>
            <p:ph type="body" sz="quarter" idx="10"/>
          </p:nvPr>
        </p:nvSpPr>
        <p:spPr>
          <a:xfrm>
            <a:off x="476252" y="1428750"/>
            <a:ext cx="9611645" cy="5208023"/>
          </a:xfrm>
        </p:spPr>
        <p:txBody>
          <a:bodyPr>
            <a:normAutofit/>
          </a:bodyPr>
          <a:lstStyle/>
          <a:p>
            <a:r>
              <a:rPr lang="en-US" dirty="0" err="1"/>
              <a:t>Artigo</a:t>
            </a:r>
            <a:r>
              <a:rPr lang="en-US" dirty="0"/>
              <a:t> de 1981 do Michael </a:t>
            </a:r>
            <a:r>
              <a:rPr lang="en-US" dirty="0" err="1"/>
              <a:t>Stonebraker</a:t>
            </a:r>
            <a:r>
              <a:rPr lang="en-US" dirty="0"/>
              <a:t>: </a:t>
            </a:r>
            <a:r>
              <a:rPr lang="en-US" dirty="0">
                <a:hlinkClick r:id="rId3"/>
              </a:rPr>
              <a:t>https://dl.acm.org/citation.cfm?id=358703</a:t>
            </a:r>
            <a:r>
              <a:rPr lang="en-US" dirty="0"/>
              <a:t> </a:t>
            </a:r>
          </a:p>
          <a:p>
            <a:endParaRPr lang="en-US" dirty="0"/>
          </a:p>
          <a:p>
            <a:endParaRPr lang="en-US" dirty="0"/>
          </a:p>
          <a:p>
            <a:r>
              <a:rPr lang="en-US" dirty="0"/>
              <a:t>RDBMS </a:t>
            </a:r>
            <a:r>
              <a:rPr lang="en-US" dirty="0" err="1"/>
              <a:t>sabem</a:t>
            </a:r>
            <a:r>
              <a:rPr lang="en-US" dirty="0"/>
              <a:t> </a:t>
            </a:r>
            <a:r>
              <a:rPr lang="en-US" dirty="0" err="1"/>
              <a:t>melhor</a:t>
            </a:r>
            <a:r>
              <a:rPr lang="en-US" dirty="0"/>
              <a:t> que o OS </a:t>
            </a:r>
            <a:r>
              <a:rPr lang="en-US" dirty="0" err="1"/>
              <a:t>quais</a:t>
            </a:r>
            <a:r>
              <a:rPr lang="en-US" dirty="0"/>
              <a:t> areas </a:t>
            </a:r>
            <a:r>
              <a:rPr lang="en-US" dirty="0" err="1"/>
              <a:t>são</a:t>
            </a:r>
            <a:r>
              <a:rPr lang="en-US" dirty="0"/>
              <a:t> </a:t>
            </a:r>
            <a:r>
              <a:rPr lang="en-US" dirty="0" err="1"/>
              <a:t>críticas</a:t>
            </a:r>
            <a:r>
              <a:rPr lang="en-US" dirty="0"/>
              <a:t> (BP, locking, latch…) </a:t>
            </a:r>
            <a:r>
              <a:rPr lang="en-US" dirty="0" err="1"/>
              <a:t>portanto</a:t>
            </a:r>
            <a:r>
              <a:rPr lang="en-US" dirty="0"/>
              <a:t> </a:t>
            </a:r>
            <a:r>
              <a:rPr lang="en-US" dirty="0" err="1"/>
              <a:t>ter</a:t>
            </a:r>
            <a:r>
              <a:rPr lang="en-US" dirty="0"/>
              <a:t> um </a:t>
            </a:r>
            <a:r>
              <a:rPr lang="en-US" dirty="0" err="1"/>
              <a:t>modelo</a:t>
            </a:r>
            <a:r>
              <a:rPr lang="en-US" dirty="0"/>
              <a:t> </a:t>
            </a:r>
            <a:r>
              <a:rPr lang="en-US" dirty="0" err="1"/>
              <a:t>próprio</a:t>
            </a:r>
            <a:r>
              <a:rPr lang="en-US" dirty="0"/>
              <a:t> </a:t>
            </a:r>
            <a:r>
              <a:rPr lang="en-US" dirty="0" err="1"/>
              <a:t>faz</a:t>
            </a:r>
            <a:r>
              <a:rPr lang="en-US" dirty="0"/>
              <a:t> </a:t>
            </a:r>
            <a:r>
              <a:rPr lang="en-US" dirty="0" err="1"/>
              <a:t>mais</a:t>
            </a:r>
            <a:r>
              <a:rPr lang="en-US" dirty="0"/>
              <a:t> </a:t>
            </a:r>
            <a:r>
              <a:rPr lang="en-US" dirty="0" err="1"/>
              <a:t>sentido</a:t>
            </a:r>
            <a:r>
              <a:rPr lang="en-US" dirty="0"/>
              <a:t> para </a:t>
            </a:r>
            <a:r>
              <a:rPr lang="en-US" dirty="0" err="1"/>
              <a:t>evitar</a:t>
            </a:r>
            <a:r>
              <a:rPr lang="en-US" dirty="0"/>
              <a:t> o </a:t>
            </a:r>
            <a:r>
              <a:rPr lang="en-US" dirty="0" err="1"/>
              <a:t>custo</a:t>
            </a:r>
            <a:r>
              <a:rPr lang="en-US" dirty="0"/>
              <a:t> do context switch do </a:t>
            </a:r>
            <a:r>
              <a:rPr lang="en-US" dirty="0" err="1"/>
              <a:t>modelo</a:t>
            </a:r>
            <a:r>
              <a:rPr lang="en-US" dirty="0"/>
              <a:t> </a:t>
            </a:r>
            <a:r>
              <a:rPr lang="en-US" dirty="0" err="1"/>
              <a:t>padrão</a:t>
            </a:r>
            <a:r>
              <a:rPr lang="en-US" dirty="0"/>
              <a:t> do OS (preemptive)</a:t>
            </a:r>
          </a:p>
        </p:txBody>
      </p:sp>
      <p:pic>
        <p:nvPicPr>
          <p:cNvPr id="4" name="Picture 3">
            <a:extLst>
              <a:ext uri="{FF2B5EF4-FFF2-40B4-BE49-F238E27FC236}">
                <a16:creationId xmlns:a16="http://schemas.microsoft.com/office/drawing/2014/main" id="{9C7835D1-7EF1-457B-89D1-D36384A9DEE0}"/>
              </a:ext>
            </a:extLst>
          </p:cNvPr>
          <p:cNvPicPr>
            <a:picLocks noChangeAspect="1"/>
          </p:cNvPicPr>
          <p:nvPr/>
        </p:nvPicPr>
        <p:blipFill>
          <a:blip r:embed="rId4"/>
          <a:stretch>
            <a:fillRect/>
          </a:stretch>
        </p:blipFill>
        <p:spPr>
          <a:xfrm>
            <a:off x="1149773" y="2489496"/>
            <a:ext cx="4946227" cy="1267886"/>
          </a:xfrm>
          <a:prstGeom prst="rect">
            <a:avLst/>
          </a:prstGeom>
        </p:spPr>
      </p:pic>
    </p:spTree>
    <p:extLst>
      <p:ext uri="{BB962C8B-B14F-4D97-AF65-F5344CB8AC3E}">
        <p14:creationId xmlns:p14="http://schemas.microsoft.com/office/powerpoint/2010/main" val="426736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SQLOS - </a:t>
            </a:r>
            <a:r>
              <a:rPr lang="pt-BR" dirty="0" err="1"/>
              <a:t>Scheduler</a:t>
            </a:r>
            <a:endParaRPr lang="pt-BR" dirty="0"/>
          </a:p>
        </p:txBody>
      </p:sp>
      <p:sp>
        <p:nvSpPr>
          <p:cNvPr id="3" name="Espaço Reservado para Texto 2"/>
          <p:cNvSpPr>
            <a:spLocks noGrp="1"/>
          </p:cNvSpPr>
          <p:nvPr>
            <p:ph type="body" sz="quarter" idx="10"/>
          </p:nvPr>
        </p:nvSpPr>
        <p:spPr/>
        <p:txBody>
          <a:bodyPr>
            <a:normAutofit/>
          </a:bodyPr>
          <a:lstStyle/>
          <a:p>
            <a:r>
              <a:rPr lang="pt-BR" dirty="0" err="1"/>
              <a:t>UMScheduler</a:t>
            </a:r>
            <a:r>
              <a:rPr lang="pt-BR" dirty="0"/>
              <a:t> continua evoluindo e passa a se chamar de SQLOS no SQL Server 2005.</a:t>
            </a:r>
          </a:p>
          <a:p>
            <a:r>
              <a:rPr lang="pt-BR" dirty="0"/>
              <a:t>SQLOS é como um pequeno sistema operacional dentro do SQL Server.</a:t>
            </a:r>
          </a:p>
          <a:p>
            <a:pPr lvl="1"/>
            <a:r>
              <a:rPr lang="pt-BR" dirty="0"/>
              <a:t>Gerenciamento de memória</a:t>
            </a:r>
          </a:p>
          <a:p>
            <a:pPr lvl="1"/>
            <a:r>
              <a:rPr lang="pt-BR" dirty="0" err="1"/>
              <a:t>Scheduling</a:t>
            </a:r>
            <a:endParaRPr lang="pt-BR" dirty="0"/>
          </a:p>
          <a:p>
            <a:pPr lvl="1"/>
            <a:r>
              <a:rPr lang="pt-BR" dirty="0"/>
              <a:t>Gerenciamento de I/O</a:t>
            </a:r>
          </a:p>
          <a:p>
            <a:pPr lvl="1"/>
            <a:r>
              <a:rPr lang="pt-BR" dirty="0"/>
              <a:t>Tratamento de exceção</a:t>
            </a:r>
          </a:p>
          <a:p>
            <a:pPr lvl="1"/>
            <a:r>
              <a:rPr lang="pt-BR" dirty="0"/>
              <a:t>Dumping</a:t>
            </a:r>
          </a:p>
          <a:p>
            <a:pPr lvl="1"/>
            <a:r>
              <a:rPr lang="pt-BR" dirty="0"/>
              <a:t>Etc.</a:t>
            </a:r>
          </a:p>
          <a:p>
            <a:endParaRPr lang="pt-BR" dirty="0"/>
          </a:p>
        </p:txBody>
      </p:sp>
    </p:spTree>
    <p:extLst>
      <p:ext uri="{BB962C8B-B14F-4D97-AF65-F5344CB8AC3E}">
        <p14:creationId xmlns:p14="http://schemas.microsoft.com/office/powerpoint/2010/main" val="84140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a:xfrm>
            <a:off x="476252" y="1428751"/>
            <a:ext cx="9457457" cy="5072059"/>
          </a:xfrm>
        </p:spPr>
        <p:txBody>
          <a:bodyPr>
            <a:normAutofit/>
          </a:bodyPr>
          <a:lstStyle/>
          <a:p>
            <a:r>
              <a:rPr lang="en-US" sz="2400" dirty="0"/>
              <a:t>Preemptive scheduling</a:t>
            </a:r>
          </a:p>
          <a:p>
            <a:pPr marL="0" indent="0">
              <a:buNone/>
            </a:pPr>
            <a:r>
              <a:rPr lang="en-US" sz="2400" b="0" dirty="0"/>
              <a:t>	</a:t>
            </a:r>
            <a:r>
              <a:rPr lang="en-US" sz="2000" b="0" dirty="0"/>
              <a:t>Uma thread </a:t>
            </a:r>
            <a:r>
              <a:rPr lang="en-US" sz="2000" i="1" dirty="0" err="1"/>
              <a:t>pode</a:t>
            </a:r>
            <a:r>
              <a:rPr lang="en-US" sz="2000" i="1" dirty="0"/>
              <a:t> ser </a:t>
            </a:r>
            <a:r>
              <a:rPr lang="en-US" sz="2000" i="1" dirty="0" err="1"/>
              <a:t>interrompida</a:t>
            </a:r>
            <a:r>
              <a:rPr lang="en-US" sz="2000" b="0" dirty="0"/>
              <a:t> </a:t>
            </a:r>
            <a:r>
              <a:rPr lang="en-US" sz="2000" b="0" dirty="0" err="1"/>
              <a:t>ou</a:t>
            </a:r>
            <a:r>
              <a:rPr lang="en-US" sz="2000" b="0" dirty="0"/>
              <a:t> </a:t>
            </a:r>
            <a:r>
              <a:rPr lang="en-US" sz="2000" b="0" dirty="0" err="1"/>
              <a:t>apropriada</a:t>
            </a:r>
            <a:r>
              <a:rPr lang="en-US" sz="2000" b="0" dirty="0"/>
              <a:t> (preempted) por </a:t>
            </a:r>
            <a:r>
              <a:rPr lang="en-US" sz="2000" b="0" dirty="0" err="1"/>
              <a:t>outra</a:t>
            </a:r>
            <a:r>
              <a:rPr lang="en-US" sz="2000" b="0" dirty="0"/>
              <a:t> thread </a:t>
            </a:r>
            <a:r>
              <a:rPr lang="en-US" sz="2000" b="0" dirty="0" err="1"/>
              <a:t>na</a:t>
            </a:r>
            <a:r>
              <a:rPr lang="en-US" sz="2000" b="0" dirty="0"/>
              <a:t> </a:t>
            </a:r>
            <a:r>
              <a:rPr lang="en-US" sz="2000" b="0" dirty="0" err="1"/>
              <a:t>mesma</a:t>
            </a:r>
            <a:r>
              <a:rPr lang="en-US" sz="2000" b="0" dirty="0"/>
              <a:t> CPU </a:t>
            </a:r>
            <a:r>
              <a:rPr lang="en-US" sz="2000" b="0" dirty="0" err="1"/>
              <a:t>mesmo</a:t>
            </a:r>
            <a:r>
              <a:rPr lang="en-US" sz="2000" b="0" dirty="0"/>
              <a:t> que </a:t>
            </a:r>
            <a:r>
              <a:rPr lang="en-US" sz="2000" b="0" dirty="0" err="1"/>
              <a:t>ainda</a:t>
            </a:r>
            <a:r>
              <a:rPr lang="en-US" sz="2000" b="0" dirty="0"/>
              <a:t> </a:t>
            </a:r>
            <a:r>
              <a:rPr lang="en-US" sz="2000" b="0" dirty="0" err="1"/>
              <a:t>estiver</a:t>
            </a:r>
            <a:r>
              <a:rPr lang="en-US" sz="2000" b="0" dirty="0"/>
              <a:t> </a:t>
            </a:r>
            <a:r>
              <a:rPr lang="en-US" sz="2000" b="0" dirty="0" err="1"/>
              <a:t>rodando</a:t>
            </a:r>
            <a:r>
              <a:rPr lang="en-US" sz="2000" b="0" dirty="0"/>
              <a:t>.</a:t>
            </a:r>
          </a:p>
          <a:p>
            <a:pPr marL="0" indent="0">
              <a:buNone/>
            </a:pPr>
            <a:endParaRPr lang="en-US" sz="2000" b="0" dirty="0"/>
          </a:p>
          <a:p>
            <a:r>
              <a:rPr lang="en-US" sz="2400" dirty="0"/>
              <a:t>Non-preemptive scheduling</a:t>
            </a:r>
          </a:p>
          <a:p>
            <a:pPr marL="0" indent="0">
              <a:buNone/>
            </a:pPr>
            <a:r>
              <a:rPr lang="en-US" sz="2400" b="0" dirty="0"/>
              <a:t>	</a:t>
            </a:r>
            <a:r>
              <a:rPr lang="en-US" sz="2000" b="0" dirty="0" err="1"/>
              <a:t>Também</a:t>
            </a:r>
            <a:r>
              <a:rPr lang="en-US" sz="2000" b="0" dirty="0"/>
              <a:t> </a:t>
            </a:r>
            <a:r>
              <a:rPr lang="en-US" sz="2000" b="0" dirty="0" err="1"/>
              <a:t>conhecido</a:t>
            </a:r>
            <a:r>
              <a:rPr lang="en-US" sz="2000" b="0" dirty="0"/>
              <a:t> </a:t>
            </a:r>
            <a:r>
              <a:rPr lang="en-US" sz="2000" b="0" dirty="0" err="1"/>
              <a:t>como</a:t>
            </a:r>
            <a:r>
              <a:rPr lang="en-US" sz="2000" b="0" dirty="0"/>
              <a:t> modo </a:t>
            </a:r>
            <a:r>
              <a:rPr lang="en-US" sz="2000" b="0" dirty="0" err="1"/>
              <a:t>coperativo</a:t>
            </a:r>
            <a:r>
              <a:rPr lang="en-US" sz="2000" b="0" dirty="0"/>
              <a:t> de multi-</a:t>
            </a:r>
            <a:r>
              <a:rPr lang="en-US" sz="2000" b="0" dirty="0" err="1"/>
              <a:t>trabalho</a:t>
            </a:r>
            <a:r>
              <a:rPr lang="en-US" sz="2000" b="0" dirty="0"/>
              <a:t> (cooperative multitasking).</a:t>
            </a:r>
          </a:p>
          <a:p>
            <a:pPr marL="0" indent="0">
              <a:buNone/>
            </a:pPr>
            <a:r>
              <a:rPr lang="en-US" sz="2000" b="0" dirty="0"/>
              <a:t>	Uma thread </a:t>
            </a:r>
            <a:r>
              <a:rPr lang="en-US" sz="2000" b="0" dirty="0" err="1"/>
              <a:t>roda</a:t>
            </a:r>
            <a:r>
              <a:rPr lang="en-US" sz="2000" b="0" dirty="0"/>
              <a:t> </a:t>
            </a:r>
            <a:r>
              <a:rPr lang="en-US" sz="2000" b="0" dirty="0" err="1"/>
              <a:t>até</a:t>
            </a:r>
            <a:r>
              <a:rPr lang="en-US" sz="2000" b="0" dirty="0"/>
              <a:t> </a:t>
            </a:r>
            <a:r>
              <a:rPr lang="en-US" sz="2000" b="0" dirty="0" err="1"/>
              <a:t>ela</a:t>
            </a:r>
            <a:r>
              <a:rPr lang="en-US" sz="2000" b="0" dirty="0"/>
              <a:t> </a:t>
            </a:r>
            <a:r>
              <a:rPr lang="en-US" sz="2000" b="0" dirty="0" err="1"/>
              <a:t>decidir</a:t>
            </a:r>
            <a:r>
              <a:rPr lang="en-US" sz="2000" b="0" dirty="0"/>
              <a:t> </a:t>
            </a:r>
            <a:r>
              <a:rPr lang="en-US" sz="2000" b="0" dirty="0" err="1"/>
              <a:t>permitir</a:t>
            </a:r>
            <a:r>
              <a:rPr lang="en-US" sz="2000" b="0" dirty="0"/>
              <a:t> (</a:t>
            </a:r>
            <a:r>
              <a:rPr lang="en-US" sz="2000" b="0" dirty="0" err="1"/>
              <a:t>dar</a:t>
            </a:r>
            <a:r>
              <a:rPr lang="en-US" sz="2000" b="0" dirty="0"/>
              <a:t> </a:t>
            </a:r>
            <a:r>
              <a:rPr lang="en-US" sz="2000" b="0" dirty="0" err="1"/>
              <a:t>lugar</a:t>
            </a:r>
            <a:r>
              <a:rPr lang="en-US" sz="2000" b="0" dirty="0"/>
              <a:t>, yield) que </a:t>
            </a:r>
            <a:r>
              <a:rPr lang="en-US" sz="2000" b="0" dirty="0" err="1"/>
              <a:t>outra</a:t>
            </a:r>
            <a:r>
              <a:rPr lang="en-US" sz="2000" b="0" dirty="0"/>
              <a:t> thread rode.</a:t>
            </a:r>
          </a:p>
          <a:p>
            <a:pPr marL="0" indent="0">
              <a:buNone/>
            </a:pPr>
            <a:r>
              <a:rPr lang="en-US" sz="2000" b="0" dirty="0"/>
              <a:t>	Um </a:t>
            </a:r>
            <a:r>
              <a:rPr lang="en-US" sz="2000" b="0" dirty="0" err="1"/>
              <a:t>exemplo</a:t>
            </a:r>
            <a:r>
              <a:rPr lang="en-US" sz="2000" b="0" dirty="0"/>
              <a:t> de </a:t>
            </a:r>
            <a:r>
              <a:rPr lang="en-US" sz="2000" b="0" dirty="0" err="1"/>
              <a:t>benefício</a:t>
            </a:r>
            <a:r>
              <a:rPr lang="en-US" sz="2000" b="0" dirty="0"/>
              <a:t> </a:t>
            </a:r>
            <a:r>
              <a:rPr lang="en-US" sz="2000" b="0" dirty="0" err="1"/>
              <a:t>desse</a:t>
            </a:r>
            <a:r>
              <a:rPr lang="en-US" sz="2000" b="0" dirty="0"/>
              <a:t> </a:t>
            </a:r>
            <a:r>
              <a:rPr lang="en-US" sz="2000" b="0" dirty="0" err="1"/>
              <a:t>modelo</a:t>
            </a:r>
            <a:r>
              <a:rPr lang="en-US" sz="2000" b="0" dirty="0"/>
              <a:t> é </a:t>
            </a:r>
            <a:r>
              <a:rPr lang="en-US" sz="2000" b="0" dirty="0" err="1"/>
              <a:t>quando</a:t>
            </a:r>
            <a:r>
              <a:rPr lang="en-US" sz="2000" b="0" dirty="0"/>
              <a:t> o SQL Server </a:t>
            </a:r>
            <a:r>
              <a:rPr lang="en-US" sz="2000" b="0" dirty="0" err="1"/>
              <a:t>sabe</a:t>
            </a:r>
            <a:r>
              <a:rPr lang="en-US" sz="2000" b="0" dirty="0"/>
              <a:t> que </a:t>
            </a:r>
            <a:r>
              <a:rPr lang="en-US" sz="2000" b="0" dirty="0" err="1"/>
              <a:t>vai</a:t>
            </a:r>
            <a:r>
              <a:rPr lang="en-US" sz="2000" b="0" dirty="0"/>
              <a:t> </a:t>
            </a:r>
            <a:r>
              <a:rPr lang="en-US" sz="2000" b="0" dirty="0" err="1"/>
              <a:t>precisar</a:t>
            </a:r>
            <a:r>
              <a:rPr lang="en-US" sz="2000" b="0" dirty="0"/>
              <a:t> </a:t>
            </a:r>
            <a:r>
              <a:rPr lang="en-US" sz="2000" b="0" dirty="0" err="1"/>
              <a:t>esperar</a:t>
            </a:r>
            <a:r>
              <a:rPr lang="en-US" sz="2000" b="0" dirty="0"/>
              <a:t> antes de </a:t>
            </a:r>
            <a:r>
              <a:rPr lang="en-US" sz="2000" b="0" dirty="0" err="1"/>
              <a:t>atingir</a:t>
            </a:r>
            <a:r>
              <a:rPr lang="en-US" sz="2000" b="0" dirty="0"/>
              <a:t> o quantum da thread, </a:t>
            </a:r>
            <a:r>
              <a:rPr lang="en-US" sz="2000" b="0" dirty="0" err="1"/>
              <a:t>exemplo</a:t>
            </a:r>
            <a:r>
              <a:rPr lang="en-US" sz="2000" b="0" dirty="0"/>
              <a:t>, </a:t>
            </a:r>
            <a:r>
              <a:rPr lang="en-US" sz="2000" b="0" dirty="0" err="1"/>
              <a:t>quando</a:t>
            </a:r>
            <a:r>
              <a:rPr lang="en-US" sz="2000" b="0" dirty="0"/>
              <a:t> </a:t>
            </a:r>
            <a:r>
              <a:rPr lang="en-US" sz="2000" b="0" dirty="0" err="1"/>
              <a:t>vai</a:t>
            </a:r>
            <a:r>
              <a:rPr lang="en-US" sz="2000" b="0" dirty="0"/>
              <a:t> </a:t>
            </a:r>
            <a:r>
              <a:rPr lang="en-US" sz="2000" b="0" dirty="0" err="1"/>
              <a:t>fazer</a:t>
            </a:r>
            <a:r>
              <a:rPr lang="en-US" sz="2000" b="0" dirty="0"/>
              <a:t> um I/O </a:t>
            </a:r>
            <a:r>
              <a:rPr lang="en-US" sz="2000" b="0" dirty="0" err="1"/>
              <a:t>ou</a:t>
            </a:r>
            <a:r>
              <a:rPr lang="en-US" sz="2000" b="0" dirty="0"/>
              <a:t> </a:t>
            </a:r>
            <a:r>
              <a:rPr lang="en-US" sz="2000" b="0" dirty="0" err="1"/>
              <a:t>ficar</a:t>
            </a:r>
            <a:r>
              <a:rPr lang="en-US" sz="2000" b="0" dirty="0"/>
              <a:t> </a:t>
            </a:r>
            <a:r>
              <a:rPr lang="en-US" sz="2000" b="0" dirty="0" err="1"/>
              <a:t>bloqueado</a:t>
            </a:r>
            <a:r>
              <a:rPr lang="en-US" sz="2000" b="0" dirty="0"/>
              <a:t> por causa de um lock </a:t>
            </a:r>
            <a:r>
              <a:rPr lang="en-US" sz="2000" b="0" dirty="0" err="1"/>
              <a:t>exclusivo</a:t>
            </a:r>
            <a:r>
              <a:rPr lang="en-US" sz="2000" b="0" dirty="0"/>
              <a:t>.</a:t>
            </a:r>
          </a:p>
        </p:txBody>
      </p:sp>
      <p:sp>
        <p:nvSpPr>
          <p:cNvPr id="6" name="Título 37">
            <a:extLst>
              <a:ext uri="{FF2B5EF4-FFF2-40B4-BE49-F238E27FC236}">
                <a16:creationId xmlns:a16="http://schemas.microsoft.com/office/drawing/2014/main" id="{27F2F58D-E561-4326-B2D4-71876E00C643}"/>
              </a:ext>
            </a:extLst>
          </p:cNvPr>
          <p:cNvSpPr>
            <a:spLocks noGrp="1"/>
          </p:cNvSpPr>
          <p:nvPr>
            <p:ph type="title"/>
          </p:nvPr>
        </p:nvSpPr>
        <p:spPr>
          <a:xfrm>
            <a:off x="190459" y="357190"/>
            <a:ext cx="12001541" cy="714356"/>
          </a:xfrm>
        </p:spPr>
        <p:txBody>
          <a:bodyPr/>
          <a:lstStyle/>
          <a:p>
            <a:r>
              <a:rPr lang="pt-BR" dirty="0"/>
              <a:t>SQLOS - </a:t>
            </a:r>
            <a:r>
              <a:rPr lang="pt-BR" dirty="0" err="1"/>
              <a:t>Scheduler</a:t>
            </a:r>
            <a:endParaRPr lang="pt-BR" dirty="0"/>
          </a:p>
        </p:txBody>
      </p:sp>
    </p:spTree>
    <p:extLst>
      <p:ext uri="{BB962C8B-B14F-4D97-AF65-F5344CB8AC3E}">
        <p14:creationId xmlns:p14="http://schemas.microsoft.com/office/powerpoint/2010/main" val="421386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588AD16-F491-40F7-AD71-8CDF14CDD23D}"/>
              </a:ext>
            </a:extLst>
          </p:cNvPr>
          <p:cNvSpPr/>
          <p:nvPr/>
        </p:nvSpPr>
        <p:spPr>
          <a:xfrm>
            <a:off x="476865" y="2290917"/>
            <a:ext cx="5324168" cy="432619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3C638-E940-4069-A500-01B8805F3299}"/>
              </a:ext>
            </a:extLst>
          </p:cNvPr>
          <p:cNvSpPr>
            <a:spLocks noGrp="1"/>
          </p:cNvSpPr>
          <p:nvPr>
            <p:ph type="title"/>
          </p:nvPr>
        </p:nvSpPr>
        <p:spPr>
          <a:xfrm>
            <a:off x="95229" y="208178"/>
            <a:ext cx="12001541" cy="714356"/>
          </a:xfrm>
        </p:spPr>
        <p:txBody>
          <a:bodyPr/>
          <a:lstStyle/>
          <a:p>
            <a:r>
              <a:rPr lang="en-US" dirty="0"/>
              <a:t>Windows context switching </a:t>
            </a:r>
            <a:r>
              <a:rPr lang="en-US" dirty="0" err="1"/>
              <a:t>sem</a:t>
            </a:r>
            <a:r>
              <a:rPr lang="en-US" dirty="0"/>
              <a:t> SQLOS </a:t>
            </a:r>
            <a:br>
              <a:rPr lang="en-US" dirty="0"/>
            </a:br>
            <a:r>
              <a:rPr lang="en-US" dirty="0"/>
              <a:t>(preemptive)</a:t>
            </a:r>
          </a:p>
        </p:txBody>
      </p:sp>
      <p:sp>
        <p:nvSpPr>
          <p:cNvPr id="4" name="Rectangle: Rounded Corners 3">
            <a:extLst>
              <a:ext uri="{FF2B5EF4-FFF2-40B4-BE49-F238E27FC236}">
                <a16:creationId xmlns:a16="http://schemas.microsoft.com/office/drawing/2014/main" id="{16B20CAA-61E4-4A2A-8516-6537029FF0F8}"/>
              </a:ext>
            </a:extLst>
          </p:cNvPr>
          <p:cNvSpPr/>
          <p:nvPr/>
        </p:nvSpPr>
        <p:spPr>
          <a:xfrm>
            <a:off x="2341347" y="2576222"/>
            <a:ext cx="1455174" cy="102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1</a:t>
            </a:r>
          </a:p>
        </p:txBody>
      </p:sp>
      <p:sp>
        <p:nvSpPr>
          <p:cNvPr id="5" name="Rectangle: Rounded Corners 4">
            <a:extLst>
              <a:ext uri="{FF2B5EF4-FFF2-40B4-BE49-F238E27FC236}">
                <a16:creationId xmlns:a16="http://schemas.microsoft.com/office/drawing/2014/main" id="{3FB3AED0-F80D-45FA-B6D3-20FFD8B4E1DC}"/>
              </a:ext>
            </a:extLst>
          </p:cNvPr>
          <p:cNvSpPr/>
          <p:nvPr/>
        </p:nvSpPr>
        <p:spPr>
          <a:xfrm>
            <a:off x="4047244" y="3987151"/>
            <a:ext cx="1455174" cy="102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2</a:t>
            </a:r>
          </a:p>
        </p:txBody>
      </p:sp>
      <p:sp>
        <p:nvSpPr>
          <p:cNvPr id="6" name="Rectangle: Rounded Corners 5">
            <a:extLst>
              <a:ext uri="{FF2B5EF4-FFF2-40B4-BE49-F238E27FC236}">
                <a16:creationId xmlns:a16="http://schemas.microsoft.com/office/drawing/2014/main" id="{663E2FE9-FCCB-447C-8F87-94D2F0121303}"/>
              </a:ext>
            </a:extLst>
          </p:cNvPr>
          <p:cNvSpPr/>
          <p:nvPr/>
        </p:nvSpPr>
        <p:spPr>
          <a:xfrm>
            <a:off x="2341347" y="5324338"/>
            <a:ext cx="1455174" cy="102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3</a:t>
            </a:r>
          </a:p>
        </p:txBody>
      </p:sp>
      <p:sp>
        <p:nvSpPr>
          <p:cNvPr id="7" name="Rectangle: Rounded Corners 6">
            <a:extLst>
              <a:ext uri="{FF2B5EF4-FFF2-40B4-BE49-F238E27FC236}">
                <a16:creationId xmlns:a16="http://schemas.microsoft.com/office/drawing/2014/main" id="{6F369F2A-2877-4E36-9238-5E9A48D75577}"/>
              </a:ext>
            </a:extLst>
          </p:cNvPr>
          <p:cNvSpPr/>
          <p:nvPr/>
        </p:nvSpPr>
        <p:spPr>
          <a:xfrm>
            <a:off x="763269" y="3987151"/>
            <a:ext cx="1455174" cy="102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4</a:t>
            </a:r>
          </a:p>
        </p:txBody>
      </p:sp>
      <p:sp>
        <p:nvSpPr>
          <p:cNvPr id="9" name="Rectangle 8">
            <a:extLst>
              <a:ext uri="{FF2B5EF4-FFF2-40B4-BE49-F238E27FC236}">
                <a16:creationId xmlns:a16="http://schemas.microsoft.com/office/drawing/2014/main" id="{D7C4240B-B4E1-461F-B202-475F64098403}"/>
              </a:ext>
            </a:extLst>
          </p:cNvPr>
          <p:cNvSpPr/>
          <p:nvPr/>
        </p:nvSpPr>
        <p:spPr>
          <a:xfrm>
            <a:off x="1160554" y="1670344"/>
            <a:ext cx="395678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Euphemia" panose="020B0503040102020104" pitchFamily="34" charset="0"/>
              </a:rPr>
              <a:t>Ready &amp; Running State</a:t>
            </a:r>
          </a:p>
        </p:txBody>
      </p:sp>
      <p:sp>
        <p:nvSpPr>
          <p:cNvPr id="10" name="Rectangle 9">
            <a:extLst>
              <a:ext uri="{FF2B5EF4-FFF2-40B4-BE49-F238E27FC236}">
                <a16:creationId xmlns:a16="http://schemas.microsoft.com/office/drawing/2014/main" id="{517E6E9E-0291-4600-BC31-1330FB912617}"/>
              </a:ext>
            </a:extLst>
          </p:cNvPr>
          <p:cNvSpPr/>
          <p:nvPr/>
        </p:nvSpPr>
        <p:spPr>
          <a:xfrm>
            <a:off x="6087437" y="2290917"/>
            <a:ext cx="5324168" cy="432619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27BD6C0-29C3-4B1D-86BF-BD1B7A3B43D4}"/>
              </a:ext>
            </a:extLst>
          </p:cNvPr>
          <p:cNvSpPr/>
          <p:nvPr/>
        </p:nvSpPr>
        <p:spPr>
          <a:xfrm>
            <a:off x="7951919" y="2607998"/>
            <a:ext cx="1455174" cy="102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5</a:t>
            </a:r>
          </a:p>
        </p:txBody>
      </p:sp>
      <p:sp>
        <p:nvSpPr>
          <p:cNvPr id="12" name="Rectangle 11">
            <a:extLst>
              <a:ext uri="{FF2B5EF4-FFF2-40B4-BE49-F238E27FC236}">
                <a16:creationId xmlns:a16="http://schemas.microsoft.com/office/drawing/2014/main" id="{CE4C5987-F8EF-4F7C-9C01-A8CA6726A890}"/>
              </a:ext>
            </a:extLst>
          </p:cNvPr>
          <p:cNvSpPr/>
          <p:nvPr/>
        </p:nvSpPr>
        <p:spPr>
          <a:xfrm>
            <a:off x="7588404" y="1670344"/>
            <a:ext cx="232223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Euphemia" panose="020B0503040102020104" pitchFamily="34" charset="0"/>
              </a:rPr>
              <a:t>Waiting state</a:t>
            </a:r>
          </a:p>
        </p:txBody>
      </p:sp>
      <p:sp>
        <p:nvSpPr>
          <p:cNvPr id="13" name="Rectangle: Rounded Corners 12">
            <a:extLst>
              <a:ext uri="{FF2B5EF4-FFF2-40B4-BE49-F238E27FC236}">
                <a16:creationId xmlns:a16="http://schemas.microsoft.com/office/drawing/2014/main" id="{03F8396D-1441-4432-9678-CBC6FD7E8655}"/>
              </a:ext>
            </a:extLst>
          </p:cNvPr>
          <p:cNvSpPr/>
          <p:nvPr/>
        </p:nvSpPr>
        <p:spPr>
          <a:xfrm>
            <a:off x="7951919" y="3938474"/>
            <a:ext cx="1455174" cy="102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6</a:t>
            </a:r>
          </a:p>
        </p:txBody>
      </p:sp>
      <p:sp>
        <p:nvSpPr>
          <p:cNvPr id="14" name="Arrow: Down 13">
            <a:extLst>
              <a:ext uri="{FF2B5EF4-FFF2-40B4-BE49-F238E27FC236}">
                <a16:creationId xmlns:a16="http://schemas.microsoft.com/office/drawing/2014/main" id="{2E12AEF3-AC2A-4ED7-913A-70CD295EEED0}"/>
              </a:ext>
            </a:extLst>
          </p:cNvPr>
          <p:cNvSpPr/>
          <p:nvPr/>
        </p:nvSpPr>
        <p:spPr>
          <a:xfrm rot="18465281">
            <a:off x="4207573" y="3027673"/>
            <a:ext cx="235974" cy="953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364C91E2-D31D-4899-85BF-86A184623102}"/>
              </a:ext>
            </a:extLst>
          </p:cNvPr>
          <p:cNvSpPr/>
          <p:nvPr/>
        </p:nvSpPr>
        <p:spPr>
          <a:xfrm rot="2327838">
            <a:off x="4428799" y="5126290"/>
            <a:ext cx="235974" cy="953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E9747579-BC5E-4B17-9EC7-ED9B5B43B238}"/>
              </a:ext>
            </a:extLst>
          </p:cNvPr>
          <p:cNvSpPr/>
          <p:nvPr/>
        </p:nvSpPr>
        <p:spPr>
          <a:xfrm rot="8144653">
            <a:off x="1651186" y="5081726"/>
            <a:ext cx="235974" cy="953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B36A3462-BC74-479F-A596-4C79CFB7F0C5}"/>
              </a:ext>
            </a:extLst>
          </p:cNvPr>
          <p:cNvSpPr/>
          <p:nvPr/>
        </p:nvSpPr>
        <p:spPr>
          <a:xfrm rot="13529795">
            <a:off x="1659151" y="3043201"/>
            <a:ext cx="235974" cy="953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hought Bubble: Cloud 17">
            <a:extLst>
              <a:ext uri="{FF2B5EF4-FFF2-40B4-BE49-F238E27FC236}">
                <a16:creationId xmlns:a16="http://schemas.microsoft.com/office/drawing/2014/main" id="{219FB60B-D074-48C6-8B7D-DD9DBEDCD6BE}"/>
              </a:ext>
            </a:extLst>
          </p:cNvPr>
          <p:cNvSpPr/>
          <p:nvPr/>
        </p:nvSpPr>
        <p:spPr>
          <a:xfrm>
            <a:off x="154948" y="291019"/>
            <a:ext cx="3502651" cy="1650567"/>
          </a:xfrm>
          <a:prstGeom prst="cloudCallout">
            <a:avLst>
              <a:gd name="adj1" fmla="val -11339"/>
              <a:gd name="adj2" fmla="val 106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Windows preemptively  “switch” threads </a:t>
            </a:r>
            <a:r>
              <a:rPr lang="en-US" sz="1600" dirty="0" err="1"/>
              <a:t>baseado</a:t>
            </a:r>
            <a:r>
              <a:rPr lang="en-US" sz="1600" dirty="0"/>
              <a:t> no time slice/quantum</a:t>
            </a:r>
          </a:p>
        </p:txBody>
      </p:sp>
      <p:sp>
        <p:nvSpPr>
          <p:cNvPr id="19" name="Thought Bubble: Cloud 18">
            <a:extLst>
              <a:ext uri="{FF2B5EF4-FFF2-40B4-BE49-F238E27FC236}">
                <a16:creationId xmlns:a16="http://schemas.microsoft.com/office/drawing/2014/main" id="{DC4F3E3D-2A3C-4D3C-8620-38E10D77559F}"/>
              </a:ext>
            </a:extLst>
          </p:cNvPr>
          <p:cNvSpPr/>
          <p:nvPr/>
        </p:nvSpPr>
        <p:spPr>
          <a:xfrm>
            <a:off x="8458291" y="5134706"/>
            <a:ext cx="3502651" cy="1650567"/>
          </a:xfrm>
          <a:prstGeom prst="cloudCallout">
            <a:avLst>
              <a:gd name="adj1" fmla="val -18357"/>
              <a:gd name="adj2" fmla="val -1042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 a thread </a:t>
            </a:r>
            <a:r>
              <a:rPr lang="en-US" sz="1600" dirty="0" err="1"/>
              <a:t>estiver</a:t>
            </a:r>
            <a:r>
              <a:rPr lang="en-US" sz="1600" dirty="0"/>
              <a:t> </a:t>
            </a:r>
            <a:r>
              <a:rPr lang="en-US" sz="1600" dirty="0" err="1"/>
              <a:t>esperando</a:t>
            </a:r>
            <a:r>
              <a:rPr lang="en-US" sz="1600" dirty="0"/>
              <a:t> por um time-out windows </a:t>
            </a:r>
            <a:r>
              <a:rPr lang="en-US" sz="1600" dirty="0" err="1"/>
              <a:t>tem</a:t>
            </a:r>
            <a:r>
              <a:rPr lang="en-US" sz="1600" dirty="0"/>
              <a:t> que </a:t>
            </a:r>
            <a:r>
              <a:rPr lang="en-US" sz="1600" dirty="0" err="1"/>
              <a:t>validar</a:t>
            </a:r>
            <a:r>
              <a:rPr lang="en-US" sz="1600" dirty="0"/>
              <a:t> se </a:t>
            </a:r>
            <a:r>
              <a:rPr lang="en-US" sz="1600"/>
              <a:t>precisa </a:t>
            </a:r>
            <a:r>
              <a:rPr lang="en-US" sz="1600" dirty="0"/>
              <a:t>“</a:t>
            </a:r>
            <a:r>
              <a:rPr lang="en-US" sz="1600" dirty="0" err="1"/>
              <a:t>acordar</a:t>
            </a:r>
            <a:r>
              <a:rPr lang="en-US" sz="1600" dirty="0"/>
              <a:t>” a thread</a:t>
            </a:r>
          </a:p>
        </p:txBody>
      </p:sp>
    </p:spTree>
    <p:extLst>
      <p:ext uri="{BB962C8B-B14F-4D97-AF65-F5344CB8AC3E}">
        <p14:creationId xmlns:p14="http://schemas.microsoft.com/office/powerpoint/2010/main" val="414633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2"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2000"/>
                            </p:stCondLst>
                            <p:childTnLst>
                              <p:par>
                                <p:cTn id="31" presetID="10" presetClass="entr" presetSubtype="0" fill="hold" grpId="1"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2500"/>
                            </p:stCondLst>
                            <p:childTnLst>
                              <p:par>
                                <p:cTn id="35" presetID="10" presetClass="entr" presetSubtype="0" fill="hold" grpId="1"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par>
                          <p:cTn id="38" fill="hold">
                            <p:stCondLst>
                              <p:cond delay="3000"/>
                            </p:stCondLst>
                            <p:childTnLst>
                              <p:par>
                                <p:cTn id="39" presetID="10" presetClass="entr" presetSubtype="0" fill="hold" grpId="1"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par>
                          <p:cTn id="42" fill="hold">
                            <p:stCondLst>
                              <p:cond delay="3500"/>
                            </p:stCondLst>
                            <p:childTnLst>
                              <p:par>
                                <p:cTn id="43" presetID="10" presetClass="entr" presetSubtype="0" fill="hold" grpId="1"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animBg="1"/>
      <p:bldP spid="5" grpId="1" animBg="1"/>
      <p:bldP spid="5" grpId="2" animBg="1"/>
      <p:bldP spid="6" grpId="0" animBg="1"/>
      <p:bldP spid="6" grpId="1" animBg="1"/>
      <p:bldP spid="6" grpId="2" animBg="1"/>
      <p:bldP spid="7" grpId="0" animBg="1"/>
      <p:bldP spid="7" grpId="1" animBg="1"/>
      <p:bldP spid="7" grpId="2"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7E6E9E-0291-4600-BC31-1330FB912617}"/>
              </a:ext>
            </a:extLst>
          </p:cNvPr>
          <p:cNvSpPr/>
          <p:nvPr/>
        </p:nvSpPr>
        <p:spPr>
          <a:xfrm>
            <a:off x="6087437" y="2290917"/>
            <a:ext cx="5610572" cy="432619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7B947CC-F687-4438-BB38-C8B17475345B}"/>
              </a:ext>
            </a:extLst>
          </p:cNvPr>
          <p:cNvSpPr/>
          <p:nvPr/>
        </p:nvSpPr>
        <p:spPr>
          <a:xfrm>
            <a:off x="9102139" y="2779250"/>
            <a:ext cx="2145964" cy="36903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8AD16-F491-40F7-AD71-8CDF14CDD23D}"/>
              </a:ext>
            </a:extLst>
          </p:cNvPr>
          <p:cNvSpPr/>
          <p:nvPr/>
        </p:nvSpPr>
        <p:spPr>
          <a:xfrm>
            <a:off x="476865" y="2290917"/>
            <a:ext cx="5324168" cy="432619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3C638-E940-4069-A500-01B8805F3299}"/>
              </a:ext>
            </a:extLst>
          </p:cNvPr>
          <p:cNvSpPr>
            <a:spLocks noGrp="1"/>
          </p:cNvSpPr>
          <p:nvPr>
            <p:ph type="title"/>
          </p:nvPr>
        </p:nvSpPr>
        <p:spPr>
          <a:xfrm>
            <a:off x="95229" y="208178"/>
            <a:ext cx="12001541" cy="714356"/>
          </a:xfrm>
        </p:spPr>
        <p:txBody>
          <a:bodyPr/>
          <a:lstStyle/>
          <a:p>
            <a:r>
              <a:rPr lang="en-US" dirty="0"/>
              <a:t>Windows context switching com SQLOS </a:t>
            </a:r>
            <a:br>
              <a:rPr lang="en-US" dirty="0"/>
            </a:br>
            <a:r>
              <a:rPr lang="en-US" dirty="0"/>
              <a:t>(non-preemptive)</a:t>
            </a:r>
          </a:p>
        </p:txBody>
      </p:sp>
      <p:sp>
        <p:nvSpPr>
          <p:cNvPr id="4" name="Rectangle: Rounded Corners 3">
            <a:extLst>
              <a:ext uri="{FF2B5EF4-FFF2-40B4-BE49-F238E27FC236}">
                <a16:creationId xmlns:a16="http://schemas.microsoft.com/office/drawing/2014/main" id="{16B20CAA-61E4-4A2A-8516-6537029FF0F8}"/>
              </a:ext>
            </a:extLst>
          </p:cNvPr>
          <p:cNvSpPr/>
          <p:nvPr/>
        </p:nvSpPr>
        <p:spPr>
          <a:xfrm>
            <a:off x="1082817" y="3539954"/>
            <a:ext cx="1455174" cy="102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SQLOS Thread 1</a:t>
            </a:r>
          </a:p>
        </p:txBody>
      </p:sp>
      <p:sp>
        <p:nvSpPr>
          <p:cNvPr id="5" name="Rectangle: Rounded Corners 4">
            <a:extLst>
              <a:ext uri="{FF2B5EF4-FFF2-40B4-BE49-F238E27FC236}">
                <a16:creationId xmlns:a16="http://schemas.microsoft.com/office/drawing/2014/main" id="{3FB3AED0-F80D-45FA-B6D3-20FFD8B4E1DC}"/>
              </a:ext>
            </a:extLst>
          </p:cNvPr>
          <p:cNvSpPr/>
          <p:nvPr/>
        </p:nvSpPr>
        <p:spPr>
          <a:xfrm>
            <a:off x="3777971" y="3589285"/>
            <a:ext cx="1455174" cy="102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X</a:t>
            </a:r>
          </a:p>
        </p:txBody>
      </p:sp>
      <p:sp>
        <p:nvSpPr>
          <p:cNvPr id="9" name="Rectangle 8">
            <a:extLst>
              <a:ext uri="{FF2B5EF4-FFF2-40B4-BE49-F238E27FC236}">
                <a16:creationId xmlns:a16="http://schemas.microsoft.com/office/drawing/2014/main" id="{D7C4240B-B4E1-461F-B202-475F64098403}"/>
              </a:ext>
            </a:extLst>
          </p:cNvPr>
          <p:cNvSpPr/>
          <p:nvPr/>
        </p:nvSpPr>
        <p:spPr>
          <a:xfrm>
            <a:off x="476865" y="1688225"/>
            <a:ext cx="395678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Euphemia" panose="020B0503040102020104" pitchFamily="34" charset="0"/>
              </a:rPr>
              <a:t>Ready &amp; Running State</a:t>
            </a:r>
          </a:p>
        </p:txBody>
      </p:sp>
      <p:sp>
        <p:nvSpPr>
          <p:cNvPr id="11" name="Rectangle: Rounded Corners 10">
            <a:extLst>
              <a:ext uri="{FF2B5EF4-FFF2-40B4-BE49-F238E27FC236}">
                <a16:creationId xmlns:a16="http://schemas.microsoft.com/office/drawing/2014/main" id="{427BD6C0-29C3-4B1D-86BF-BD1B7A3B43D4}"/>
              </a:ext>
            </a:extLst>
          </p:cNvPr>
          <p:cNvSpPr/>
          <p:nvPr/>
        </p:nvSpPr>
        <p:spPr>
          <a:xfrm>
            <a:off x="9498791" y="3321872"/>
            <a:ext cx="1455174" cy="7003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SQLOS</a:t>
            </a:r>
          </a:p>
          <a:p>
            <a:pPr algn="ctr"/>
            <a:r>
              <a:rPr lang="en-US" dirty="0"/>
              <a:t>Thread 6</a:t>
            </a:r>
          </a:p>
        </p:txBody>
      </p:sp>
      <p:sp>
        <p:nvSpPr>
          <p:cNvPr id="12" name="Rectangle 11">
            <a:extLst>
              <a:ext uri="{FF2B5EF4-FFF2-40B4-BE49-F238E27FC236}">
                <a16:creationId xmlns:a16="http://schemas.microsoft.com/office/drawing/2014/main" id="{CE4C5987-F8EF-4F7C-9C01-A8CA6726A890}"/>
              </a:ext>
            </a:extLst>
          </p:cNvPr>
          <p:cNvSpPr/>
          <p:nvPr/>
        </p:nvSpPr>
        <p:spPr>
          <a:xfrm>
            <a:off x="6063340" y="1688225"/>
            <a:ext cx="232223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Euphemia" panose="020B0503040102020104" pitchFamily="34" charset="0"/>
              </a:rPr>
              <a:t>Waiting state</a:t>
            </a:r>
          </a:p>
        </p:txBody>
      </p:sp>
      <p:sp>
        <p:nvSpPr>
          <p:cNvPr id="13" name="Rectangle: Rounded Corners 12">
            <a:extLst>
              <a:ext uri="{FF2B5EF4-FFF2-40B4-BE49-F238E27FC236}">
                <a16:creationId xmlns:a16="http://schemas.microsoft.com/office/drawing/2014/main" id="{03F8396D-1441-4432-9678-CBC6FD7E8655}"/>
              </a:ext>
            </a:extLst>
          </p:cNvPr>
          <p:cNvSpPr/>
          <p:nvPr/>
        </p:nvSpPr>
        <p:spPr>
          <a:xfrm>
            <a:off x="9503513" y="4246871"/>
            <a:ext cx="1455174" cy="682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SQLOS</a:t>
            </a:r>
          </a:p>
          <a:p>
            <a:pPr algn="ctr"/>
            <a:r>
              <a:rPr lang="en-US" dirty="0"/>
              <a:t>Thread 7</a:t>
            </a:r>
          </a:p>
        </p:txBody>
      </p:sp>
      <p:sp>
        <p:nvSpPr>
          <p:cNvPr id="14" name="Arrow: Down 13">
            <a:extLst>
              <a:ext uri="{FF2B5EF4-FFF2-40B4-BE49-F238E27FC236}">
                <a16:creationId xmlns:a16="http://schemas.microsoft.com/office/drawing/2014/main" id="{2E12AEF3-AC2A-4ED7-913A-70CD295EEED0}"/>
              </a:ext>
            </a:extLst>
          </p:cNvPr>
          <p:cNvSpPr/>
          <p:nvPr/>
        </p:nvSpPr>
        <p:spPr>
          <a:xfrm rot="16200000">
            <a:off x="3039994" y="3574366"/>
            <a:ext cx="235974" cy="953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hought Bubble: Cloud 18">
            <a:extLst>
              <a:ext uri="{FF2B5EF4-FFF2-40B4-BE49-F238E27FC236}">
                <a16:creationId xmlns:a16="http://schemas.microsoft.com/office/drawing/2014/main" id="{DC4F3E3D-2A3C-4D3C-8620-38E10D77559F}"/>
              </a:ext>
            </a:extLst>
          </p:cNvPr>
          <p:cNvSpPr/>
          <p:nvPr/>
        </p:nvSpPr>
        <p:spPr>
          <a:xfrm>
            <a:off x="9878880" y="5615254"/>
            <a:ext cx="2229374" cy="1162930"/>
          </a:xfrm>
          <a:prstGeom prst="cloudCallout">
            <a:avLst>
              <a:gd name="adj1" fmla="val -78778"/>
              <a:gd name="adj2" fmla="val -90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a:t>
            </a:r>
            <a:r>
              <a:rPr lang="en-US" sz="1600" dirty="0" err="1"/>
              <a:t>usa</a:t>
            </a:r>
            <a:r>
              <a:rPr lang="en-US" sz="1600" dirty="0"/>
              <a:t> wait </a:t>
            </a:r>
            <a:r>
              <a:rPr lang="en-US" sz="1600" dirty="0" err="1"/>
              <a:t>infinito</a:t>
            </a:r>
            <a:endParaRPr lang="en-US" sz="1600" dirty="0"/>
          </a:p>
        </p:txBody>
      </p:sp>
      <p:sp>
        <p:nvSpPr>
          <p:cNvPr id="20" name="Rectangle 19">
            <a:extLst>
              <a:ext uri="{FF2B5EF4-FFF2-40B4-BE49-F238E27FC236}">
                <a16:creationId xmlns:a16="http://schemas.microsoft.com/office/drawing/2014/main" id="{91B6B187-389A-4C97-8442-98D464082CAF}"/>
              </a:ext>
            </a:extLst>
          </p:cNvPr>
          <p:cNvSpPr/>
          <p:nvPr/>
        </p:nvSpPr>
        <p:spPr>
          <a:xfrm>
            <a:off x="8690638" y="2805403"/>
            <a:ext cx="3007371"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latin typeface="Euphemia" panose="020B0503040102020104" pitchFamily="34" charset="0"/>
              </a:rPr>
              <a:t>Time </a:t>
            </a:r>
            <a:r>
              <a:rPr lang="en-US" dirty="0" err="1">
                <a:ln w="0"/>
                <a:effectLst>
                  <a:outerShdw blurRad="38100" dist="19050" dir="2700000" algn="tl" rotWithShape="0">
                    <a:schemeClr val="dk1">
                      <a:alpha val="40000"/>
                    </a:schemeClr>
                  </a:outerShdw>
                </a:effectLst>
                <a:latin typeface="Euphemia" panose="020B0503040102020104" pitchFamily="34" charset="0"/>
              </a:rPr>
              <a:t>ou</a:t>
            </a:r>
            <a:r>
              <a:rPr lang="en-US" dirty="0">
                <a:ln w="0"/>
                <a:effectLst>
                  <a:outerShdw blurRad="38100" dist="19050" dir="2700000" algn="tl" rotWithShape="0">
                    <a:schemeClr val="dk1">
                      <a:alpha val="40000"/>
                    </a:schemeClr>
                  </a:outerShdw>
                </a:effectLst>
                <a:latin typeface="Euphemia" panose="020B0503040102020104" pitchFamily="34" charset="0"/>
              </a:rPr>
              <a:t> resources</a:t>
            </a:r>
            <a:endParaRPr lang="en-US" b="0" cap="none" spc="0" dirty="0">
              <a:ln w="0"/>
              <a:solidFill>
                <a:schemeClr val="tx1"/>
              </a:solidFill>
              <a:effectLst>
                <a:outerShdw blurRad="38100" dist="19050" dir="2700000" algn="tl" rotWithShape="0">
                  <a:schemeClr val="dk1">
                    <a:alpha val="40000"/>
                  </a:schemeClr>
                </a:outerShdw>
              </a:effectLst>
              <a:latin typeface="Euphemia" panose="020B0503040102020104" pitchFamily="34" charset="0"/>
            </a:endParaRPr>
          </a:p>
        </p:txBody>
      </p:sp>
      <p:sp>
        <p:nvSpPr>
          <p:cNvPr id="21" name="Rectangle 20">
            <a:extLst>
              <a:ext uri="{FF2B5EF4-FFF2-40B4-BE49-F238E27FC236}">
                <a16:creationId xmlns:a16="http://schemas.microsoft.com/office/drawing/2014/main" id="{F4F7A110-E8F5-4F31-B3C4-CF017D383323}"/>
              </a:ext>
            </a:extLst>
          </p:cNvPr>
          <p:cNvSpPr/>
          <p:nvPr/>
        </p:nvSpPr>
        <p:spPr>
          <a:xfrm>
            <a:off x="6533753" y="2779250"/>
            <a:ext cx="2145964" cy="36903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E90825B-8E29-4367-BC4C-BEBDDAD4A193}"/>
              </a:ext>
            </a:extLst>
          </p:cNvPr>
          <p:cNvSpPr/>
          <p:nvPr/>
        </p:nvSpPr>
        <p:spPr>
          <a:xfrm>
            <a:off x="6930405" y="3321872"/>
            <a:ext cx="1455174" cy="7003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SQLOS</a:t>
            </a:r>
          </a:p>
          <a:p>
            <a:pPr algn="ctr"/>
            <a:r>
              <a:rPr lang="en-US" dirty="0"/>
              <a:t>Thread 2</a:t>
            </a:r>
          </a:p>
        </p:txBody>
      </p:sp>
      <p:sp>
        <p:nvSpPr>
          <p:cNvPr id="23" name="Rectangle: Rounded Corners 22">
            <a:extLst>
              <a:ext uri="{FF2B5EF4-FFF2-40B4-BE49-F238E27FC236}">
                <a16:creationId xmlns:a16="http://schemas.microsoft.com/office/drawing/2014/main" id="{C996F1A2-7EF8-4E34-8C58-4040591098DF}"/>
              </a:ext>
            </a:extLst>
          </p:cNvPr>
          <p:cNvSpPr/>
          <p:nvPr/>
        </p:nvSpPr>
        <p:spPr>
          <a:xfrm>
            <a:off x="6930405" y="4112823"/>
            <a:ext cx="1455174" cy="682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SQLOS</a:t>
            </a:r>
          </a:p>
          <a:p>
            <a:pPr algn="ctr"/>
            <a:r>
              <a:rPr lang="en-US" dirty="0"/>
              <a:t>Thread 3</a:t>
            </a:r>
          </a:p>
        </p:txBody>
      </p:sp>
      <p:sp>
        <p:nvSpPr>
          <p:cNvPr id="24" name="Rectangle 23">
            <a:extLst>
              <a:ext uri="{FF2B5EF4-FFF2-40B4-BE49-F238E27FC236}">
                <a16:creationId xmlns:a16="http://schemas.microsoft.com/office/drawing/2014/main" id="{7F2E34F0-1DE4-42AE-885A-21511131EDCA}"/>
              </a:ext>
            </a:extLst>
          </p:cNvPr>
          <p:cNvSpPr/>
          <p:nvPr/>
        </p:nvSpPr>
        <p:spPr>
          <a:xfrm>
            <a:off x="6122252" y="2805403"/>
            <a:ext cx="3007371"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latin typeface="Euphemia" panose="020B0503040102020104" pitchFamily="34" charset="0"/>
              </a:rPr>
              <a:t>Runnable</a:t>
            </a:r>
            <a:endParaRPr lang="en-US" b="0" cap="none" spc="0" dirty="0">
              <a:ln w="0"/>
              <a:solidFill>
                <a:schemeClr val="tx1"/>
              </a:solidFill>
              <a:effectLst>
                <a:outerShdw blurRad="38100" dist="19050" dir="2700000" algn="tl" rotWithShape="0">
                  <a:schemeClr val="dk1">
                    <a:alpha val="40000"/>
                  </a:schemeClr>
                </a:outerShdw>
              </a:effectLst>
              <a:latin typeface="Euphemia" panose="020B0503040102020104" pitchFamily="34" charset="0"/>
            </a:endParaRPr>
          </a:p>
        </p:txBody>
      </p:sp>
      <p:sp>
        <p:nvSpPr>
          <p:cNvPr id="25" name="Rectangle: Rounded Corners 24">
            <a:extLst>
              <a:ext uri="{FF2B5EF4-FFF2-40B4-BE49-F238E27FC236}">
                <a16:creationId xmlns:a16="http://schemas.microsoft.com/office/drawing/2014/main" id="{20574FA5-6F3D-43D4-8440-CFF14EB75DF9}"/>
              </a:ext>
            </a:extLst>
          </p:cNvPr>
          <p:cNvSpPr/>
          <p:nvPr/>
        </p:nvSpPr>
        <p:spPr>
          <a:xfrm>
            <a:off x="6930405" y="4885784"/>
            <a:ext cx="1455174" cy="682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SQLOS</a:t>
            </a:r>
          </a:p>
          <a:p>
            <a:pPr algn="ctr"/>
            <a:r>
              <a:rPr lang="en-US" dirty="0"/>
              <a:t>Thread 4</a:t>
            </a:r>
          </a:p>
        </p:txBody>
      </p:sp>
      <p:sp>
        <p:nvSpPr>
          <p:cNvPr id="26" name="Rectangle: Rounded Corners 25">
            <a:extLst>
              <a:ext uri="{FF2B5EF4-FFF2-40B4-BE49-F238E27FC236}">
                <a16:creationId xmlns:a16="http://schemas.microsoft.com/office/drawing/2014/main" id="{40AB80DE-0F5D-462B-8070-2FDCF20AB2EE}"/>
              </a:ext>
            </a:extLst>
          </p:cNvPr>
          <p:cNvSpPr/>
          <p:nvPr/>
        </p:nvSpPr>
        <p:spPr>
          <a:xfrm>
            <a:off x="6930405" y="5658745"/>
            <a:ext cx="1455174" cy="682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SQLOS</a:t>
            </a:r>
          </a:p>
          <a:p>
            <a:pPr algn="ctr"/>
            <a:r>
              <a:rPr lang="en-US" dirty="0"/>
              <a:t>Thread 5</a:t>
            </a:r>
          </a:p>
        </p:txBody>
      </p:sp>
      <p:sp>
        <p:nvSpPr>
          <p:cNvPr id="27" name="Thought Bubble: Cloud 26">
            <a:extLst>
              <a:ext uri="{FF2B5EF4-FFF2-40B4-BE49-F238E27FC236}">
                <a16:creationId xmlns:a16="http://schemas.microsoft.com/office/drawing/2014/main" id="{4478FB4C-35F8-4572-9B92-C0B8109E7607}"/>
              </a:ext>
            </a:extLst>
          </p:cNvPr>
          <p:cNvSpPr/>
          <p:nvPr/>
        </p:nvSpPr>
        <p:spPr>
          <a:xfrm>
            <a:off x="3652812" y="5365552"/>
            <a:ext cx="2983455" cy="1183546"/>
          </a:xfrm>
          <a:prstGeom prst="cloudCallout">
            <a:avLst>
              <a:gd name="adj1" fmla="val -19123"/>
              <a:gd name="adj2" fmla="val -121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Pode</a:t>
            </a:r>
            <a:r>
              <a:rPr lang="en-US" sz="1100" dirty="0"/>
              <a:t> ser </a:t>
            </a:r>
            <a:r>
              <a:rPr lang="en-US" sz="1100" dirty="0" err="1"/>
              <a:t>uma</a:t>
            </a:r>
            <a:r>
              <a:rPr lang="en-US" sz="1100" dirty="0"/>
              <a:t> thread do OS, </a:t>
            </a:r>
          </a:p>
          <a:p>
            <a:pPr algn="ctr"/>
            <a:r>
              <a:rPr lang="en-US" sz="1100" dirty="0" err="1"/>
              <a:t>Ou</a:t>
            </a:r>
            <a:r>
              <a:rPr lang="en-US" sz="1100" dirty="0"/>
              <a:t> </a:t>
            </a:r>
            <a:r>
              <a:rPr lang="en-US" sz="1100" dirty="0" err="1"/>
              <a:t>uma</a:t>
            </a:r>
            <a:r>
              <a:rPr lang="en-US" sz="1100" dirty="0"/>
              <a:t> thread do SQL </a:t>
            </a:r>
            <a:r>
              <a:rPr lang="en-US" sz="1100" dirty="0" err="1"/>
              <a:t>rodando</a:t>
            </a:r>
            <a:r>
              <a:rPr lang="en-US" sz="1100" dirty="0"/>
              <a:t> </a:t>
            </a:r>
            <a:r>
              <a:rPr lang="en-US" sz="1100" dirty="0" err="1"/>
              <a:t>como</a:t>
            </a:r>
            <a:r>
              <a:rPr lang="en-US" sz="1100" dirty="0"/>
              <a:t> preemptive (scheduler monitor)</a:t>
            </a:r>
          </a:p>
        </p:txBody>
      </p:sp>
      <p:sp>
        <p:nvSpPr>
          <p:cNvPr id="28" name="Thought Bubble: Cloud 27">
            <a:extLst>
              <a:ext uri="{FF2B5EF4-FFF2-40B4-BE49-F238E27FC236}">
                <a16:creationId xmlns:a16="http://schemas.microsoft.com/office/drawing/2014/main" id="{0D66A847-19AF-4697-9F23-9DFFA4EFD3D4}"/>
              </a:ext>
            </a:extLst>
          </p:cNvPr>
          <p:cNvSpPr/>
          <p:nvPr/>
        </p:nvSpPr>
        <p:spPr>
          <a:xfrm>
            <a:off x="280986" y="5466276"/>
            <a:ext cx="2983455" cy="1183546"/>
          </a:xfrm>
          <a:prstGeom prst="cloudCallout">
            <a:avLst>
              <a:gd name="adj1" fmla="val 34596"/>
              <a:gd name="adj2" fmla="val -1253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Apenas</a:t>
            </a:r>
            <a:r>
              <a:rPr lang="en-US" sz="1200" dirty="0"/>
              <a:t> 2 threads </a:t>
            </a:r>
            <a:r>
              <a:rPr lang="en-US" sz="1200" dirty="0" err="1"/>
              <a:t>precisando</a:t>
            </a:r>
            <a:r>
              <a:rPr lang="en-US" sz="1200" dirty="0"/>
              <a:t> </a:t>
            </a:r>
            <a:r>
              <a:rPr lang="en-US" sz="1200" dirty="0" err="1"/>
              <a:t>fazer</a:t>
            </a:r>
            <a:r>
              <a:rPr lang="en-US" sz="1200" dirty="0"/>
              <a:t> switch entre </a:t>
            </a:r>
            <a:r>
              <a:rPr lang="en-US" sz="1200" dirty="0" err="1"/>
              <a:t>elas</a:t>
            </a:r>
            <a:endParaRPr lang="en-US" sz="1200" dirty="0"/>
          </a:p>
        </p:txBody>
      </p:sp>
    </p:spTree>
    <p:extLst>
      <p:ext uri="{BB962C8B-B14F-4D97-AF65-F5344CB8AC3E}">
        <p14:creationId xmlns:p14="http://schemas.microsoft.com/office/powerpoint/2010/main" val="165212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Alternate Process 7">
            <a:extLst>
              <a:ext uri="{FF2B5EF4-FFF2-40B4-BE49-F238E27FC236}">
                <a16:creationId xmlns:a16="http://schemas.microsoft.com/office/drawing/2014/main" id="{A58A5830-4413-4055-9B62-187F07C54AA0}"/>
              </a:ext>
            </a:extLst>
          </p:cNvPr>
          <p:cNvSpPr/>
          <p:nvPr/>
        </p:nvSpPr>
        <p:spPr>
          <a:xfrm>
            <a:off x="499922" y="1109806"/>
            <a:ext cx="4841005" cy="554037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err="1"/>
              <a:t>Desenvolvedores</a:t>
            </a:r>
            <a:r>
              <a:rPr lang="en-US" dirty="0"/>
              <a:t> </a:t>
            </a:r>
            <a:r>
              <a:rPr lang="en-US" dirty="0" err="1"/>
              <a:t>precisam</a:t>
            </a:r>
            <a:r>
              <a:rPr lang="en-US" dirty="0"/>
              <a:t> </a:t>
            </a:r>
            <a:r>
              <a:rPr lang="en-US" dirty="0" err="1"/>
              <a:t>rodar</a:t>
            </a:r>
            <a:r>
              <a:rPr lang="en-US" dirty="0"/>
              <a:t> </a:t>
            </a:r>
            <a:r>
              <a:rPr lang="en-US" dirty="0" err="1"/>
              <a:t>códigos</a:t>
            </a:r>
            <a:r>
              <a:rPr lang="en-US" dirty="0"/>
              <a:t> que </a:t>
            </a:r>
            <a:r>
              <a:rPr lang="en-US" dirty="0" err="1"/>
              <a:t>não</a:t>
            </a:r>
            <a:r>
              <a:rPr lang="en-US" dirty="0"/>
              <a:t> </a:t>
            </a:r>
            <a:r>
              <a:rPr lang="en-US" dirty="0" err="1"/>
              <a:t>estão</a:t>
            </a:r>
            <a:r>
              <a:rPr lang="en-US" dirty="0"/>
              <a:t> no </a:t>
            </a:r>
            <a:r>
              <a:rPr lang="en-US" dirty="0" err="1"/>
              <a:t>controle</a:t>
            </a:r>
            <a:r>
              <a:rPr lang="en-US" dirty="0"/>
              <a:t> deles…</a:t>
            </a:r>
          </a:p>
        </p:txBody>
      </p:sp>
      <p:sp>
        <p:nvSpPr>
          <p:cNvPr id="6" name="Título 37">
            <a:extLst>
              <a:ext uri="{FF2B5EF4-FFF2-40B4-BE49-F238E27FC236}">
                <a16:creationId xmlns:a16="http://schemas.microsoft.com/office/drawing/2014/main" id="{27F2F58D-E561-4326-B2D4-71876E00C643}"/>
              </a:ext>
            </a:extLst>
          </p:cNvPr>
          <p:cNvSpPr>
            <a:spLocks noGrp="1"/>
          </p:cNvSpPr>
          <p:nvPr>
            <p:ph type="title"/>
          </p:nvPr>
        </p:nvSpPr>
        <p:spPr>
          <a:xfrm>
            <a:off x="190459" y="357190"/>
            <a:ext cx="12001541" cy="714356"/>
          </a:xfrm>
        </p:spPr>
        <p:txBody>
          <a:bodyPr/>
          <a:lstStyle/>
          <a:p>
            <a:r>
              <a:rPr lang="pt-BR" dirty="0"/>
              <a:t>SQLOS </a:t>
            </a:r>
            <a:r>
              <a:rPr lang="pt-BR" dirty="0" err="1"/>
              <a:t>Scheduler</a:t>
            </a:r>
            <a:r>
              <a:rPr lang="pt-BR" dirty="0"/>
              <a:t> - </a:t>
            </a:r>
            <a:r>
              <a:rPr lang="en-US" dirty="0"/>
              <a:t>Preemptive scheduling</a:t>
            </a:r>
            <a:br>
              <a:rPr lang="en-US" dirty="0"/>
            </a:br>
            <a:endParaRPr lang="pt-BR" dirty="0"/>
          </a:p>
        </p:txBody>
      </p:sp>
      <p:graphicFrame>
        <p:nvGraphicFramePr>
          <p:cNvPr id="5" name="Diagram 4">
            <a:extLst>
              <a:ext uri="{FF2B5EF4-FFF2-40B4-BE49-F238E27FC236}">
                <a16:creationId xmlns:a16="http://schemas.microsoft.com/office/drawing/2014/main" id="{1700C737-1F14-4D7F-9101-5B2BFF6085E8}"/>
              </a:ext>
            </a:extLst>
          </p:cNvPr>
          <p:cNvGraphicFramePr/>
          <p:nvPr>
            <p:extLst>
              <p:ext uri="{D42A27DB-BD31-4B8C-83A1-F6EECF244321}">
                <p14:modId xmlns:p14="http://schemas.microsoft.com/office/powerpoint/2010/main" val="743979573"/>
              </p:ext>
            </p:extLst>
          </p:nvPr>
        </p:nvGraphicFramePr>
        <p:xfrm>
          <a:off x="1120487" y="2160104"/>
          <a:ext cx="3599873" cy="4340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lowchart: Alternate Process 8">
            <a:extLst>
              <a:ext uri="{FF2B5EF4-FFF2-40B4-BE49-F238E27FC236}">
                <a16:creationId xmlns:a16="http://schemas.microsoft.com/office/drawing/2014/main" id="{F0179C54-8F91-429F-9FAC-C96399CC2092}"/>
              </a:ext>
            </a:extLst>
          </p:cNvPr>
          <p:cNvSpPr/>
          <p:nvPr/>
        </p:nvSpPr>
        <p:spPr>
          <a:xfrm>
            <a:off x="5899731" y="1109806"/>
            <a:ext cx="4841005" cy="554037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2000" dirty="0"/>
              <a:t>SQLOS </a:t>
            </a:r>
            <a:r>
              <a:rPr lang="en-US" sz="2000" dirty="0" err="1"/>
              <a:t>permite</a:t>
            </a:r>
            <a:r>
              <a:rPr lang="en-US" sz="2000" dirty="0"/>
              <a:t> que a thread </a:t>
            </a:r>
            <a:r>
              <a:rPr lang="en-US" sz="2000" dirty="0" err="1"/>
              <a:t>temporariamente</a:t>
            </a:r>
            <a:r>
              <a:rPr lang="en-US" sz="2000" dirty="0"/>
              <a:t> “</a:t>
            </a:r>
            <a:r>
              <a:rPr lang="en-US" sz="2000" dirty="0" err="1"/>
              <a:t>deixe</a:t>
            </a:r>
            <a:r>
              <a:rPr lang="en-US" sz="2000" dirty="0"/>
              <a:t>” o SQLOS</a:t>
            </a:r>
          </a:p>
          <a:p>
            <a:pPr algn="ctr"/>
            <a:r>
              <a:rPr lang="en-US" sz="2000" dirty="0"/>
              <a:t>Wait = PREEMPTIVE_* (SQL2008+)</a:t>
            </a:r>
          </a:p>
        </p:txBody>
      </p:sp>
      <p:graphicFrame>
        <p:nvGraphicFramePr>
          <p:cNvPr id="10" name="Diagram 9">
            <a:extLst>
              <a:ext uri="{FF2B5EF4-FFF2-40B4-BE49-F238E27FC236}">
                <a16:creationId xmlns:a16="http://schemas.microsoft.com/office/drawing/2014/main" id="{F146E028-71B9-4FA6-A4A1-61994E5F6D55}"/>
              </a:ext>
            </a:extLst>
          </p:cNvPr>
          <p:cNvGraphicFramePr/>
          <p:nvPr>
            <p:extLst>
              <p:ext uri="{D42A27DB-BD31-4B8C-83A1-F6EECF244321}">
                <p14:modId xmlns:p14="http://schemas.microsoft.com/office/powerpoint/2010/main" val="610549546"/>
              </p:ext>
            </p:extLst>
          </p:nvPr>
        </p:nvGraphicFramePr>
        <p:xfrm>
          <a:off x="6621319" y="2078183"/>
          <a:ext cx="3599873" cy="43407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hought Bubble: Cloud 10">
            <a:extLst>
              <a:ext uri="{FF2B5EF4-FFF2-40B4-BE49-F238E27FC236}">
                <a16:creationId xmlns:a16="http://schemas.microsoft.com/office/drawing/2014/main" id="{DD2E5A82-32F1-4FCD-AC4B-9FE70DAE4540}"/>
              </a:ext>
            </a:extLst>
          </p:cNvPr>
          <p:cNvSpPr/>
          <p:nvPr/>
        </p:nvSpPr>
        <p:spPr>
          <a:xfrm>
            <a:off x="8998527" y="357190"/>
            <a:ext cx="3003014" cy="1489700"/>
          </a:xfrm>
          <a:prstGeom prst="cloudCallout">
            <a:avLst>
              <a:gd name="adj1" fmla="val -46200"/>
              <a:gd name="adj2" fmla="val 7128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Coluna</a:t>
            </a:r>
            <a:r>
              <a:rPr lang="en-US" sz="1600" dirty="0"/>
              <a:t> </a:t>
            </a:r>
            <a:r>
              <a:rPr lang="en-US" sz="1600" dirty="0" err="1"/>
              <a:t>is_preemptive</a:t>
            </a:r>
            <a:r>
              <a:rPr lang="en-US" sz="1600" dirty="0"/>
              <a:t> </a:t>
            </a:r>
            <a:r>
              <a:rPr lang="en-US" sz="1600" dirty="0" err="1"/>
              <a:t>na</a:t>
            </a:r>
            <a:r>
              <a:rPr lang="en-US" sz="1600" dirty="0"/>
              <a:t> </a:t>
            </a:r>
            <a:r>
              <a:rPr lang="en-US" sz="1600" dirty="0" err="1"/>
              <a:t>sys.dm_os_workers</a:t>
            </a:r>
            <a:endParaRPr lang="en-US" sz="1600" dirty="0"/>
          </a:p>
        </p:txBody>
      </p:sp>
      <p:sp>
        <p:nvSpPr>
          <p:cNvPr id="12" name="Thought Bubble: Cloud 11">
            <a:extLst>
              <a:ext uri="{FF2B5EF4-FFF2-40B4-BE49-F238E27FC236}">
                <a16:creationId xmlns:a16="http://schemas.microsoft.com/office/drawing/2014/main" id="{B0EB1D47-F91F-4EBD-A2E6-AA5F9648E236}"/>
              </a:ext>
            </a:extLst>
          </p:cNvPr>
          <p:cNvSpPr/>
          <p:nvPr/>
        </p:nvSpPr>
        <p:spPr>
          <a:xfrm>
            <a:off x="9085077" y="2366576"/>
            <a:ext cx="3003014" cy="1881960"/>
          </a:xfrm>
          <a:prstGeom prst="cloudCallout">
            <a:avLst>
              <a:gd name="adj1" fmla="val -51044"/>
              <a:gd name="adj2" fmla="val -5217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Status = RUNNING… </a:t>
            </a:r>
          </a:p>
          <a:p>
            <a:pPr algn="ctr"/>
            <a:r>
              <a:rPr lang="en-US" sz="1600" dirty="0"/>
              <a:t>Na </a:t>
            </a:r>
            <a:r>
              <a:rPr lang="en-US" sz="1600" dirty="0" err="1"/>
              <a:t>verdade</a:t>
            </a:r>
            <a:r>
              <a:rPr lang="en-US" sz="1600" dirty="0"/>
              <a:t> SQLOS </a:t>
            </a:r>
            <a:r>
              <a:rPr lang="en-US" sz="1600" dirty="0" err="1"/>
              <a:t>não</a:t>
            </a:r>
            <a:r>
              <a:rPr lang="en-US" sz="1600" dirty="0"/>
              <a:t> </a:t>
            </a:r>
            <a:r>
              <a:rPr lang="en-US" sz="1600" dirty="0" err="1"/>
              <a:t>sabe</a:t>
            </a:r>
            <a:r>
              <a:rPr lang="en-US" sz="1600" dirty="0"/>
              <a:t> se a thread </a:t>
            </a:r>
            <a:r>
              <a:rPr lang="en-US" sz="1600" dirty="0" err="1"/>
              <a:t>está</a:t>
            </a:r>
            <a:r>
              <a:rPr lang="en-US" sz="1600" dirty="0"/>
              <a:t> </a:t>
            </a:r>
            <a:r>
              <a:rPr lang="en-US" sz="1600" dirty="0" err="1"/>
              <a:t>rodando</a:t>
            </a:r>
            <a:r>
              <a:rPr lang="en-US" sz="1600" dirty="0"/>
              <a:t> </a:t>
            </a:r>
            <a:r>
              <a:rPr lang="en-US" sz="1600" dirty="0" err="1"/>
              <a:t>ou</a:t>
            </a:r>
            <a:r>
              <a:rPr lang="en-US" sz="1600" dirty="0"/>
              <a:t> </a:t>
            </a:r>
            <a:r>
              <a:rPr lang="en-US" sz="1600" dirty="0" err="1"/>
              <a:t>não</a:t>
            </a:r>
            <a:r>
              <a:rPr lang="en-US" sz="1600" dirty="0"/>
              <a:t>…</a:t>
            </a:r>
          </a:p>
        </p:txBody>
      </p:sp>
      <p:sp>
        <p:nvSpPr>
          <p:cNvPr id="13" name="TextBox 12">
            <a:extLst>
              <a:ext uri="{FF2B5EF4-FFF2-40B4-BE49-F238E27FC236}">
                <a16:creationId xmlns:a16="http://schemas.microsoft.com/office/drawing/2014/main" id="{DED8C08F-5C4D-4C75-AE03-B3B9E215503B}"/>
              </a:ext>
            </a:extLst>
          </p:cNvPr>
          <p:cNvSpPr txBox="1"/>
          <p:nvPr/>
        </p:nvSpPr>
        <p:spPr>
          <a:xfrm>
            <a:off x="1805702" y="4826675"/>
            <a:ext cx="2363374" cy="2031325"/>
          </a:xfrm>
          <a:prstGeom prst="rect">
            <a:avLst/>
          </a:prstGeom>
          <a:solidFill>
            <a:schemeClr val="tx1"/>
          </a:solidFill>
        </p:spPr>
        <p:txBody>
          <a:bodyPr wrap="square" rtlCol="0">
            <a:spAutoFit/>
          </a:bodyPr>
          <a:lstStyle/>
          <a:p>
            <a:r>
              <a:rPr lang="en-US" sz="1400" dirty="0">
                <a:solidFill>
                  <a:srgbClr val="00B050"/>
                </a:solidFill>
              </a:rPr>
              <a:t>************************</a:t>
            </a:r>
          </a:p>
          <a:p>
            <a:r>
              <a:rPr lang="en-US" sz="1400" dirty="0">
                <a:solidFill>
                  <a:srgbClr val="00B050"/>
                </a:solidFill>
              </a:rPr>
              <a:t>*</a:t>
            </a:r>
          </a:p>
          <a:p>
            <a:r>
              <a:rPr lang="en-US" sz="1400" dirty="0">
                <a:solidFill>
                  <a:srgbClr val="00B050"/>
                </a:solidFill>
              </a:rPr>
              <a:t> * BEGIN STACK DUMP:</a:t>
            </a:r>
          </a:p>
          <a:p>
            <a:r>
              <a:rPr lang="en-US" sz="1400" dirty="0">
                <a:solidFill>
                  <a:srgbClr val="00B050"/>
                </a:solidFill>
              </a:rPr>
              <a:t>*   10/17/09 15:51:52 </a:t>
            </a:r>
            <a:r>
              <a:rPr lang="en-US" sz="1400" dirty="0" err="1">
                <a:solidFill>
                  <a:srgbClr val="00B050"/>
                </a:solidFill>
              </a:rPr>
              <a:t>spid</a:t>
            </a:r>
            <a:r>
              <a:rPr lang="en-US" sz="1400" dirty="0">
                <a:solidFill>
                  <a:srgbClr val="00B050"/>
                </a:solidFill>
              </a:rPr>
              <a:t> 0</a:t>
            </a:r>
          </a:p>
          <a:p>
            <a:r>
              <a:rPr lang="en-US" sz="1400" dirty="0">
                <a:solidFill>
                  <a:srgbClr val="00B050"/>
                </a:solidFill>
              </a:rPr>
              <a:t>*</a:t>
            </a:r>
          </a:p>
          <a:p>
            <a:r>
              <a:rPr lang="en-US" sz="1400" dirty="0">
                <a:solidFill>
                  <a:srgbClr val="00B050"/>
                </a:solidFill>
              </a:rPr>
              <a:t>* Non-yielding Scheduler</a:t>
            </a:r>
          </a:p>
          <a:p>
            <a:r>
              <a:rPr lang="en-US" sz="1400" dirty="0">
                <a:solidFill>
                  <a:srgbClr val="00B050"/>
                </a:solidFill>
              </a:rPr>
              <a:t>*</a:t>
            </a:r>
          </a:p>
          <a:p>
            <a:r>
              <a:rPr lang="en-US" sz="1400" dirty="0">
                <a:solidFill>
                  <a:srgbClr val="00B050"/>
                </a:solidFill>
              </a:rPr>
              <a:t>************************</a:t>
            </a:r>
          </a:p>
        </p:txBody>
      </p:sp>
    </p:spTree>
    <p:extLst>
      <p:ext uri="{BB962C8B-B14F-4D97-AF65-F5344CB8AC3E}">
        <p14:creationId xmlns:p14="http://schemas.microsoft.com/office/powerpoint/2010/main" val="6158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Graphic spid="5" grpId="0">
        <p:bldAsOne/>
      </p:bldGraphic>
      <p:bldP spid="9" grpId="0" animBg="1"/>
      <p:bldGraphic spid="10" grpId="0">
        <p:bldAsOne/>
      </p:bldGraphic>
      <p:bldP spid="11" grpId="0" animBg="1"/>
      <p:bldP spid="12" grpId="0" animBg="1"/>
      <p:bldP spid="13" grpId="0" uiExpan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184D1-B8BA-4BB1-89DA-B7D8EEBC45A4}"/>
              </a:ext>
            </a:extLst>
          </p:cNvPr>
          <p:cNvPicPr>
            <a:picLocks noChangeAspect="1"/>
          </p:cNvPicPr>
          <p:nvPr/>
        </p:nvPicPr>
        <p:blipFill>
          <a:blip r:embed="rId2"/>
          <a:stretch>
            <a:fillRect/>
          </a:stretch>
        </p:blipFill>
        <p:spPr>
          <a:xfrm>
            <a:off x="507855" y="196564"/>
            <a:ext cx="9264361" cy="6319399"/>
          </a:xfrm>
          <a:prstGeom prst="rect">
            <a:avLst/>
          </a:prstGeom>
        </p:spPr>
      </p:pic>
    </p:spTree>
    <p:extLst>
      <p:ext uri="{BB962C8B-B14F-4D97-AF65-F5344CB8AC3E}">
        <p14:creationId xmlns:p14="http://schemas.microsoft.com/office/powerpoint/2010/main" val="86283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C7887C38-023B-4AB4-8315-70149C7F6A10}"/>
              </a:ext>
            </a:extLst>
          </p:cNvPr>
          <p:cNvSpPr txBox="1">
            <a:spLocks/>
          </p:cNvSpPr>
          <p:nvPr/>
        </p:nvSpPr>
        <p:spPr bwMode="black">
          <a:xfrm>
            <a:off x="1164325" y="184797"/>
            <a:ext cx="7589520" cy="143752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800" dirty="0">
                <a:solidFill>
                  <a:schemeClr val="tx1"/>
                </a:solidFill>
              </a:rPr>
              <a:t>Módulo 01 - Arquitetura </a:t>
            </a:r>
            <a:br>
              <a:rPr lang="pt-BR" sz="4800" dirty="0">
                <a:solidFill>
                  <a:schemeClr val="tx1"/>
                </a:solidFill>
              </a:rPr>
            </a:br>
            <a:r>
              <a:rPr lang="pt-BR" sz="4800" dirty="0">
                <a:solidFill>
                  <a:schemeClr val="tx1"/>
                </a:solidFill>
              </a:rPr>
              <a:t>SQL Server e CPU</a:t>
            </a:r>
            <a:endParaRPr lang="en-US" sz="4800" dirty="0"/>
          </a:p>
        </p:txBody>
      </p:sp>
      <p:sp>
        <p:nvSpPr>
          <p:cNvPr id="7" name="Rectangle 6">
            <a:extLst>
              <a:ext uri="{FF2B5EF4-FFF2-40B4-BE49-F238E27FC236}">
                <a16:creationId xmlns:a16="http://schemas.microsoft.com/office/drawing/2014/main" id="{780A2E13-EA7F-4CB0-B193-C14BFE571780}"/>
              </a:ext>
            </a:extLst>
          </p:cNvPr>
          <p:cNvSpPr/>
          <p:nvPr/>
        </p:nvSpPr>
        <p:spPr>
          <a:xfrm>
            <a:off x="1164324" y="1622323"/>
            <a:ext cx="9965792" cy="4860241"/>
          </a:xfrm>
          <a:prstGeom prst="rect">
            <a:avLst/>
          </a:prstGeom>
        </p:spPr>
        <p:txBody>
          <a:bodyPr wrap="square">
            <a:spAutoFit/>
          </a:bodyPr>
          <a:lstStyle/>
          <a:p>
            <a:pPr marL="342900" marR="0" lvl="0" indent="-342900" defTabSz="914400" eaLnBrk="1" fontAlgn="auto" latinLnBrk="0" hangingPunct="1">
              <a:lnSpc>
                <a:spcPct val="120000"/>
              </a:lnSpc>
              <a:spcBef>
                <a:spcPts val="0"/>
              </a:spcBef>
              <a:spcAft>
                <a:spcPts val="0"/>
              </a:spcAft>
              <a:buClr>
                <a:srgbClr val="5FCBEF"/>
              </a:buClr>
              <a:buSzPct val="80000"/>
              <a:buFont typeface="Wingdings 3" charset="2"/>
              <a:buChar char=""/>
              <a:tabLst/>
              <a:defRPr/>
            </a:pPr>
            <a:r>
              <a:rPr kumimoji="0" lang="en-US" sz="2800" b="0" i="0" u="none" strike="noStrike" kern="0" cap="none" spc="0" normalizeH="0" baseline="0" noProof="0" dirty="0" err="1">
                <a:ln>
                  <a:noFill/>
                </a:ln>
                <a:solidFill>
                  <a:prstClr val="black">
                    <a:lumMod val="75000"/>
                    <a:lumOff val="25000"/>
                  </a:prstClr>
                </a:solidFill>
                <a:effectLst/>
                <a:uLnTx/>
                <a:uFillTx/>
              </a:rPr>
              <a:t>Módulo</a:t>
            </a:r>
            <a:r>
              <a:rPr kumimoji="0" lang="en-US" sz="2800" b="0" i="0" u="none" strike="noStrike" kern="0" cap="none" spc="0" normalizeH="0" baseline="0" noProof="0" dirty="0">
                <a:ln>
                  <a:noFill/>
                </a:ln>
                <a:solidFill>
                  <a:prstClr val="black">
                    <a:lumMod val="75000"/>
                    <a:lumOff val="25000"/>
                  </a:prstClr>
                </a:solidFill>
                <a:effectLst/>
                <a:uLnTx/>
                <a:uFillTx/>
              </a:rPr>
              <a:t> 01: </a:t>
            </a:r>
            <a:r>
              <a:rPr kumimoji="0" lang="en-US" sz="2800" b="0" i="0" u="none" strike="noStrike" kern="0" cap="none" spc="0" normalizeH="0" baseline="0" noProof="0" dirty="0" err="1">
                <a:ln>
                  <a:noFill/>
                </a:ln>
                <a:solidFill>
                  <a:prstClr val="black">
                    <a:lumMod val="75000"/>
                    <a:lumOff val="25000"/>
                  </a:prstClr>
                </a:solidFill>
                <a:effectLst/>
                <a:uLnTx/>
                <a:uFillTx/>
              </a:rPr>
              <a:t>Arquitetura</a:t>
            </a:r>
            <a:r>
              <a:rPr kumimoji="0" lang="en-US" sz="2800" b="0" i="0" u="none" strike="noStrike" kern="0" cap="none" spc="0" normalizeH="0" baseline="0" noProof="0" dirty="0">
                <a:ln>
                  <a:noFill/>
                </a:ln>
                <a:solidFill>
                  <a:prstClr val="black">
                    <a:lumMod val="75000"/>
                    <a:lumOff val="25000"/>
                  </a:prstClr>
                </a:solidFill>
                <a:effectLst/>
                <a:uLnTx/>
                <a:uFillTx/>
              </a:rPr>
              <a:t> SQL Server e CPU</a:t>
            </a:r>
          </a:p>
          <a:p>
            <a:pPr marL="742950" marR="0" lvl="1" indent="-285750" defTabSz="914400" eaLnBrk="1" fontAlgn="auto" latinLnBrk="0" hangingPunct="1">
              <a:lnSpc>
                <a:spcPct val="120000"/>
              </a:lnSpc>
              <a:spcBef>
                <a:spcPts val="0"/>
              </a:spcBef>
              <a:spcAft>
                <a:spcPts val="0"/>
              </a:spcAft>
              <a:buClr>
                <a:srgbClr val="5FCBEF"/>
              </a:buClr>
              <a:buSzPct val="80000"/>
              <a:buFont typeface="Wingdings 3" charset="2"/>
              <a:buChar char=""/>
              <a:tabLst/>
              <a:defRPr/>
            </a:pPr>
            <a:r>
              <a:rPr kumimoji="0" lang="en-US" sz="2400" b="0" i="0" u="none" strike="noStrike" kern="0" cap="none" spc="0" normalizeH="0" baseline="0" noProof="0" dirty="0" err="1">
                <a:ln>
                  <a:noFill/>
                </a:ln>
                <a:solidFill>
                  <a:prstClr val="black">
                    <a:lumMod val="75000"/>
                    <a:lumOff val="25000"/>
                  </a:prstClr>
                </a:solidFill>
                <a:effectLst/>
                <a:uLnTx/>
                <a:uFillTx/>
              </a:rPr>
              <a:t>Componentes</a:t>
            </a:r>
            <a:r>
              <a:rPr kumimoji="0" lang="en-US" sz="2400" b="0" i="0" u="none" strike="noStrike" kern="0" cap="none" spc="0" normalizeH="0" baseline="0" noProof="0" dirty="0">
                <a:ln>
                  <a:noFill/>
                </a:ln>
                <a:solidFill>
                  <a:prstClr val="black">
                    <a:lumMod val="75000"/>
                    <a:lumOff val="25000"/>
                  </a:prstClr>
                </a:solidFill>
                <a:effectLst/>
                <a:uLnTx/>
                <a:uFillTx/>
              </a:rPr>
              <a:t> do SQL Server</a:t>
            </a:r>
          </a:p>
          <a:p>
            <a:pPr marL="1143000" marR="0" lvl="2" indent="-228600" defTabSz="914400" eaLnBrk="1" fontAlgn="auto" latinLnBrk="0" hangingPunct="1">
              <a:lnSpc>
                <a:spcPct val="120000"/>
              </a:lnSpc>
              <a:spcBef>
                <a:spcPts val="0"/>
              </a:spcBef>
              <a:spcAft>
                <a:spcPts val="0"/>
              </a:spcAft>
              <a:buClr>
                <a:srgbClr val="5FCBEF"/>
              </a:buClr>
              <a:buSzPct val="80000"/>
              <a:buFont typeface="Wingdings 3" charset="2"/>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rPr>
              <a:t>Protocol layer</a:t>
            </a:r>
          </a:p>
          <a:p>
            <a:pPr marL="1143000" marR="0" lvl="2" indent="-228600" defTabSz="914400" eaLnBrk="1" fontAlgn="auto" latinLnBrk="0" hangingPunct="1">
              <a:lnSpc>
                <a:spcPct val="120000"/>
              </a:lnSpc>
              <a:spcBef>
                <a:spcPts val="0"/>
              </a:spcBef>
              <a:spcAft>
                <a:spcPts val="0"/>
              </a:spcAft>
              <a:buClr>
                <a:srgbClr val="5FCBEF"/>
              </a:buClr>
              <a:buSzPct val="80000"/>
              <a:buFont typeface="Wingdings 3" charset="2"/>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rPr>
              <a:t>Query processor: query optimization e execution</a:t>
            </a:r>
          </a:p>
          <a:p>
            <a:pPr marL="1143000" marR="0" lvl="2" indent="-228600" defTabSz="914400" eaLnBrk="1" fontAlgn="auto" latinLnBrk="0" hangingPunct="1">
              <a:lnSpc>
                <a:spcPct val="120000"/>
              </a:lnSpc>
              <a:spcBef>
                <a:spcPts val="0"/>
              </a:spcBef>
              <a:spcAft>
                <a:spcPts val="0"/>
              </a:spcAft>
              <a:buClr>
                <a:srgbClr val="5FCBEF"/>
              </a:buClr>
              <a:buSzPct val="80000"/>
              <a:buFont typeface="Wingdings 3" charset="2"/>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rPr>
              <a:t>Storage engine: Access methods, DB page cache, locks…</a:t>
            </a:r>
          </a:p>
          <a:p>
            <a:pPr marL="1200150" lvl="2" indent="-285750" defTabSz="914400">
              <a:lnSpc>
                <a:spcPct val="120000"/>
              </a:lnSpc>
              <a:buClr>
                <a:srgbClr val="5FCBEF"/>
              </a:buClr>
              <a:buSzPct val="80000"/>
              <a:buFont typeface="Wingdings 3" charset="2"/>
              <a:buChar char=""/>
            </a:pPr>
            <a:r>
              <a:rPr kumimoji="0" lang="en-US" sz="2000" b="0" i="0" u="none" strike="noStrike" kern="0" cap="none" spc="0" normalizeH="0" baseline="0" noProof="0" dirty="0" err="1">
                <a:ln>
                  <a:noFill/>
                </a:ln>
                <a:solidFill>
                  <a:prstClr val="black">
                    <a:lumMod val="75000"/>
                    <a:lumOff val="25000"/>
                  </a:prstClr>
                </a:solidFill>
                <a:effectLst/>
                <a:uLnTx/>
                <a:uFillTx/>
              </a:rPr>
              <a:t>Estrutura</a:t>
            </a:r>
            <a:r>
              <a:rPr kumimoji="0" lang="en-US" sz="2000" b="0" i="0" u="none" strike="noStrike" kern="0" cap="none" spc="0" normalizeH="0" baseline="0" noProof="0" dirty="0">
                <a:ln>
                  <a:noFill/>
                </a:ln>
                <a:solidFill>
                  <a:prstClr val="black">
                    <a:lumMod val="75000"/>
                    <a:lumOff val="25000"/>
                  </a:prstClr>
                </a:solidFill>
                <a:effectLst/>
                <a:uLnTx/>
                <a:uFillTx/>
              </a:rPr>
              <a:t> </a:t>
            </a:r>
            <a:r>
              <a:rPr kumimoji="0" lang="en-US" sz="2000" b="0" i="0" u="none" strike="noStrike" kern="0" cap="none" spc="0" normalizeH="0" baseline="0" noProof="0" dirty="0" err="1">
                <a:ln>
                  <a:noFill/>
                </a:ln>
                <a:solidFill>
                  <a:prstClr val="black">
                    <a:lumMod val="75000"/>
                    <a:lumOff val="25000"/>
                  </a:prstClr>
                </a:solidFill>
                <a:effectLst/>
                <a:uLnTx/>
                <a:uFillTx/>
              </a:rPr>
              <a:t>armazenamento</a:t>
            </a:r>
            <a:endParaRPr kumimoji="0" lang="en-US" sz="2400" b="0" i="0" u="none" strike="noStrike" kern="0" cap="none" spc="0" normalizeH="0" baseline="0" noProof="0" dirty="0">
              <a:ln>
                <a:noFill/>
              </a:ln>
              <a:solidFill>
                <a:prstClr val="black">
                  <a:lumMod val="75000"/>
                  <a:lumOff val="25000"/>
                </a:prstClr>
              </a:solidFill>
              <a:effectLst/>
              <a:uLnTx/>
              <a:uFillTx/>
            </a:endParaRPr>
          </a:p>
          <a:p>
            <a:pPr marL="742950" marR="0" lvl="1" indent="-285750" defTabSz="914400" eaLnBrk="1" fontAlgn="auto" latinLnBrk="0" hangingPunct="1">
              <a:lnSpc>
                <a:spcPct val="120000"/>
              </a:lnSpc>
              <a:spcBef>
                <a:spcPts val="0"/>
              </a:spcBef>
              <a:spcAft>
                <a:spcPts val="0"/>
              </a:spcAft>
              <a:buClr>
                <a:srgbClr val="5FCBEF"/>
              </a:buClr>
              <a:buSzPct val="80000"/>
              <a:buFont typeface="Wingdings 3" charset="2"/>
              <a:buChar char=""/>
              <a:tabLst/>
              <a:defRPr/>
            </a:pPr>
            <a:r>
              <a:rPr kumimoji="0" lang="en-US" sz="2400" b="0" i="0" u="none" strike="noStrike" kern="0" cap="none" spc="0" normalizeH="0" baseline="0" noProof="0" dirty="0">
                <a:ln>
                  <a:noFill/>
                </a:ln>
                <a:solidFill>
                  <a:prstClr val="black">
                    <a:lumMod val="75000"/>
                    <a:lumOff val="25000"/>
                  </a:prstClr>
                </a:solidFill>
                <a:effectLst/>
                <a:uLnTx/>
                <a:uFillTx/>
              </a:rPr>
              <a:t>SQLOS</a:t>
            </a:r>
          </a:p>
          <a:p>
            <a:pPr marL="1143000" marR="0" lvl="2" indent="-228600" defTabSz="914400" eaLnBrk="1" fontAlgn="auto" latinLnBrk="0" hangingPunct="1">
              <a:lnSpc>
                <a:spcPct val="120000"/>
              </a:lnSpc>
              <a:spcBef>
                <a:spcPts val="0"/>
              </a:spcBef>
              <a:spcAft>
                <a:spcPts val="0"/>
              </a:spcAft>
              <a:buClr>
                <a:srgbClr val="5FCBEF"/>
              </a:buClr>
              <a:buSzPct val="80000"/>
              <a:buFont typeface="Wingdings 3" charset="2"/>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rPr>
              <a:t>Schedulers, workers e tasks</a:t>
            </a:r>
          </a:p>
          <a:p>
            <a:pPr marL="1143000" marR="0" lvl="2" indent="-228600" defTabSz="914400" eaLnBrk="1" fontAlgn="auto" latinLnBrk="0" hangingPunct="1">
              <a:lnSpc>
                <a:spcPct val="120000"/>
              </a:lnSpc>
              <a:spcBef>
                <a:spcPts val="0"/>
              </a:spcBef>
              <a:spcAft>
                <a:spcPts val="0"/>
              </a:spcAft>
              <a:buClr>
                <a:srgbClr val="5FCBEF"/>
              </a:buClr>
              <a:buSzPct val="80000"/>
              <a:buFont typeface="Wingdings 3" charset="2"/>
              <a:buChar char=""/>
              <a:tabLst/>
              <a:defRPr/>
            </a:pPr>
            <a:r>
              <a:rPr lang="en-US" sz="2000" kern="0" dirty="0">
                <a:solidFill>
                  <a:prstClr val="black">
                    <a:lumMod val="75000"/>
                    <a:lumOff val="25000"/>
                  </a:prstClr>
                </a:solidFill>
              </a:rPr>
              <a:t>Waits</a:t>
            </a:r>
            <a:endParaRPr kumimoji="0" lang="en-US" sz="2000" b="0" i="0" u="none" strike="noStrike" kern="0" cap="none" spc="0" normalizeH="0" baseline="0" noProof="0" dirty="0">
              <a:ln>
                <a:noFill/>
              </a:ln>
              <a:solidFill>
                <a:prstClr val="black">
                  <a:lumMod val="75000"/>
                  <a:lumOff val="25000"/>
                </a:prstClr>
              </a:solidFill>
              <a:effectLst/>
              <a:uLnTx/>
              <a:uFillTx/>
            </a:endParaRPr>
          </a:p>
          <a:p>
            <a:pPr marL="742950" marR="0" lvl="1" indent="-285750" defTabSz="914400" eaLnBrk="1" fontAlgn="auto" latinLnBrk="0" hangingPunct="1">
              <a:lnSpc>
                <a:spcPct val="120000"/>
              </a:lnSpc>
              <a:spcBef>
                <a:spcPts val="0"/>
              </a:spcBef>
              <a:spcAft>
                <a:spcPts val="0"/>
              </a:spcAft>
              <a:buClr>
                <a:srgbClr val="5FCBEF"/>
              </a:buClr>
              <a:buSzPct val="80000"/>
              <a:buFont typeface="Wingdings 3" charset="2"/>
              <a:buChar char=""/>
              <a:tabLst/>
              <a:defRPr/>
            </a:pPr>
            <a:r>
              <a:rPr kumimoji="0" lang="en-US" sz="2400" b="0" i="0" u="none" strike="noStrike" kern="0" cap="none" spc="0" normalizeH="0" baseline="0" noProof="0" dirty="0">
                <a:ln>
                  <a:noFill/>
                </a:ln>
                <a:solidFill>
                  <a:prstClr val="black">
                    <a:lumMod val="75000"/>
                    <a:lumOff val="25000"/>
                  </a:prstClr>
                </a:solidFill>
                <a:effectLst/>
                <a:uLnTx/>
                <a:uFillTx/>
              </a:rPr>
              <a:t>CPU</a:t>
            </a:r>
          </a:p>
          <a:p>
            <a:pPr marL="1143000" marR="0" lvl="2" indent="-228600" defTabSz="914400" eaLnBrk="1" fontAlgn="auto" latinLnBrk="0" hangingPunct="1">
              <a:lnSpc>
                <a:spcPct val="120000"/>
              </a:lnSpc>
              <a:spcBef>
                <a:spcPts val="0"/>
              </a:spcBef>
              <a:spcAft>
                <a:spcPts val="0"/>
              </a:spcAft>
              <a:buClr>
                <a:srgbClr val="5FCBEF"/>
              </a:buClr>
              <a:buSzPct val="80000"/>
              <a:buFont typeface="Wingdings 3" charset="2"/>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rPr>
              <a:t>Overview</a:t>
            </a:r>
          </a:p>
          <a:p>
            <a:pPr marL="1143000" marR="0" lvl="2" indent="-228600" defTabSz="914400" eaLnBrk="1" fontAlgn="auto" latinLnBrk="0" hangingPunct="1">
              <a:lnSpc>
                <a:spcPct val="120000"/>
              </a:lnSpc>
              <a:spcBef>
                <a:spcPts val="0"/>
              </a:spcBef>
              <a:spcAft>
                <a:spcPts val="0"/>
              </a:spcAft>
              <a:buClr>
                <a:srgbClr val="5FCBEF"/>
              </a:buClr>
              <a:buSzPct val="80000"/>
              <a:buFont typeface="Wingdings 3" charset="2"/>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rPr>
              <a:t>Hyper threading</a:t>
            </a:r>
          </a:p>
        </p:txBody>
      </p:sp>
    </p:spTree>
    <p:extLst>
      <p:ext uri="{BB962C8B-B14F-4D97-AF65-F5344CB8AC3E}">
        <p14:creationId xmlns:p14="http://schemas.microsoft.com/office/powerpoint/2010/main" val="322806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96731" y="37595"/>
            <a:ext cx="8668872" cy="1103492"/>
          </a:xfrm>
        </p:spPr>
        <p:txBody>
          <a:bodyPr/>
          <a:lstStyle/>
          <a:p>
            <a:r>
              <a:rPr lang="en-US" dirty="0"/>
              <a:t>PREEMPTIVE Waits – </a:t>
            </a:r>
            <a:r>
              <a:rPr lang="en-US" dirty="0" err="1"/>
              <a:t>Alguns</a:t>
            </a:r>
            <a:r>
              <a:rPr lang="en-US" dirty="0"/>
              <a:t> </a:t>
            </a:r>
            <a:r>
              <a:rPr lang="en-US" dirty="0" err="1"/>
              <a:t>exemplos</a:t>
            </a:r>
            <a:r>
              <a:rPr lang="en-US" dirty="0"/>
              <a:t>…</a:t>
            </a:r>
          </a:p>
        </p:txBody>
      </p:sp>
      <p:graphicFrame>
        <p:nvGraphicFramePr>
          <p:cNvPr id="9" name="Content Placeholder 3">
            <a:extLst>
              <a:ext uri="{FF2B5EF4-FFF2-40B4-BE49-F238E27FC236}">
                <a16:creationId xmlns:a16="http://schemas.microsoft.com/office/drawing/2014/main" id="{C5868D0A-E2CA-4C19-9ED2-4FA480A203CD}"/>
              </a:ext>
            </a:extLst>
          </p:cNvPr>
          <p:cNvGraphicFramePr>
            <a:graphicFrameLocks/>
          </p:cNvGraphicFramePr>
          <p:nvPr/>
        </p:nvGraphicFramePr>
        <p:xfrm>
          <a:off x="677863" y="2160588"/>
          <a:ext cx="8668872" cy="2876383"/>
        </p:xfrm>
        <a:graphic>
          <a:graphicData uri="http://schemas.openxmlformats.org/drawingml/2006/table">
            <a:tbl>
              <a:tblPr firstRow="1" bandRow="1">
                <a:tableStyleId>{5C22544A-7EE6-4342-B048-85BDC9FD1C3A}</a:tableStyleId>
              </a:tblPr>
              <a:tblGrid>
                <a:gridCol w="3325907">
                  <a:extLst>
                    <a:ext uri="{9D8B030D-6E8A-4147-A177-3AD203B41FA5}">
                      <a16:colId xmlns:a16="http://schemas.microsoft.com/office/drawing/2014/main" val="1146908372"/>
                    </a:ext>
                  </a:extLst>
                </a:gridCol>
                <a:gridCol w="2453341">
                  <a:extLst>
                    <a:ext uri="{9D8B030D-6E8A-4147-A177-3AD203B41FA5}">
                      <a16:colId xmlns:a16="http://schemas.microsoft.com/office/drawing/2014/main" val="123503599"/>
                    </a:ext>
                  </a:extLst>
                </a:gridCol>
                <a:gridCol w="2889624">
                  <a:extLst>
                    <a:ext uri="{9D8B030D-6E8A-4147-A177-3AD203B41FA5}">
                      <a16:colId xmlns:a16="http://schemas.microsoft.com/office/drawing/2014/main" val="3568970875"/>
                    </a:ext>
                  </a:extLst>
                </a:gridCol>
              </a:tblGrid>
              <a:tr h="0">
                <a:tc>
                  <a:txBody>
                    <a:bodyPr/>
                    <a:lstStyle/>
                    <a:p>
                      <a:r>
                        <a:rPr lang="en-US" dirty="0"/>
                        <a:t>Tipo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Descrição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Cenário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63567"/>
                  </a:ext>
                </a:extLst>
              </a:tr>
              <a:tr h="765989">
                <a:tc>
                  <a:txBody>
                    <a:bodyPr/>
                    <a:lstStyle/>
                    <a:p>
                      <a:r>
                        <a:rPr lang="en-US" sz="1400" kern="1200" dirty="0"/>
                        <a:t>PREEMPTIVE_OS_GETPROCADDRESS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Wraps</a:t>
                      </a:r>
                      <a:r>
                        <a:rPr lang="en-US" sz="1400" baseline="0" dirty="0"/>
                        <a:t> calls to </a:t>
                      </a:r>
                      <a:r>
                        <a:rPr lang="en-US" sz="1400" baseline="0" dirty="0" err="1"/>
                        <a:t>GetProcAddress</a:t>
                      </a:r>
                      <a:r>
                        <a:rPr lang="en-US" sz="1400" baseline="0" dirty="0"/>
                        <a:t>() and </a:t>
                      </a:r>
                      <a:r>
                        <a:rPr lang="en-US" sz="1400" baseline="0" dirty="0" err="1"/>
                        <a:t>xproc</a:t>
                      </a:r>
                      <a:r>
                        <a:rPr lang="en-US" sz="1400" baseline="0" dirty="0"/>
                        <a:t> function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Mede o tempo de </a:t>
                      </a:r>
                      <a:r>
                        <a:rPr lang="en-US" sz="1400" dirty="0" err="1"/>
                        <a:t>duração</a:t>
                      </a:r>
                      <a:r>
                        <a:rPr lang="en-US" sz="1400" dirty="0"/>
                        <a:t> de </a:t>
                      </a:r>
                      <a:r>
                        <a:rPr lang="en-US" sz="1400" dirty="0" err="1"/>
                        <a:t>execução</a:t>
                      </a:r>
                      <a:r>
                        <a:rPr lang="en-US" sz="1400" dirty="0"/>
                        <a:t> de </a:t>
                      </a:r>
                      <a:r>
                        <a:rPr lang="en-US" sz="1400" dirty="0" err="1"/>
                        <a:t>uma</a:t>
                      </a:r>
                      <a:r>
                        <a:rPr lang="en-US" sz="1400" dirty="0"/>
                        <a:t> extended stored procedure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2304249"/>
                  </a:ext>
                </a:extLst>
              </a:tr>
              <a:tr h="852487">
                <a:tc>
                  <a:txBody>
                    <a:bodyPr/>
                    <a:lstStyle/>
                    <a:p>
                      <a:r>
                        <a:rPr lang="en-US" sz="1400" kern="1200" dirty="0"/>
                        <a:t>PREEMPTIVE_OS_WRITEFILEGATHER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Wraps calls</a:t>
                      </a:r>
                      <a:r>
                        <a:rPr lang="en-US" sz="1400" baseline="0" dirty="0"/>
                        <a:t> to </a:t>
                      </a:r>
                      <a:r>
                        <a:rPr lang="en-US" sz="1400" baseline="0" dirty="0" err="1"/>
                        <a:t>WriteFileGather</a:t>
                      </a:r>
                      <a:r>
                        <a:rPr lang="en-US" sz="1400" baseline="0" dirty="0"/>
                        <a:t>() to zero out a section of a file</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Autogrow</a:t>
                      </a:r>
                      <a:r>
                        <a:rPr lang="en-US" sz="1400" dirty="0"/>
                        <a:t> para </a:t>
                      </a:r>
                      <a:r>
                        <a:rPr lang="en-US" sz="1400" dirty="0" err="1"/>
                        <a:t>arquivo</a:t>
                      </a:r>
                      <a:r>
                        <a:rPr lang="en-US" sz="1400" dirty="0"/>
                        <a:t> de log </a:t>
                      </a:r>
                      <a:r>
                        <a:rPr lang="en-US" sz="1400" dirty="0" err="1"/>
                        <a:t>ou</a:t>
                      </a:r>
                      <a:r>
                        <a:rPr lang="en-US" sz="1400" dirty="0"/>
                        <a:t> de banco de dados (</a:t>
                      </a:r>
                      <a:r>
                        <a:rPr lang="en-US" sz="1400" dirty="0" err="1"/>
                        <a:t>caso</a:t>
                      </a:r>
                      <a:r>
                        <a:rPr lang="en-US" sz="1400" dirty="0"/>
                        <a:t> </a:t>
                      </a:r>
                      <a:r>
                        <a:rPr lang="en-US" sz="1400" dirty="0" err="1"/>
                        <a:t>não</a:t>
                      </a:r>
                      <a:r>
                        <a:rPr lang="en-US" sz="1400" dirty="0"/>
                        <a:t> </a:t>
                      </a:r>
                      <a:r>
                        <a:rPr lang="en-US" sz="1400" dirty="0" err="1"/>
                        <a:t>esteja</a:t>
                      </a:r>
                      <a:r>
                        <a:rPr lang="en-US" sz="1400" dirty="0"/>
                        <a:t> </a:t>
                      </a:r>
                      <a:r>
                        <a:rPr lang="en-US" sz="1400" dirty="0" err="1"/>
                        <a:t>utilizando</a:t>
                      </a:r>
                      <a:r>
                        <a:rPr lang="en-US" sz="1400" dirty="0"/>
                        <a:t> </a:t>
                      </a:r>
                      <a:r>
                        <a:rPr lang="en-US" sz="1400" baseline="0" dirty="0"/>
                        <a:t>instant file init)</a:t>
                      </a: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6993768"/>
                  </a:ext>
                </a:extLst>
              </a:tr>
              <a:tr h="892147">
                <a:tc>
                  <a:txBody>
                    <a:bodyPr/>
                    <a:lstStyle/>
                    <a:p>
                      <a:r>
                        <a:rPr lang="en-US" sz="1400" kern="1200" dirty="0"/>
                        <a:t>PREEMPTIVE_OS_LOOKUPACCOUNTSID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a:t>Wrapped calls to </a:t>
                      </a:r>
                      <a:br>
                        <a:rPr lang="en-US" sz="1400" kern="1200" dirty="0"/>
                      </a:br>
                      <a:r>
                        <a:rPr lang="en-US" sz="1400" kern="1200" dirty="0" err="1"/>
                        <a:t>LookupAccountSid</a:t>
                      </a:r>
                      <a:r>
                        <a:rPr lang="en-US" sz="1400" kern="1200" dirty="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Utilizado</a:t>
                      </a:r>
                      <a:r>
                        <a:rPr lang="en-US" sz="1400" dirty="0"/>
                        <a:t> </a:t>
                      </a:r>
                      <a:r>
                        <a:rPr lang="en-US" sz="1400" dirty="0" err="1"/>
                        <a:t>durante</a:t>
                      </a:r>
                      <a:r>
                        <a:rPr lang="en-US" sz="1400" dirty="0"/>
                        <a:t> </a:t>
                      </a:r>
                      <a:r>
                        <a:rPr lang="en-US" sz="1400" dirty="0" err="1"/>
                        <a:t>autenticação</a:t>
                      </a:r>
                      <a:r>
                        <a:rPr lang="en-US" sz="1400" dirty="0"/>
                        <a:t> de login</a:t>
                      </a:r>
                      <a:r>
                        <a:rPr lang="en-US" sz="1400" baseline="0" dirty="0"/>
                        <a:t>. </a:t>
                      </a:r>
                      <a:r>
                        <a:rPr lang="en-US" sz="1400" baseline="0" dirty="0" err="1"/>
                        <a:t>Espera</a:t>
                      </a:r>
                      <a:r>
                        <a:rPr lang="en-US" sz="1400" baseline="0" dirty="0"/>
                        <a:t> </a:t>
                      </a:r>
                      <a:r>
                        <a:rPr lang="en-US" sz="1400" baseline="0" dirty="0" err="1"/>
                        <a:t>pode</a:t>
                      </a:r>
                      <a:r>
                        <a:rPr lang="en-US" sz="1400" baseline="0" dirty="0"/>
                        <a:t> </a:t>
                      </a:r>
                      <a:r>
                        <a:rPr lang="en-US" sz="1400" baseline="0" dirty="0" err="1"/>
                        <a:t>indicar</a:t>
                      </a:r>
                      <a:r>
                        <a:rPr lang="en-US" sz="1400" baseline="0" dirty="0"/>
                        <a:t> </a:t>
                      </a:r>
                      <a:r>
                        <a:rPr lang="en-US" sz="1400" baseline="0" dirty="0" err="1"/>
                        <a:t>problemas</a:t>
                      </a:r>
                      <a:r>
                        <a:rPr lang="en-US" sz="1400" baseline="0" dirty="0"/>
                        <a:t> com DC.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180370"/>
                  </a:ext>
                </a:extLst>
              </a:tr>
            </a:tbl>
          </a:graphicData>
        </a:graphic>
      </p:graphicFrame>
      <p:sp>
        <p:nvSpPr>
          <p:cNvPr id="2" name="Thought Bubble: Cloud 1">
            <a:extLst>
              <a:ext uri="{FF2B5EF4-FFF2-40B4-BE49-F238E27FC236}">
                <a16:creationId xmlns:a16="http://schemas.microsoft.com/office/drawing/2014/main" id="{74C18D4A-5A8C-43E7-AF51-0A41D909B15C}"/>
              </a:ext>
            </a:extLst>
          </p:cNvPr>
          <p:cNvSpPr/>
          <p:nvPr/>
        </p:nvSpPr>
        <p:spPr>
          <a:xfrm>
            <a:off x="4116079" y="877966"/>
            <a:ext cx="3002972" cy="1103492"/>
          </a:xfrm>
          <a:prstGeom prst="cloudCallout">
            <a:avLst>
              <a:gd name="adj1" fmla="val -82079"/>
              <a:gd name="adj2" fmla="val 81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203 (SQL2017)  waits </a:t>
            </a:r>
            <a:r>
              <a:rPr lang="en-US" dirty="0" err="1"/>
              <a:t>desse</a:t>
            </a:r>
            <a:r>
              <a:rPr lang="en-US" dirty="0"/>
              <a:t> </a:t>
            </a:r>
            <a:r>
              <a:rPr lang="en-US" dirty="0" err="1"/>
              <a:t>tipo</a:t>
            </a:r>
            <a:endParaRPr lang="en-US" dirty="0"/>
          </a:p>
        </p:txBody>
      </p:sp>
    </p:spTree>
    <p:extLst>
      <p:ext uri="{BB962C8B-B14F-4D97-AF65-F5344CB8AC3E}">
        <p14:creationId xmlns:p14="http://schemas.microsoft.com/office/powerpoint/2010/main" val="420712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Título 37"/>
          <p:cNvSpPr>
            <a:spLocks noGrp="1"/>
          </p:cNvSpPr>
          <p:nvPr>
            <p:ph type="title"/>
          </p:nvPr>
        </p:nvSpPr>
        <p:spPr/>
        <p:txBody>
          <a:bodyPr/>
          <a:lstStyle/>
          <a:p>
            <a:r>
              <a:rPr lang="pt-BR" dirty="0"/>
              <a:t>SQLOS </a:t>
            </a:r>
            <a:r>
              <a:rPr lang="pt-BR" dirty="0" err="1"/>
              <a:t>Scheduler</a:t>
            </a:r>
            <a:endParaRPr lang="pt-BR" dirty="0"/>
          </a:p>
        </p:txBody>
      </p:sp>
      <p:sp>
        <p:nvSpPr>
          <p:cNvPr id="41" name="Rectangle 40">
            <a:extLst>
              <a:ext uri="{FF2B5EF4-FFF2-40B4-BE49-F238E27FC236}">
                <a16:creationId xmlns:a16="http://schemas.microsoft.com/office/drawing/2014/main" id="{639BDE70-FFD7-4299-B6DE-C898B56A6BE0}"/>
              </a:ext>
            </a:extLst>
          </p:cNvPr>
          <p:cNvSpPr/>
          <p:nvPr/>
        </p:nvSpPr>
        <p:spPr bwMode="auto">
          <a:xfrm>
            <a:off x="936333" y="2870613"/>
            <a:ext cx="8031022" cy="378996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42" name="TextBox 41">
            <a:extLst>
              <a:ext uri="{FF2B5EF4-FFF2-40B4-BE49-F238E27FC236}">
                <a16:creationId xmlns:a16="http://schemas.microsoft.com/office/drawing/2014/main" id="{38EB0F0A-D66D-4B56-9E14-361C13E68ADF}"/>
              </a:ext>
            </a:extLst>
          </p:cNvPr>
          <p:cNvSpPr txBox="1"/>
          <p:nvPr/>
        </p:nvSpPr>
        <p:spPr>
          <a:xfrm>
            <a:off x="3899974" y="6255409"/>
            <a:ext cx="1942860" cy="400110"/>
          </a:xfrm>
          <a:prstGeom prst="rect">
            <a:avLst/>
          </a:prstGeom>
          <a:noFill/>
        </p:spPr>
        <p:txBody>
          <a:bodyPr vert="horz" wrap="square" rtlCol="0">
            <a:spAutoFit/>
          </a:bodyPr>
          <a:lstStyle/>
          <a:p>
            <a:pPr algn="ctr"/>
            <a:r>
              <a:rPr lang="pt-BR" sz="2000" dirty="0">
                <a:effectLst>
                  <a:outerShdw blurRad="38100" dist="38100" dir="2700000" algn="tl">
                    <a:srgbClr val="000000">
                      <a:alpha val="43137"/>
                    </a:srgbClr>
                  </a:outerShdw>
                </a:effectLst>
              </a:rPr>
              <a:t>SQLOS</a:t>
            </a:r>
            <a:endParaRPr lang="en-US" dirty="0">
              <a:effectLst>
                <a:outerShdw blurRad="38100" dist="38100" dir="2700000" algn="tl">
                  <a:srgbClr val="000000">
                    <a:alpha val="43137"/>
                  </a:srgbClr>
                </a:outerShdw>
              </a:effectLst>
            </a:endParaRPr>
          </a:p>
        </p:txBody>
      </p:sp>
      <p:sp>
        <p:nvSpPr>
          <p:cNvPr id="43" name="Rectangle 8">
            <a:extLst>
              <a:ext uri="{FF2B5EF4-FFF2-40B4-BE49-F238E27FC236}">
                <a16:creationId xmlns:a16="http://schemas.microsoft.com/office/drawing/2014/main" id="{113BB5DA-B75C-403F-906B-B41C5712BB62}"/>
              </a:ext>
            </a:extLst>
          </p:cNvPr>
          <p:cNvSpPr>
            <a:spLocks noChangeArrowheads="1"/>
          </p:cNvSpPr>
          <p:nvPr/>
        </p:nvSpPr>
        <p:spPr bwMode="auto">
          <a:xfrm>
            <a:off x="1066614" y="3589501"/>
            <a:ext cx="1783214" cy="2673273"/>
          </a:xfrm>
          <a:prstGeom prst="rect">
            <a:avLst/>
          </a:prstGeom>
          <a:solidFill>
            <a:srgbClr val="FFFFCC"/>
          </a:solidFill>
          <a:ln w="9525">
            <a:solidFill>
              <a:srgbClr val="000000"/>
            </a:solidFill>
            <a:miter lim="800000"/>
            <a:headEnd/>
            <a:tailEnd/>
          </a:ln>
        </p:spPr>
        <p:txBody>
          <a:bodyPr wrap="none"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pitchFamily="34" charset="0"/>
              </a:rPr>
              <a:t>Scheduler</a:t>
            </a:r>
          </a:p>
        </p:txBody>
      </p:sp>
      <p:sp>
        <p:nvSpPr>
          <p:cNvPr id="44" name="Rectangle 8">
            <a:extLst>
              <a:ext uri="{FF2B5EF4-FFF2-40B4-BE49-F238E27FC236}">
                <a16:creationId xmlns:a16="http://schemas.microsoft.com/office/drawing/2014/main" id="{9A4199DC-4B75-46B5-B591-6DC988E21BC2}"/>
              </a:ext>
            </a:extLst>
          </p:cNvPr>
          <p:cNvSpPr>
            <a:spLocks noChangeArrowheads="1"/>
          </p:cNvSpPr>
          <p:nvPr/>
        </p:nvSpPr>
        <p:spPr bwMode="auto">
          <a:xfrm>
            <a:off x="3022237" y="3589501"/>
            <a:ext cx="1783214" cy="2673273"/>
          </a:xfrm>
          <a:prstGeom prst="rect">
            <a:avLst/>
          </a:prstGeom>
          <a:solidFill>
            <a:srgbClr val="FFFFCC"/>
          </a:solidFill>
          <a:ln w="9525">
            <a:solidFill>
              <a:srgbClr val="000000"/>
            </a:solidFill>
            <a:miter lim="800000"/>
            <a:headEnd/>
            <a:tailEnd/>
          </a:ln>
        </p:spPr>
        <p:txBody>
          <a:bodyPr wrap="none"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pitchFamily="34" charset="0"/>
              </a:rPr>
              <a:t>Scheduler</a:t>
            </a:r>
          </a:p>
        </p:txBody>
      </p:sp>
      <p:sp>
        <p:nvSpPr>
          <p:cNvPr id="45" name="Rectangle 8">
            <a:extLst>
              <a:ext uri="{FF2B5EF4-FFF2-40B4-BE49-F238E27FC236}">
                <a16:creationId xmlns:a16="http://schemas.microsoft.com/office/drawing/2014/main" id="{4C738110-6CAA-4251-9CC4-5442E99C8DC2}"/>
              </a:ext>
            </a:extLst>
          </p:cNvPr>
          <p:cNvSpPr>
            <a:spLocks noChangeArrowheads="1"/>
          </p:cNvSpPr>
          <p:nvPr/>
        </p:nvSpPr>
        <p:spPr bwMode="auto">
          <a:xfrm>
            <a:off x="4917626" y="3589501"/>
            <a:ext cx="1783214" cy="2673273"/>
          </a:xfrm>
          <a:prstGeom prst="rect">
            <a:avLst/>
          </a:prstGeom>
          <a:solidFill>
            <a:srgbClr val="FFFFCC"/>
          </a:solidFill>
          <a:ln w="9525">
            <a:solidFill>
              <a:srgbClr val="000000"/>
            </a:solidFill>
            <a:miter lim="800000"/>
            <a:headEnd/>
            <a:tailEnd/>
          </a:ln>
        </p:spPr>
        <p:txBody>
          <a:bodyPr wrap="none"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pitchFamily="34" charset="0"/>
              </a:rPr>
              <a:t>Scheduler</a:t>
            </a:r>
          </a:p>
        </p:txBody>
      </p:sp>
      <p:sp>
        <p:nvSpPr>
          <p:cNvPr id="46" name="Rectangle 8">
            <a:extLst>
              <a:ext uri="{FF2B5EF4-FFF2-40B4-BE49-F238E27FC236}">
                <a16:creationId xmlns:a16="http://schemas.microsoft.com/office/drawing/2014/main" id="{57DF42A3-43B5-45B9-A73F-9B12B70285D1}"/>
              </a:ext>
            </a:extLst>
          </p:cNvPr>
          <p:cNvSpPr>
            <a:spLocks noChangeArrowheads="1"/>
          </p:cNvSpPr>
          <p:nvPr/>
        </p:nvSpPr>
        <p:spPr bwMode="auto">
          <a:xfrm>
            <a:off x="6826676" y="3589501"/>
            <a:ext cx="1783214" cy="2673273"/>
          </a:xfrm>
          <a:prstGeom prst="rect">
            <a:avLst/>
          </a:prstGeom>
          <a:solidFill>
            <a:srgbClr val="FFFFCC"/>
          </a:solidFill>
          <a:ln w="9525">
            <a:solidFill>
              <a:srgbClr val="000000"/>
            </a:solidFill>
            <a:miter lim="800000"/>
            <a:headEnd/>
            <a:tailEnd/>
          </a:ln>
        </p:spPr>
        <p:txBody>
          <a:bodyPr wrap="none"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pitchFamily="34" charset="0"/>
              </a:rPr>
              <a:t>Scheduler</a:t>
            </a:r>
          </a:p>
        </p:txBody>
      </p:sp>
      <p:graphicFrame>
        <p:nvGraphicFramePr>
          <p:cNvPr id="47" name="Content Placeholder 3">
            <a:extLst>
              <a:ext uri="{FF2B5EF4-FFF2-40B4-BE49-F238E27FC236}">
                <a16:creationId xmlns:a16="http://schemas.microsoft.com/office/drawing/2014/main" id="{9044C635-54DF-40D1-8818-7A42D2E4C50F}"/>
              </a:ext>
            </a:extLst>
          </p:cNvPr>
          <p:cNvGraphicFramePr>
            <a:graphicFrameLocks/>
          </p:cNvGraphicFramePr>
          <p:nvPr>
            <p:extLst>
              <p:ext uri="{D42A27DB-BD31-4B8C-83A1-F6EECF244321}">
                <p14:modId xmlns:p14="http://schemas.microsoft.com/office/powerpoint/2010/main" val="249626076"/>
              </p:ext>
            </p:extLst>
          </p:nvPr>
        </p:nvGraphicFramePr>
        <p:xfrm>
          <a:off x="1198504" y="527385"/>
          <a:ext cx="7247171" cy="4852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8" name="Picture 47">
            <a:extLst>
              <a:ext uri="{FF2B5EF4-FFF2-40B4-BE49-F238E27FC236}">
                <a16:creationId xmlns:a16="http://schemas.microsoft.com/office/drawing/2014/main" id="{175AC8F9-2D27-4372-A10F-64389C69568D}"/>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1640548" y="4909151"/>
            <a:ext cx="870107" cy="82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8">
            <a:extLst>
              <a:ext uri="{FF2B5EF4-FFF2-40B4-BE49-F238E27FC236}">
                <a16:creationId xmlns:a16="http://schemas.microsoft.com/office/drawing/2014/main" id="{7F785949-84C8-4A2A-A8CF-826D09D7E5EF}"/>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3437740" y="4895148"/>
            <a:ext cx="870107" cy="82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9">
            <a:extLst>
              <a:ext uri="{FF2B5EF4-FFF2-40B4-BE49-F238E27FC236}">
                <a16:creationId xmlns:a16="http://schemas.microsoft.com/office/drawing/2014/main" id="{5757BB5B-1838-4FDC-9935-7358177F417F}"/>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77608" y="4895148"/>
            <a:ext cx="870107" cy="82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a:extLst>
              <a:ext uri="{FF2B5EF4-FFF2-40B4-BE49-F238E27FC236}">
                <a16:creationId xmlns:a16="http://schemas.microsoft.com/office/drawing/2014/main" id="{F112CCCC-0FDE-4AB3-8438-E50D2A668220}"/>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7051027" y="4889673"/>
            <a:ext cx="870107" cy="82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9515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9A3E92-C883-4B95-A43A-C43AF0902B70}"/>
              </a:ext>
            </a:extLst>
          </p:cNvPr>
          <p:cNvSpPr>
            <a:spLocks noGrp="1"/>
          </p:cNvSpPr>
          <p:nvPr>
            <p:ph type="title"/>
          </p:nvPr>
        </p:nvSpPr>
        <p:spPr>
          <a:xfrm>
            <a:off x="534053" y="0"/>
            <a:ext cx="8412465" cy="841375"/>
          </a:xfrm>
        </p:spPr>
        <p:txBody>
          <a:bodyPr/>
          <a:lstStyle/>
          <a:p>
            <a:r>
              <a:rPr lang="en-US" dirty="0"/>
              <a:t>SQLOS – </a:t>
            </a:r>
            <a:r>
              <a:rPr lang="en-US" dirty="0" err="1"/>
              <a:t>Executando</a:t>
            </a:r>
            <a:r>
              <a:rPr lang="en-US" dirty="0"/>
              <a:t> </a:t>
            </a:r>
            <a:r>
              <a:rPr lang="en-US" dirty="0" err="1"/>
              <a:t>tarefas</a:t>
            </a:r>
            <a:r>
              <a:rPr lang="en-US" dirty="0"/>
              <a:t> (tasks)</a:t>
            </a:r>
          </a:p>
        </p:txBody>
      </p:sp>
      <p:sp>
        <p:nvSpPr>
          <p:cNvPr id="5" name="Rectangle 4">
            <a:extLst>
              <a:ext uri="{FF2B5EF4-FFF2-40B4-BE49-F238E27FC236}">
                <a16:creationId xmlns:a16="http://schemas.microsoft.com/office/drawing/2014/main" id="{92670FD9-10BE-4C1F-8F79-97F13F04D9B6}"/>
              </a:ext>
            </a:extLst>
          </p:cNvPr>
          <p:cNvSpPr/>
          <p:nvPr/>
        </p:nvSpPr>
        <p:spPr bwMode="auto">
          <a:xfrm>
            <a:off x="991673" y="2240922"/>
            <a:ext cx="2331076" cy="3475149"/>
          </a:xfrm>
          <a:prstGeom prst="rect">
            <a:avLst/>
          </a:prstGeom>
          <a:solidFill>
            <a:schemeClr val="bg1"/>
          </a:solidFill>
          <a:ln w="28575" cap="flat" cmpd="sng" algn="ctr">
            <a:solidFill>
              <a:schemeClr val="accent4">
                <a:lumMod val="95000"/>
                <a:lumOff val="5000"/>
              </a:schemeClr>
            </a:solidFill>
            <a:prstDash val="solid"/>
            <a:round/>
            <a:headEnd type="none" w="med" len="med"/>
            <a:tailEnd type="none" w="med" len="med"/>
          </a:ln>
          <a:effectLst>
            <a:glow rad="63500">
              <a:schemeClr val="accent4">
                <a:satMod val="175000"/>
                <a:alpha val="40000"/>
              </a:schemeClr>
            </a:glo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Narrow" pitchFamily="34" charset="0"/>
            </a:endParaRPr>
          </a:p>
        </p:txBody>
      </p:sp>
      <p:sp>
        <p:nvSpPr>
          <p:cNvPr id="6" name="Rectangle 5">
            <a:extLst>
              <a:ext uri="{FF2B5EF4-FFF2-40B4-BE49-F238E27FC236}">
                <a16:creationId xmlns:a16="http://schemas.microsoft.com/office/drawing/2014/main" id="{8F076FF6-C27F-47B0-8FFE-6342EA19655A}"/>
              </a:ext>
            </a:extLst>
          </p:cNvPr>
          <p:cNvSpPr/>
          <p:nvPr/>
        </p:nvSpPr>
        <p:spPr bwMode="auto">
          <a:xfrm>
            <a:off x="3642573" y="1657612"/>
            <a:ext cx="5303945" cy="4239295"/>
          </a:xfrm>
          <a:prstGeom prst="rect">
            <a:avLst/>
          </a:prstGeom>
          <a:solidFill>
            <a:schemeClr val="accent3">
              <a:lumMod val="85000"/>
            </a:schemeClr>
          </a:solidFill>
          <a:ln w="28575" cap="flat" cmpd="sng" algn="ctr">
            <a:solidFill>
              <a:schemeClr val="accent4">
                <a:lumMod val="95000"/>
                <a:lumOff val="5000"/>
              </a:schemeClr>
            </a:solidFill>
            <a:prstDash val="solid"/>
            <a:round/>
            <a:headEnd type="none" w="med" len="med"/>
            <a:tailEnd type="none" w="med" len="med"/>
          </a:ln>
          <a:effectLst>
            <a:glow rad="63500">
              <a:schemeClr val="accent4">
                <a:satMod val="175000"/>
                <a:alpha val="40000"/>
              </a:schemeClr>
            </a:glo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Narrow" pitchFamily="34" charset="0"/>
            </a:endParaRPr>
          </a:p>
        </p:txBody>
      </p:sp>
      <p:sp>
        <p:nvSpPr>
          <p:cNvPr id="7" name="Rectangle 6">
            <a:extLst>
              <a:ext uri="{FF2B5EF4-FFF2-40B4-BE49-F238E27FC236}">
                <a16:creationId xmlns:a16="http://schemas.microsoft.com/office/drawing/2014/main" id="{99B7E8AC-A651-48C6-9941-00DD36A5615F}"/>
              </a:ext>
            </a:extLst>
          </p:cNvPr>
          <p:cNvSpPr/>
          <p:nvPr/>
        </p:nvSpPr>
        <p:spPr bwMode="auto">
          <a:xfrm>
            <a:off x="7347393" y="3398946"/>
            <a:ext cx="1264276" cy="1426336"/>
          </a:xfrm>
          <a:prstGeom prst="rect">
            <a:avLst/>
          </a:prstGeom>
          <a:solidFill>
            <a:srgbClr val="FF0000"/>
          </a:solidFill>
          <a:ln w="28575" cap="flat" cmpd="sng" algn="ctr">
            <a:solidFill>
              <a:schemeClr val="accent4">
                <a:lumMod val="95000"/>
                <a:lumOff val="5000"/>
              </a:schemeClr>
            </a:solidFill>
            <a:prstDash val="solid"/>
            <a:round/>
            <a:headEnd type="none" w="med" len="med"/>
            <a:tailEnd type="none" w="med" len="med"/>
          </a:ln>
          <a:effectLst>
            <a:glow rad="63500">
              <a:schemeClr val="accent4">
                <a:satMod val="175000"/>
                <a:alpha val="40000"/>
              </a:schemeClr>
            </a:glo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Narrow" pitchFamily="34" charset="0"/>
            </a:endParaRPr>
          </a:p>
        </p:txBody>
      </p:sp>
      <p:sp>
        <p:nvSpPr>
          <p:cNvPr id="8" name="Rectangle 7">
            <a:extLst>
              <a:ext uri="{FF2B5EF4-FFF2-40B4-BE49-F238E27FC236}">
                <a16:creationId xmlns:a16="http://schemas.microsoft.com/office/drawing/2014/main" id="{81CE2A12-8564-4D0D-A2CA-49C3F9B60CB3}"/>
              </a:ext>
            </a:extLst>
          </p:cNvPr>
          <p:cNvSpPr/>
          <p:nvPr/>
        </p:nvSpPr>
        <p:spPr bwMode="auto">
          <a:xfrm>
            <a:off x="4043962" y="2524259"/>
            <a:ext cx="1435994" cy="3191812"/>
          </a:xfrm>
          <a:prstGeom prst="rect">
            <a:avLst/>
          </a:prstGeom>
          <a:solidFill>
            <a:srgbClr val="EFF276"/>
          </a:solidFill>
          <a:ln w="28575" cap="flat" cmpd="sng" algn="ctr">
            <a:solidFill>
              <a:schemeClr val="accent4">
                <a:lumMod val="95000"/>
                <a:lumOff val="5000"/>
              </a:schemeClr>
            </a:solidFill>
            <a:prstDash val="solid"/>
            <a:round/>
            <a:headEnd type="none" w="med" len="med"/>
            <a:tailEnd type="none" w="med" len="med"/>
          </a:ln>
          <a:effectLst>
            <a:glow rad="63500">
              <a:schemeClr val="accent4">
                <a:satMod val="175000"/>
                <a:alpha val="40000"/>
              </a:schemeClr>
            </a:glo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Narrow" pitchFamily="34" charset="0"/>
            </a:endParaRPr>
          </a:p>
        </p:txBody>
      </p:sp>
      <p:sp>
        <p:nvSpPr>
          <p:cNvPr id="9" name="Rectangle 8">
            <a:extLst>
              <a:ext uri="{FF2B5EF4-FFF2-40B4-BE49-F238E27FC236}">
                <a16:creationId xmlns:a16="http://schemas.microsoft.com/office/drawing/2014/main" id="{F1643A59-7DD9-4312-A51A-83E66022527C}"/>
              </a:ext>
            </a:extLst>
          </p:cNvPr>
          <p:cNvSpPr/>
          <p:nvPr/>
        </p:nvSpPr>
        <p:spPr bwMode="auto">
          <a:xfrm>
            <a:off x="5728947" y="2524259"/>
            <a:ext cx="1438142" cy="3191812"/>
          </a:xfrm>
          <a:prstGeom prst="rect">
            <a:avLst/>
          </a:prstGeom>
          <a:solidFill>
            <a:srgbClr val="FF9933"/>
          </a:solidFill>
          <a:ln w="28575" cap="flat" cmpd="sng" algn="ctr">
            <a:solidFill>
              <a:schemeClr val="accent4">
                <a:lumMod val="95000"/>
                <a:lumOff val="5000"/>
              </a:schemeClr>
            </a:solidFill>
            <a:prstDash val="solid"/>
            <a:round/>
            <a:headEnd type="none" w="med" len="med"/>
            <a:tailEnd type="none" w="med" len="med"/>
          </a:ln>
          <a:effectLst>
            <a:glow rad="63500">
              <a:schemeClr val="accent4">
                <a:satMod val="175000"/>
                <a:alpha val="40000"/>
              </a:schemeClr>
            </a:glo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Narrow" pitchFamily="34" charset="0"/>
            </a:endParaRPr>
          </a:p>
        </p:txBody>
      </p:sp>
      <p:sp>
        <p:nvSpPr>
          <p:cNvPr id="10" name="Rectangle 9">
            <a:extLst>
              <a:ext uri="{FF2B5EF4-FFF2-40B4-BE49-F238E27FC236}">
                <a16:creationId xmlns:a16="http://schemas.microsoft.com/office/drawing/2014/main" id="{E7959748-161C-448C-A69D-A5F9EDCE86C3}"/>
              </a:ext>
            </a:extLst>
          </p:cNvPr>
          <p:cNvSpPr/>
          <p:nvPr/>
        </p:nvSpPr>
        <p:spPr bwMode="auto">
          <a:xfrm>
            <a:off x="7499795" y="3612521"/>
            <a:ext cx="959472" cy="99918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Worker 0</a:t>
            </a:r>
          </a:p>
        </p:txBody>
      </p:sp>
      <p:sp>
        <p:nvSpPr>
          <p:cNvPr id="11" name="TextBox 10">
            <a:extLst>
              <a:ext uri="{FF2B5EF4-FFF2-40B4-BE49-F238E27FC236}">
                <a16:creationId xmlns:a16="http://schemas.microsoft.com/office/drawing/2014/main" id="{81B45A2C-6EF5-42DF-964E-D078C8042D43}"/>
              </a:ext>
            </a:extLst>
          </p:cNvPr>
          <p:cNvSpPr txBox="1"/>
          <p:nvPr/>
        </p:nvSpPr>
        <p:spPr>
          <a:xfrm>
            <a:off x="5429482" y="1210613"/>
            <a:ext cx="1406154" cy="461665"/>
          </a:xfrm>
          <a:prstGeom prst="rect">
            <a:avLst/>
          </a:prstGeom>
          <a:noFill/>
        </p:spPr>
        <p:txBody>
          <a:bodyPr wrap="none" rtlCol="0">
            <a:spAutoFit/>
          </a:bodyPr>
          <a:lstStyle/>
          <a:p>
            <a:r>
              <a:rPr lang="en-US" sz="2400" dirty="0"/>
              <a:t>Scheduler</a:t>
            </a:r>
          </a:p>
        </p:txBody>
      </p:sp>
      <p:sp>
        <p:nvSpPr>
          <p:cNvPr id="12" name="TextBox 11">
            <a:extLst>
              <a:ext uri="{FF2B5EF4-FFF2-40B4-BE49-F238E27FC236}">
                <a16:creationId xmlns:a16="http://schemas.microsoft.com/office/drawing/2014/main" id="{9392053A-9316-4732-934B-5F1CDA61CE97}"/>
              </a:ext>
            </a:extLst>
          </p:cNvPr>
          <p:cNvSpPr txBox="1"/>
          <p:nvPr/>
        </p:nvSpPr>
        <p:spPr>
          <a:xfrm>
            <a:off x="7420474" y="2744096"/>
            <a:ext cx="950901" cy="646331"/>
          </a:xfrm>
          <a:prstGeom prst="rect">
            <a:avLst/>
          </a:prstGeom>
          <a:noFill/>
        </p:spPr>
        <p:txBody>
          <a:bodyPr wrap="none" rtlCol="0">
            <a:spAutoFit/>
          </a:bodyPr>
          <a:lstStyle/>
          <a:p>
            <a:r>
              <a:rPr lang="en-US" dirty="0"/>
              <a:t>Running</a:t>
            </a:r>
          </a:p>
          <a:p>
            <a:r>
              <a:rPr lang="en-US" dirty="0"/>
              <a:t>Worker</a:t>
            </a:r>
          </a:p>
        </p:txBody>
      </p:sp>
      <p:sp>
        <p:nvSpPr>
          <p:cNvPr id="13" name="TextBox 12">
            <a:extLst>
              <a:ext uri="{FF2B5EF4-FFF2-40B4-BE49-F238E27FC236}">
                <a16:creationId xmlns:a16="http://schemas.microsoft.com/office/drawing/2014/main" id="{38B67056-DA3A-4589-B226-3BB562FDF33F}"/>
              </a:ext>
            </a:extLst>
          </p:cNvPr>
          <p:cNvSpPr txBox="1"/>
          <p:nvPr/>
        </p:nvSpPr>
        <p:spPr>
          <a:xfrm>
            <a:off x="5759272" y="1856529"/>
            <a:ext cx="1047082" cy="646331"/>
          </a:xfrm>
          <a:prstGeom prst="rect">
            <a:avLst/>
          </a:prstGeom>
          <a:noFill/>
        </p:spPr>
        <p:txBody>
          <a:bodyPr wrap="none" rtlCol="0">
            <a:spAutoFit/>
          </a:bodyPr>
          <a:lstStyle/>
          <a:p>
            <a:r>
              <a:rPr lang="en-US" dirty="0"/>
              <a:t>Runnable</a:t>
            </a:r>
          </a:p>
          <a:p>
            <a:r>
              <a:rPr lang="en-US" dirty="0"/>
              <a:t>Queue</a:t>
            </a:r>
          </a:p>
        </p:txBody>
      </p:sp>
      <p:sp>
        <p:nvSpPr>
          <p:cNvPr id="14" name="TextBox 13">
            <a:extLst>
              <a:ext uri="{FF2B5EF4-FFF2-40B4-BE49-F238E27FC236}">
                <a16:creationId xmlns:a16="http://schemas.microsoft.com/office/drawing/2014/main" id="{A84D7E46-E779-4B2C-9EA7-CA81EFE49322}"/>
              </a:ext>
            </a:extLst>
          </p:cNvPr>
          <p:cNvSpPr txBox="1"/>
          <p:nvPr/>
        </p:nvSpPr>
        <p:spPr>
          <a:xfrm>
            <a:off x="4205206" y="1856530"/>
            <a:ext cx="774571" cy="646331"/>
          </a:xfrm>
          <a:prstGeom prst="rect">
            <a:avLst/>
          </a:prstGeom>
          <a:noFill/>
        </p:spPr>
        <p:txBody>
          <a:bodyPr wrap="none" rtlCol="0">
            <a:spAutoFit/>
          </a:bodyPr>
          <a:lstStyle/>
          <a:p>
            <a:r>
              <a:rPr lang="en-US" dirty="0"/>
              <a:t>Work</a:t>
            </a:r>
          </a:p>
          <a:p>
            <a:r>
              <a:rPr lang="en-US" dirty="0"/>
              <a:t>Queue</a:t>
            </a:r>
          </a:p>
        </p:txBody>
      </p:sp>
      <p:sp>
        <p:nvSpPr>
          <p:cNvPr id="15" name="TextBox 14">
            <a:extLst>
              <a:ext uri="{FF2B5EF4-FFF2-40B4-BE49-F238E27FC236}">
                <a16:creationId xmlns:a16="http://schemas.microsoft.com/office/drawing/2014/main" id="{71B8E427-70DF-469D-AA2F-12AF6AD57F4E}"/>
              </a:ext>
            </a:extLst>
          </p:cNvPr>
          <p:cNvSpPr txBox="1"/>
          <p:nvPr/>
        </p:nvSpPr>
        <p:spPr>
          <a:xfrm>
            <a:off x="1310389" y="1779257"/>
            <a:ext cx="1667892" cy="461665"/>
          </a:xfrm>
          <a:prstGeom prst="rect">
            <a:avLst/>
          </a:prstGeom>
          <a:noFill/>
        </p:spPr>
        <p:txBody>
          <a:bodyPr wrap="none" rtlCol="0">
            <a:spAutoFit/>
          </a:bodyPr>
          <a:lstStyle/>
          <a:p>
            <a:r>
              <a:rPr lang="en-US" sz="2400" dirty="0"/>
              <a:t>Worker Pool</a:t>
            </a:r>
          </a:p>
        </p:txBody>
      </p:sp>
      <p:sp>
        <p:nvSpPr>
          <p:cNvPr id="16" name="Rounded Rectangle 16">
            <a:extLst>
              <a:ext uri="{FF2B5EF4-FFF2-40B4-BE49-F238E27FC236}">
                <a16:creationId xmlns:a16="http://schemas.microsoft.com/office/drawing/2014/main" id="{E365D590-6576-4106-A619-0208C43FE87B}"/>
              </a:ext>
            </a:extLst>
          </p:cNvPr>
          <p:cNvSpPr/>
          <p:nvPr/>
        </p:nvSpPr>
        <p:spPr bwMode="auto">
          <a:xfrm>
            <a:off x="7566441" y="3926980"/>
            <a:ext cx="804934" cy="605306"/>
          </a:xfrm>
          <a:prstGeom prst="roundRect">
            <a:avLst/>
          </a:prstGeom>
          <a:solidFill>
            <a:schemeClr val="accent2">
              <a:lumMod val="7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Task</a:t>
            </a:r>
          </a:p>
        </p:txBody>
      </p:sp>
      <p:sp>
        <p:nvSpPr>
          <p:cNvPr id="17" name="Rectangle 16">
            <a:extLst>
              <a:ext uri="{FF2B5EF4-FFF2-40B4-BE49-F238E27FC236}">
                <a16:creationId xmlns:a16="http://schemas.microsoft.com/office/drawing/2014/main" id="{E7F908C4-5EE7-4000-9E9C-25A2FB1ADE93}"/>
              </a:ext>
            </a:extLst>
          </p:cNvPr>
          <p:cNvSpPr/>
          <p:nvPr/>
        </p:nvSpPr>
        <p:spPr bwMode="auto">
          <a:xfrm>
            <a:off x="1184863" y="2567668"/>
            <a:ext cx="959472" cy="99918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Worker 1</a:t>
            </a:r>
          </a:p>
        </p:txBody>
      </p:sp>
      <p:sp>
        <p:nvSpPr>
          <p:cNvPr id="18" name="Rectangle 17">
            <a:extLst>
              <a:ext uri="{FF2B5EF4-FFF2-40B4-BE49-F238E27FC236}">
                <a16:creationId xmlns:a16="http://schemas.microsoft.com/office/drawing/2014/main" id="{CC87A609-47E0-4620-A535-835B29219FAE}"/>
              </a:ext>
            </a:extLst>
          </p:cNvPr>
          <p:cNvSpPr/>
          <p:nvPr/>
        </p:nvSpPr>
        <p:spPr bwMode="auto">
          <a:xfrm>
            <a:off x="2259176" y="2567668"/>
            <a:ext cx="959472" cy="99918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Worker 2</a:t>
            </a:r>
          </a:p>
        </p:txBody>
      </p:sp>
      <p:sp>
        <p:nvSpPr>
          <p:cNvPr id="19" name="Rectangle 18">
            <a:extLst>
              <a:ext uri="{FF2B5EF4-FFF2-40B4-BE49-F238E27FC236}">
                <a16:creationId xmlns:a16="http://schemas.microsoft.com/office/drawing/2014/main" id="{7FCA2283-DAE7-4970-A294-E01C9B346FA0}"/>
              </a:ext>
            </a:extLst>
          </p:cNvPr>
          <p:cNvSpPr/>
          <p:nvPr/>
        </p:nvSpPr>
        <p:spPr bwMode="auto">
          <a:xfrm>
            <a:off x="1184863" y="3777259"/>
            <a:ext cx="959472" cy="99918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Worker 3</a:t>
            </a:r>
          </a:p>
        </p:txBody>
      </p:sp>
      <p:sp>
        <p:nvSpPr>
          <p:cNvPr id="20" name="Rounded Rectangle 4">
            <a:extLst>
              <a:ext uri="{FF2B5EF4-FFF2-40B4-BE49-F238E27FC236}">
                <a16:creationId xmlns:a16="http://schemas.microsoft.com/office/drawing/2014/main" id="{D98E0195-6114-4183-B215-BFC39E242381}"/>
              </a:ext>
            </a:extLst>
          </p:cNvPr>
          <p:cNvSpPr/>
          <p:nvPr/>
        </p:nvSpPr>
        <p:spPr bwMode="auto">
          <a:xfrm>
            <a:off x="7347393" y="605307"/>
            <a:ext cx="804934" cy="605306"/>
          </a:xfrm>
          <a:prstGeom prst="roundRect">
            <a:avLst/>
          </a:prstGeom>
          <a:solidFill>
            <a:schemeClr val="accent2">
              <a:lumMod val="7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Task</a:t>
            </a:r>
          </a:p>
        </p:txBody>
      </p:sp>
      <p:sp>
        <p:nvSpPr>
          <p:cNvPr id="21" name="Rectangle 20">
            <a:extLst>
              <a:ext uri="{FF2B5EF4-FFF2-40B4-BE49-F238E27FC236}">
                <a16:creationId xmlns:a16="http://schemas.microsoft.com/office/drawing/2014/main" id="{298A2CDD-BD79-4628-A6B5-0F7248759CC7}"/>
              </a:ext>
            </a:extLst>
          </p:cNvPr>
          <p:cNvSpPr/>
          <p:nvPr/>
        </p:nvSpPr>
        <p:spPr bwMode="auto">
          <a:xfrm>
            <a:off x="4205206" y="2744096"/>
            <a:ext cx="959472" cy="99918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Worker 1</a:t>
            </a:r>
          </a:p>
        </p:txBody>
      </p:sp>
      <p:sp>
        <p:nvSpPr>
          <p:cNvPr id="22" name="Rounded Rectangle 21">
            <a:extLst>
              <a:ext uri="{FF2B5EF4-FFF2-40B4-BE49-F238E27FC236}">
                <a16:creationId xmlns:a16="http://schemas.microsoft.com/office/drawing/2014/main" id="{BAEC88F8-6C6F-4A54-9332-D6A20117A75F}"/>
              </a:ext>
            </a:extLst>
          </p:cNvPr>
          <p:cNvSpPr/>
          <p:nvPr/>
        </p:nvSpPr>
        <p:spPr bwMode="auto">
          <a:xfrm>
            <a:off x="4282475" y="3067260"/>
            <a:ext cx="804934" cy="605306"/>
          </a:xfrm>
          <a:prstGeom prst="roundRect">
            <a:avLst/>
          </a:prstGeom>
          <a:solidFill>
            <a:schemeClr val="accent2">
              <a:lumMod val="7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Task</a:t>
            </a:r>
          </a:p>
        </p:txBody>
      </p:sp>
      <p:sp>
        <p:nvSpPr>
          <p:cNvPr id="23" name="Rectangle 22">
            <a:extLst>
              <a:ext uri="{FF2B5EF4-FFF2-40B4-BE49-F238E27FC236}">
                <a16:creationId xmlns:a16="http://schemas.microsoft.com/office/drawing/2014/main" id="{2EBEA239-4F1C-4AB5-AD78-F79FAAF61F64}"/>
              </a:ext>
            </a:extLst>
          </p:cNvPr>
          <p:cNvSpPr/>
          <p:nvPr/>
        </p:nvSpPr>
        <p:spPr bwMode="auto">
          <a:xfrm>
            <a:off x="1197739" y="2581617"/>
            <a:ext cx="959472" cy="99918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Worker 0</a:t>
            </a:r>
          </a:p>
        </p:txBody>
      </p:sp>
      <p:sp>
        <p:nvSpPr>
          <p:cNvPr id="24" name="Rectangle 23">
            <a:extLst>
              <a:ext uri="{FF2B5EF4-FFF2-40B4-BE49-F238E27FC236}">
                <a16:creationId xmlns:a16="http://schemas.microsoft.com/office/drawing/2014/main" id="{C64BFE83-BB9B-44DC-9A3B-205EBE6F7A7E}"/>
              </a:ext>
            </a:extLst>
          </p:cNvPr>
          <p:cNvSpPr/>
          <p:nvPr/>
        </p:nvSpPr>
        <p:spPr bwMode="auto">
          <a:xfrm>
            <a:off x="7489172" y="3617169"/>
            <a:ext cx="959472" cy="99918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Worker 1</a:t>
            </a:r>
          </a:p>
        </p:txBody>
      </p:sp>
      <p:sp>
        <p:nvSpPr>
          <p:cNvPr id="25" name="Rounded Rectangle 24">
            <a:extLst>
              <a:ext uri="{FF2B5EF4-FFF2-40B4-BE49-F238E27FC236}">
                <a16:creationId xmlns:a16="http://schemas.microsoft.com/office/drawing/2014/main" id="{3E90D4EE-8983-41DC-871B-0BA37200BAD2}"/>
              </a:ext>
            </a:extLst>
          </p:cNvPr>
          <p:cNvSpPr/>
          <p:nvPr/>
        </p:nvSpPr>
        <p:spPr bwMode="auto">
          <a:xfrm>
            <a:off x="7566441" y="3940333"/>
            <a:ext cx="804934" cy="605306"/>
          </a:xfrm>
          <a:prstGeom prst="roundRect">
            <a:avLst/>
          </a:prstGeom>
          <a:solidFill>
            <a:schemeClr val="accent2">
              <a:lumMod val="7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Task</a:t>
            </a:r>
          </a:p>
        </p:txBody>
      </p:sp>
    </p:spTree>
    <p:extLst>
      <p:ext uri="{BB962C8B-B14F-4D97-AF65-F5344CB8AC3E}">
        <p14:creationId xmlns:p14="http://schemas.microsoft.com/office/powerpoint/2010/main" val="72520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2.59259E-6 L -0.2487 0.3588 " pathEditMode="relative" rAng="0" ptsTypes="AA">
                                      <p:cBhvr>
                                        <p:cTn id="6" dur="2000" fill="hold"/>
                                        <p:tgtEl>
                                          <p:spTgt spid="20"/>
                                        </p:tgtEl>
                                        <p:attrNameLst>
                                          <p:attrName>ppt_x</p:attrName>
                                          <p:attrName>ppt_y</p:attrName>
                                        </p:attrNameLst>
                                      </p:cBhvr>
                                      <p:rCtr x="-12578" y="1805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66667E-6 -2.22222E-6 L 0.25039 0.04399 " pathEditMode="relative" rAng="0" ptsTypes="AA">
                                      <p:cBhvr>
                                        <p:cTn id="10" dur="2000" fill="hold"/>
                                        <p:tgtEl>
                                          <p:spTgt spid="17"/>
                                        </p:tgtEl>
                                        <p:attrNameLst>
                                          <p:attrName>ppt_x</p:attrName>
                                          <p:attrName>ppt_y</p:attrName>
                                        </p:attrNameLst>
                                      </p:cBhvr>
                                      <p:rCtr x="12331" y="81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42" presetClass="path" presetSubtype="0" accel="50000" decel="50000" fill="hold" grpId="0" nodeType="withEffect">
                                  <p:stCondLst>
                                    <p:cond delay="0"/>
                                  </p:stCondLst>
                                  <p:childTnLst>
                                    <p:animMotion origin="layout" path="M 0.00261 -3.7037E-6 L 0.13998 -0.00717 " pathEditMode="relative" rAng="0" ptsTypes="AA">
                                      <p:cBhvr>
                                        <p:cTn id="22" dur="2000" fill="hold"/>
                                        <p:tgtEl>
                                          <p:spTgt spid="22"/>
                                        </p:tgtEl>
                                        <p:attrNameLst>
                                          <p:attrName>ppt_x</p:attrName>
                                          <p:attrName>ppt_y</p:attrName>
                                        </p:attrNameLst>
                                      </p:cBhvr>
                                      <p:rCtr x="6862" y="-370"/>
                                    </p:animMotion>
                                  </p:childTnLst>
                                </p:cTn>
                              </p:par>
                              <p:par>
                                <p:cTn id="23" presetID="42" presetClass="path" presetSubtype="0" accel="50000" decel="50000" fill="hold" grpId="0" nodeType="withEffect">
                                  <p:stCondLst>
                                    <p:cond delay="0"/>
                                  </p:stCondLst>
                                  <p:childTnLst>
                                    <p:animMotion origin="layout" path="M 0.00092 0.00023 L 0.14402 -0.00324 " pathEditMode="relative" rAng="0" ptsTypes="AA">
                                      <p:cBhvr>
                                        <p:cTn id="24" dur="2000" fill="hold"/>
                                        <p:tgtEl>
                                          <p:spTgt spid="21"/>
                                        </p:tgtEl>
                                        <p:attrNameLst>
                                          <p:attrName>ppt_x</p:attrName>
                                          <p:attrName>ppt_y</p:attrName>
                                        </p:attrNameLst>
                                      </p:cBhvr>
                                      <p:rCtr x="7148" y="-185"/>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2" nodeType="click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7" grpId="1" animBg="1"/>
      <p:bldP spid="20" grpId="0" animBg="1"/>
      <p:bldP spid="20" grpId="1" animBg="1"/>
      <p:bldP spid="21" grpId="0" animBg="1"/>
      <p:bldP spid="21" grpId="1" animBg="1"/>
      <p:bldP spid="21" grpId="2" animBg="1"/>
      <p:bldP spid="22" grpId="0" animBg="1"/>
      <p:bldP spid="22" grpId="1" animBg="1"/>
      <p:bldP spid="22" grpId="2" animBg="1"/>
      <p:bldP spid="23" grpId="0" animBg="1"/>
      <p:bldP spid="24"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9DBD-03C5-45E3-9211-C544BEF240F0}"/>
              </a:ext>
            </a:extLst>
          </p:cNvPr>
          <p:cNvSpPr>
            <a:spLocks noGrp="1"/>
          </p:cNvSpPr>
          <p:nvPr>
            <p:ph type="title"/>
          </p:nvPr>
        </p:nvSpPr>
        <p:spPr/>
        <p:txBody>
          <a:bodyPr/>
          <a:lstStyle/>
          <a:p>
            <a:r>
              <a:rPr lang="en-US" dirty="0"/>
              <a:t>Status de </a:t>
            </a:r>
            <a:r>
              <a:rPr lang="en-US" dirty="0" err="1"/>
              <a:t>uma</a:t>
            </a:r>
            <a:r>
              <a:rPr lang="en-US" dirty="0"/>
              <a:t> </a:t>
            </a:r>
            <a:r>
              <a:rPr lang="en-US" dirty="0" err="1"/>
              <a:t>tarefa</a:t>
            </a:r>
            <a:endParaRPr lang="en-US" dirty="0"/>
          </a:p>
        </p:txBody>
      </p:sp>
      <p:sp>
        <p:nvSpPr>
          <p:cNvPr id="3" name="Text Placeholder 2">
            <a:extLst>
              <a:ext uri="{FF2B5EF4-FFF2-40B4-BE49-F238E27FC236}">
                <a16:creationId xmlns:a16="http://schemas.microsoft.com/office/drawing/2014/main" id="{ED0E1E38-0653-4EC0-AECF-AAE98C8B19A1}"/>
              </a:ext>
            </a:extLst>
          </p:cNvPr>
          <p:cNvSpPr>
            <a:spLocks noGrp="1"/>
          </p:cNvSpPr>
          <p:nvPr>
            <p:ph type="body" sz="quarter" idx="10"/>
          </p:nvPr>
        </p:nvSpPr>
        <p:spPr/>
        <p:txBody>
          <a:bodyPr>
            <a:normAutofit lnSpcReduction="10000"/>
          </a:bodyPr>
          <a:lstStyle/>
          <a:p>
            <a:r>
              <a:rPr lang="en-US" dirty="0"/>
              <a:t>SUSPENDED – </a:t>
            </a:r>
            <a:r>
              <a:rPr lang="en-US" dirty="0" err="1"/>
              <a:t>Tarefa</a:t>
            </a:r>
            <a:r>
              <a:rPr lang="en-US" dirty="0"/>
              <a:t> </a:t>
            </a:r>
            <a:r>
              <a:rPr lang="en-US" dirty="0" err="1"/>
              <a:t>está</a:t>
            </a:r>
            <a:r>
              <a:rPr lang="en-US" dirty="0"/>
              <a:t> </a:t>
            </a:r>
            <a:r>
              <a:rPr lang="en-US" dirty="0" err="1"/>
              <a:t>na</a:t>
            </a:r>
            <a:r>
              <a:rPr lang="en-US" dirty="0"/>
              <a:t> </a:t>
            </a:r>
            <a:r>
              <a:rPr lang="en-US" dirty="0" err="1"/>
              <a:t>lista</a:t>
            </a:r>
            <a:r>
              <a:rPr lang="en-US" dirty="0"/>
              <a:t> de </a:t>
            </a:r>
            <a:r>
              <a:rPr lang="en-US" dirty="0" err="1"/>
              <a:t>espera</a:t>
            </a:r>
            <a:r>
              <a:rPr lang="en-US" dirty="0"/>
              <a:t> (waiter list), </a:t>
            </a:r>
            <a:r>
              <a:rPr lang="en-US" dirty="0" err="1"/>
              <a:t>quer</a:t>
            </a:r>
            <a:r>
              <a:rPr lang="en-US" dirty="0"/>
              <a:t> </a:t>
            </a:r>
            <a:r>
              <a:rPr lang="en-US" dirty="0" err="1"/>
              <a:t>executar</a:t>
            </a:r>
            <a:r>
              <a:rPr lang="en-US" dirty="0"/>
              <a:t> </a:t>
            </a:r>
            <a:r>
              <a:rPr lang="en-US" dirty="0" err="1"/>
              <a:t>uma</a:t>
            </a:r>
            <a:r>
              <a:rPr lang="en-US" dirty="0"/>
              <a:t> </a:t>
            </a:r>
            <a:r>
              <a:rPr lang="en-US" dirty="0" err="1"/>
              <a:t>tarefa</a:t>
            </a:r>
            <a:r>
              <a:rPr lang="en-US" dirty="0"/>
              <a:t>, mas </a:t>
            </a:r>
            <a:r>
              <a:rPr lang="en-US" dirty="0" err="1"/>
              <a:t>está</a:t>
            </a:r>
            <a:r>
              <a:rPr lang="en-US" dirty="0"/>
              <a:t> </a:t>
            </a:r>
            <a:r>
              <a:rPr lang="en-US" dirty="0" err="1"/>
              <a:t>aguardando</a:t>
            </a:r>
            <a:r>
              <a:rPr lang="en-US" dirty="0"/>
              <a:t> por um </a:t>
            </a:r>
            <a:r>
              <a:rPr lang="en-US" dirty="0" err="1"/>
              <a:t>recurso</a:t>
            </a:r>
            <a:endParaRPr lang="en-US" dirty="0"/>
          </a:p>
          <a:p>
            <a:r>
              <a:rPr lang="en-US" dirty="0"/>
              <a:t>RUNNABLE – </a:t>
            </a:r>
            <a:r>
              <a:rPr lang="en-US" dirty="0" err="1"/>
              <a:t>Tarefa</a:t>
            </a:r>
            <a:r>
              <a:rPr lang="en-US" dirty="0"/>
              <a:t> </a:t>
            </a:r>
            <a:r>
              <a:rPr lang="en-US" dirty="0" err="1"/>
              <a:t>está</a:t>
            </a:r>
            <a:r>
              <a:rPr lang="en-US" dirty="0"/>
              <a:t> </a:t>
            </a:r>
            <a:r>
              <a:rPr lang="en-US" dirty="0" err="1"/>
              <a:t>na</a:t>
            </a:r>
            <a:r>
              <a:rPr lang="en-US" dirty="0"/>
              <a:t> </a:t>
            </a:r>
            <a:r>
              <a:rPr lang="en-US" dirty="0" err="1"/>
              <a:t>lista</a:t>
            </a:r>
            <a:r>
              <a:rPr lang="en-US" dirty="0"/>
              <a:t> de </a:t>
            </a:r>
            <a:r>
              <a:rPr lang="en-US" dirty="0" err="1"/>
              <a:t>rodando</a:t>
            </a:r>
            <a:r>
              <a:rPr lang="en-US" dirty="0"/>
              <a:t> (runnable list), </a:t>
            </a:r>
            <a:r>
              <a:rPr lang="en-US" dirty="0" err="1"/>
              <a:t>já</a:t>
            </a:r>
            <a:r>
              <a:rPr lang="en-US" dirty="0"/>
              <a:t> </a:t>
            </a:r>
            <a:r>
              <a:rPr lang="en-US" dirty="0" err="1"/>
              <a:t>tenho</a:t>
            </a:r>
            <a:r>
              <a:rPr lang="en-US" dirty="0"/>
              <a:t> meu </a:t>
            </a:r>
            <a:r>
              <a:rPr lang="en-US" dirty="0" err="1"/>
              <a:t>recurso</a:t>
            </a:r>
            <a:r>
              <a:rPr lang="en-US" dirty="0"/>
              <a:t>, e </a:t>
            </a:r>
            <a:r>
              <a:rPr lang="en-US" dirty="0" err="1"/>
              <a:t>aguardo</a:t>
            </a:r>
            <a:r>
              <a:rPr lang="en-US" dirty="0"/>
              <a:t> por um </a:t>
            </a:r>
            <a:r>
              <a:rPr lang="en-US" dirty="0" err="1"/>
              <a:t>processador</a:t>
            </a:r>
            <a:endParaRPr lang="en-US" dirty="0"/>
          </a:p>
          <a:p>
            <a:r>
              <a:rPr lang="en-US" dirty="0"/>
              <a:t>RUNNING – </a:t>
            </a:r>
            <a:r>
              <a:rPr lang="en-US" dirty="0" err="1"/>
              <a:t>Tarefa</a:t>
            </a:r>
            <a:r>
              <a:rPr lang="en-US" dirty="0"/>
              <a:t> </a:t>
            </a:r>
            <a:r>
              <a:rPr lang="en-US" dirty="0" err="1"/>
              <a:t>está</a:t>
            </a:r>
            <a:r>
              <a:rPr lang="en-US" dirty="0"/>
              <a:t> </a:t>
            </a:r>
            <a:r>
              <a:rPr lang="en-US" dirty="0" err="1"/>
              <a:t>sendo</a:t>
            </a:r>
            <a:r>
              <a:rPr lang="en-US" dirty="0"/>
              <a:t> </a:t>
            </a:r>
            <a:r>
              <a:rPr lang="en-US" dirty="0" err="1"/>
              <a:t>executada</a:t>
            </a:r>
            <a:r>
              <a:rPr lang="en-US" dirty="0"/>
              <a:t> no </a:t>
            </a:r>
            <a:r>
              <a:rPr lang="en-US" dirty="0" err="1"/>
              <a:t>processador</a:t>
            </a:r>
            <a:r>
              <a:rPr lang="en-US" dirty="0"/>
              <a:t> (</a:t>
            </a:r>
            <a:r>
              <a:rPr lang="en-US" dirty="0" err="1"/>
              <a:t>sys.dm_exec_requests</a:t>
            </a:r>
            <a:r>
              <a:rPr lang="en-US" dirty="0"/>
              <a:t>)</a:t>
            </a:r>
          </a:p>
          <a:p>
            <a:r>
              <a:rPr lang="en-US" dirty="0"/>
              <a:t>PENDING – </a:t>
            </a:r>
            <a:r>
              <a:rPr lang="en-US" dirty="0" err="1"/>
              <a:t>Esperando</a:t>
            </a:r>
            <a:r>
              <a:rPr lang="en-US" dirty="0"/>
              <a:t> por um worker thread (</a:t>
            </a:r>
            <a:r>
              <a:rPr lang="en-US" dirty="0" err="1"/>
              <a:t>threadpool</a:t>
            </a:r>
            <a:r>
              <a:rPr lang="en-US" dirty="0"/>
              <a:t> wait)</a:t>
            </a:r>
          </a:p>
        </p:txBody>
      </p:sp>
    </p:spTree>
    <p:extLst>
      <p:ext uri="{BB962C8B-B14F-4D97-AF65-F5344CB8AC3E}">
        <p14:creationId xmlns:p14="http://schemas.microsoft.com/office/powerpoint/2010/main" val="3598606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61" y="68097"/>
            <a:ext cx="8596668" cy="671924"/>
          </a:xfrm>
        </p:spPr>
        <p:txBody>
          <a:bodyPr/>
          <a:lstStyle/>
          <a:p>
            <a:r>
              <a:rPr lang="en-US" dirty="0" err="1"/>
              <a:t>Vários</a:t>
            </a:r>
            <a:r>
              <a:rPr lang="en-US" dirty="0"/>
              <a:t> </a:t>
            </a:r>
            <a:r>
              <a:rPr lang="en-US" dirty="0" err="1"/>
              <a:t>processadores</a:t>
            </a:r>
            <a:r>
              <a:rPr lang="en-US" dirty="0"/>
              <a:t>?</a:t>
            </a:r>
            <a:endParaRPr lang="pl-PL" dirty="0"/>
          </a:p>
        </p:txBody>
      </p:sp>
      <p:sp>
        <p:nvSpPr>
          <p:cNvPr id="4" name="Slide Number Placeholder 3"/>
          <p:cNvSpPr>
            <a:spLocks noGrp="1"/>
          </p:cNvSpPr>
          <p:nvPr>
            <p:ph type="sldNum" sz="quarter" idx="12"/>
          </p:nvPr>
        </p:nvSpPr>
        <p:spPr/>
        <p:txBody>
          <a:bodyPr/>
          <a:lstStyle/>
          <a:p>
            <a:fld id="{460B10B1-CFAE-4B3D-B1DA-4BA7CB88E0D3}" type="slidenum">
              <a:rPr lang="en-US" smtClean="0"/>
              <a:pPr/>
              <a:t>24</a:t>
            </a:fld>
            <a:endParaRPr lang="en-US"/>
          </a:p>
        </p:txBody>
      </p:sp>
      <p:graphicFrame>
        <p:nvGraphicFramePr>
          <p:cNvPr id="25" name="Diagram 24"/>
          <p:cNvGraphicFramePr/>
          <p:nvPr>
            <p:extLst>
              <p:ext uri="{D42A27DB-BD31-4B8C-83A1-F6EECF244321}">
                <p14:modId xmlns:p14="http://schemas.microsoft.com/office/powerpoint/2010/main" val="2590408002"/>
              </p:ext>
            </p:extLst>
          </p:nvPr>
        </p:nvGraphicFramePr>
        <p:xfrm>
          <a:off x="677334" y="1535504"/>
          <a:ext cx="3084175" cy="2163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peech Bubble: Oval 2">
            <a:extLst>
              <a:ext uri="{FF2B5EF4-FFF2-40B4-BE49-F238E27FC236}">
                <a16:creationId xmlns:a16="http://schemas.microsoft.com/office/drawing/2014/main" id="{60B97845-1087-4A70-961B-7DAC6156C2EB}"/>
              </a:ext>
            </a:extLst>
          </p:cNvPr>
          <p:cNvSpPr/>
          <p:nvPr/>
        </p:nvSpPr>
        <p:spPr>
          <a:xfrm rot="18782279">
            <a:off x="-122560" y="1199542"/>
            <a:ext cx="2318711" cy="671924"/>
          </a:xfrm>
          <a:prstGeom prst="wedgeEllipseCallout">
            <a:avLst>
              <a:gd name="adj1" fmla="val -20642"/>
              <a:gd name="adj2" fmla="val 12986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Signal wait time</a:t>
            </a:r>
          </a:p>
        </p:txBody>
      </p:sp>
      <p:graphicFrame>
        <p:nvGraphicFramePr>
          <p:cNvPr id="24" name="Diagram 23">
            <a:extLst>
              <a:ext uri="{FF2B5EF4-FFF2-40B4-BE49-F238E27FC236}">
                <a16:creationId xmlns:a16="http://schemas.microsoft.com/office/drawing/2014/main" id="{75A65EF9-72C8-42DB-B1D3-574FF730AE26}"/>
              </a:ext>
            </a:extLst>
          </p:cNvPr>
          <p:cNvGraphicFramePr/>
          <p:nvPr>
            <p:extLst>
              <p:ext uri="{D42A27DB-BD31-4B8C-83A1-F6EECF244321}">
                <p14:modId xmlns:p14="http://schemas.microsoft.com/office/powerpoint/2010/main" val="4245711941"/>
              </p:ext>
            </p:extLst>
          </p:nvPr>
        </p:nvGraphicFramePr>
        <p:xfrm>
          <a:off x="4040525" y="1535504"/>
          <a:ext cx="3084175" cy="21636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7" name="Diagram 36">
            <a:extLst>
              <a:ext uri="{FF2B5EF4-FFF2-40B4-BE49-F238E27FC236}">
                <a16:creationId xmlns:a16="http://schemas.microsoft.com/office/drawing/2014/main" id="{750A726E-3BA4-40AA-8336-86C6B8DAA8E1}"/>
              </a:ext>
            </a:extLst>
          </p:cNvPr>
          <p:cNvGraphicFramePr/>
          <p:nvPr>
            <p:extLst>
              <p:ext uri="{D42A27DB-BD31-4B8C-83A1-F6EECF244321}">
                <p14:modId xmlns:p14="http://schemas.microsoft.com/office/powerpoint/2010/main" val="98103282"/>
              </p:ext>
            </p:extLst>
          </p:nvPr>
        </p:nvGraphicFramePr>
        <p:xfrm>
          <a:off x="7390244" y="1535504"/>
          <a:ext cx="3084175" cy="216366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8" name="Diagram 37">
            <a:extLst>
              <a:ext uri="{FF2B5EF4-FFF2-40B4-BE49-F238E27FC236}">
                <a16:creationId xmlns:a16="http://schemas.microsoft.com/office/drawing/2014/main" id="{13A79F66-4EA3-483A-BF70-B762EF2CB7F4}"/>
              </a:ext>
            </a:extLst>
          </p:cNvPr>
          <p:cNvGraphicFramePr/>
          <p:nvPr>
            <p:extLst>
              <p:ext uri="{D42A27DB-BD31-4B8C-83A1-F6EECF244321}">
                <p14:modId xmlns:p14="http://schemas.microsoft.com/office/powerpoint/2010/main" val="4040778785"/>
              </p:ext>
            </p:extLst>
          </p:nvPr>
        </p:nvGraphicFramePr>
        <p:xfrm>
          <a:off x="677334" y="3874957"/>
          <a:ext cx="3084175" cy="216366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39" name="Diagram 38">
            <a:extLst>
              <a:ext uri="{FF2B5EF4-FFF2-40B4-BE49-F238E27FC236}">
                <a16:creationId xmlns:a16="http://schemas.microsoft.com/office/drawing/2014/main" id="{432D77D2-E971-4E02-8CAC-0111185CA9BC}"/>
              </a:ext>
            </a:extLst>
          </p:cNvPr>
          <p:cNvGraphicFramePr/>
          <p:nvPr>
            <p:extLst>
              <p:ext uri="{D42A27DB-BD31-4B8C-83A1-F6EECF244321}">
                <p14:modId xmlns:p14="http://schemas.microsoft.com/office/powerpoint/2010/main" val="1825431365"/>
              </p:ext>
            </p:extLst>
          </p:nvPr>
        </p:nvGraphicFramePr>
        <p:xfrm>
          <a:off x="4040525" y="3874957"/>
          <a:ext cx="3084175" cy="216366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40" name="Diagram 39">
            <a:extLst>
              <a:ext uri="{FF2B5EF4-FFF2-40B4-BE49-F238E27FC236}">
                <a16:creationId xmlns:a16="http://schemas.microsoft.com/office/drawing/2014/main" id="{6880A7FE-AE68-4216-8022-009346395426}"/>
              </a:ext>
            </a:extLst>
          </p:cNvPr>
          <p:cNvGraphicFramePr/>
          <p:nvPr>
            <p:extLst>
              <p:ext uri="{D42A27DB-BD31-4B8C-83A1-F6EECF244321}">
                <p14:modId xmlns:p14="http://schemas.microsoft.com/office/powerpoint/2010/main" val="1936834655"/>
              </p:ext>
            </p:extLst>
          </p:nvPr>
        </p:nvGraphicFramePr>
        <p:xfrm>
          <a:off x="7390244" y="3874957"/>
          <a:ext cx="3084175" cy="216366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23" name="Speech Bubble: Oval 22">
            <a:extLst>
              <a:ext uri="{FF2B5EF4-FFF2-40B4-BE49-F238E27FC236}">
                <a16:creationId xmlns:a16="http://schemas.microsoft.com/office/drawing/2014/main" id="{98CDBDDB-C1C0-4646-9CA8-76F2B38A8912}"/>
              </a:ext>
            </a:extLst>
          </p:cNvPr>
          <p:cNvSpPr/>
          <p:nvPr/>
        </p:nvSpPr>
        <p:spPr>
          <a:xfrm rot="19715857">
            <a:off x="2422960" y="3462315"/>
            <a:ext cx="2329448" cy="649491"/>
          </a:xfrm>
          <a:prstGeom prst="wedgeEllipseCallout">
            <a:avLst>
              <a:gd name="adj1" fmla="val -27772"/>
              <a:gd name="adj2" fmla="val -1253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Resource wait time</a:t>
            </a:r>
          </a:p>
        </p:txBody>
      </p:sp>
    </p:spTree>
    <p:extLst>
      <p:ext uri="{BB962C8B-B14F-4D97-AF65-F5344CB8AC3E}">
        <p14:creationId xmlns:p14="http://schemas.microsoft.com/office/powerpoint/2010/main" val="391826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Title 1065985"/>
          <p:cNvSpPr>
            <a:spLocks noGrp="1" noChangeArrowheads="1"/>
          </p:cNvSpPr>
          <p:nvPr>
            <p:ph type="title"/>
          </p:nvPr>
        </p:nvSpPr>
        <p:spPr>
          <a:xfrm>
            <a:off x="353291" y="100966"/>
            <a:ext cx="8640723" cy="665687"/>
          </a:xfrm>
        </p:spPr>
        <p:txBody>
          <a:bodyPr anchor="t"/>
          <a:lstStyle/>
          <a:p>
            <a:pPr defTabSz="914377"/>
            <a:r>
              <a:rPr lang="en-GB" dirty="0"/>
              <a:t>SQLOS e waits</a:t>
            </a:r>
            <a:endParaRPr lang="en-US" dirty="0"/>
          </a:p>
        </p:txBody>
      </p:sp>
      <p:sp>
        <p:nvSpPr>
          <p:cNvPr id="31" name="Rounded Rectangle 30"/>
          <p:cNvSpPr/>
          <p:nvPr/>
        </p:nvSpPr>
        <p:spPr bwMode="auto">
          <a:xfrm>
            <a:off x="6310315" y="1449831"/>
            <a:ext cx="3515096" cy="3914418"/>
          </a:xfrm>
          <a:prstGeom prst="roundRect">
            <a:avLst/>
          </a:prstGeom>
          <a:gradFill>
            <a:gsLst>
              <a:gs pos="0">
                <a:srgbClr val="35639A"/>
              </a:gs>
              <a:gs pos="50000">
                <a:srgbClr val="4883CA"/>
              </a:gs>
              <a:gs pos="100000">
                <a:srgbClr val="4684CD"/>
              </a:gs>
            </a:gsLst>
            <a:lin ang="5400000" scaled="0"/>
          </a:gradFill>
          <a:ln w="19050" cap="flat" cmpd="sng" algn="ctr">
            <a:solidFill>
              <a:srgbClr val="1C1C1C"/>
            </a:soli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91440" tIns="45720" rIns="91440" bIns="45720" rtlCol="0" anchor="t" compatLnSpc="1">
            <a:spAutoFit/>
          </a:bodyPr>
          <a:lstStyle/>
          <a:p>
            <a:pPr defTabSz="914377"/>
            <a:r>
              <a:rPr lang="en-GB" sz="1600" b="1" kern="0" dirty="0">
                <a:solidFill>
                  <a:schemeClr val="bg2"/>
                </a:solidFill>
                <a:effectLst>
                  <a:outerShdw blurRad="38100" dist="38100" dir="2700000" algn="tl">
                    <a:srgbClr val="000000">
                      <a:alpha val="43137"/>
                    </a:srgbClr>
                  </a:outerShdw>
                </a:effectLst>
                <a:latin typeface="Trebuchet MS"/>
              </a:rPr>
              <a:t>Suspended </a:t>
            </a:r>
            <a:r>
              <a:rPr lang="en-GB" sz="1600" kern="0" dirty="0">
                <a:solidFill>
                  <a:schemeClr val="bg2"/>
                </a:solidFill>
                <a:effectLst>
                  <a:outerShdw blurRad="38100" dist="38100" dir="2700000" algn="tl">
                    <a:srgbClr val="000000">
                      <a:alpha val="43137"/>
                    </a:srgbClr>
                  </a:outerShdw>
                </a:effectLst>
                <a:latin typeface="Trebuchet MS"/>
              </a:rPr>
              <a:t>Scheduler 1</a:t>
            </a:r>
          </a:p>
          <a:p>
            <a:pPr defTabSz="914377"/>
            <a:endParaRPr lang="en-GB" sz="1600" kern="0" dirty="0">
              <a:solidFill>
                <a:srgbClr val="1C1C1C"/>
              </a:solidFill>
              <a:effectLst>
                <a:outerShdw blurRad="38100" dist="38100" dir="2700000" algn="tl">
                  <a:srgbClr val="000000">
                    <a:alpha val="43137"/>
                  </a:srgbClr>
                </a:outerShdw>
              </a:effectLst>
              <a:latin typeface="Trebuchet MS"/>
            </a:endParaRPr>
          </a:p>
          <a:p>
            <a:pPr defTabSz="914377"/>
            <a:endParaRPr lang="en-GB" sz="1600" kern="0" dirty="0">
              <a:solidFill>
                <a:srgbClr val="1C1C1C"/>
              </a:solidFill>
              <a:effectLst>
                <a:outerShdw blurRad="38100" dist="38100" dir="2700000" algn="tl">
                  <a:srgbClr val="000000">
                    <a:alpha val="43137"/>
                  </a:srgbClr>
                </a:outerShdw>
              </a:effectLst>
              <a:latin typeface="Trebuchet MS"/>
            </a:endParaRPr>
          </a:p>
          <a:p>
            <a:pPr defTabSz="914377"/>
            <a:endParaRPr lang="en-GB" sz="1600" kern="0" dirty="0">
              <a:solidFill>
                <a:srgbClr val="1C1C1C"/>
              </a:solidFill>
              <a:latin typeface="Trebuchet MS"/>
            </a:endParaRPr>
          </a:p>
          <a:p>
            <a:pPr defTabSz="914377"/>
            <a:endParaRPr lang="en-GB" sz="1600" kern="0" dirty="0">
              <a:solidFill>
                <a:srgbClr val="1C1C1C"/>
              </a:solidFill>
              <a:effectLst>
                <a:outerShdw blurRad="38100" dist="38100" dir="2700000" algn="tl">
                  <a:srgbClr val="000000">
                    <a:alpha val="43137"/>
                  </a:srgbClr>
                </a:outerShdw>
              </a:effectLst>
              <a:latin typeface="Trebuchet MS"/>
            </a:endParaRPr>
          </a:p>
          <a:p>
            <a:pPr defTabSz="914377"/>
            <a:endParaRPr lang="en-GB" sz="1600" kern="0" dirty="0">
              <a:solidFill>
                <a:srgbClr val="1C1C1C"/>
              </a:solidFill>
              <a:latin typeface="Trebuchet MS"/>
            </a:endParaRPr>
          </a:p>
          <a:p>
            <a:pPr defTabSz="914377"/>
            <a:endParaRPr lang="en-GB" sz="1200" kern="0" dirty="0">
              <a:solidFill>
                <a:srgbClr val="1C1C1C"/>
              </a:solidFill>
              <a:effectLst>
                <a:outerShdw blurRad="38100" dist="38100" dir="2700000" algn="tl">
                  <a:srgbClr val="000000">
                    <a:alpha val="43137"/>
                  </a:srgbClr>
                </a:outerShdw>
              </a:effectLst>
              <a:latin typeface="Trebuchet MS"/>
            </a:endParaRPr>
          </a:p>
          <a:p>
            <a:pPr defTabSz="914377"/>
            <a:endParaRPr lang="en-GB" kern="0" dirty="0">
              <a:solidFill>
                <a:srgbClr val="1C1C1C"/>
              </a:solidFill>
              <a:latin typeface="Trebuchet MS"/>
            </a:endParaRPr>
          </a:p>
          <a:p>
            <a:pPr defTabSz="914377"/>
            <a:endParaRPr lang="en-GB" sz="1200" kern="0" dirty="0">
              <a:solidFill>
                <a:srgbClr val="1C1C1C"/>
              </a:solidFill>
              <a:effectLst>
                <a:outerShdw blurRad="38100" dist="38100" dir="2700000" algn="tl">
                  <a:srgbClr val="000000">
                    <a:alpha val="43137"/>
                  </a:srgbClr>
                </a:outerShdw>
              </a:effectLst>
              <a:latin typeface="Trebuchet MS"/>
            </a:endParaRPr>
          </a:p>
          <a:p>
            <a:pPr defTabSz="914377"/>
            <a:endParaRPr lang="en-GB" kern="0" dirty="0">
              <a:solidFill>
                <a:srgbClr val="1C1C1C"/>
              </a:solidFill>
              <a:latin typeface="Trebuchet MS"/>
            </a:endParaRPr>
          </a:p>
          <a:p>
            <a:pPr defTabSz="914377"/>
            <a:endParaRPr lang="en-GB" sz="1200" kern="0" dirty="0">
              <a:solidFill>
                <a:srgbClr val="1C1C1C"/>
              </a:solidFill>
              <a:effectLst>
                <a:outerShdw blurRad="38100" dist="38100" dir="2700000" algn="tl">
                  <a:srgbClr val="000000">
                    <a:alpha val="43137"/>
                  </a:srgbClr>
                </a:outerShdw>
              </a:effectLst>
              <a:latin typeface="Trebuchet MS"/>
            </a:endParaRPr>
          </a:p>
          <a:p>
            <a:pPr defTabSz="914377"/>
            <a:endParaRPr lang="en-GB" kern="0" dirty="0">
              <a:solidFill>
                <a:srgbClr val="1C1C1C"/>
              </a:solidFill>
              <a:latin typeface="Trebuchet MS"/>
            </a:endParaRPr>
          </a:p>
          <a:p>
            <a:pPr defTabSz="914377"/>
            <a:endParaRPr lang="en-GB" sz="1200" kern="0" dirty="0">
              <a:solidFill>
                <a:srgbClr val="1C1C1C"/>
              </a:solidFill>
              <a:effectLst>
                <a:outerShdw blurRad="38100" dist="38100" dir="2700000" algn="tl">
                  <a:srgbClr val="000000">
                    <a:alpha val="43137"/>
                  </a:srgbClr>
                </a:outerShdw>
              </a:effectLst>
              <a:latin typeface="Trebuchet MS"/>
            </a:endParaRPr>
          </a:p>
          <a:p>
            <a:pPr defTabSz="914377"/>
            <a:endParaRPr lang="en-GB" kern="0" dirty="0">
              <a:solidFill>
                <a:srgbClr val="1C1C1C"/>
              </a:solidFill>
              <a:latin typeface="Trebuchet MS"/>
            </a:endParaRPr>
          </a:p>
          <a:p>
            <a:pPr defTabSz="914377"/>
            <a:endParaRPr lang="en-US" sz="1200" kern="0" dirty="0">
              <a:solidFill>
                <a:srgbClr val="1C1C1C"/>
              </a:solidFill>
              <a:effectLst>
                <a:outerShdw blurRad="38100" dist="38100" dir="2700000" algn="tl">
                  <a:srgbClr val="000000">
                    <a:alpha val="43137"/>
                  </a:srgbClr>
                </a:outerShdw>
              </a:effectLst>
              <a:latin typeface="Trebuchet MS"/>
            </a:endParaRPr>
          </a:p>
        </p:txBody>
      </p:sp>
      <p:sp>
        <p:nvSpPr>
          <p:cNvPr id="34" name="Rounded Rectangle 33"/>
          <p:cNvSpPr/>
          <p:nvPr/>
        </p:nvSpPr>
        <p:spPr bwMode="auto">
          <a:xfrm>
            <a:off x="2269814" y="2581619"/>
            <a:ext cx="3515096" cy="3371136"/>
          </a:xfrm>
          <a:prstGeom prst="roundRect">
            <a:avLst/>
          </a:prstGeom>
          <a:gradFill>
            <a:gsLst>
              <a:gs pos="0">
                <a:srgbClr val="35639A"/>
              </a:gs>
              <a:gs pos="50000">
                <a:srgbClr val="4883CA"/>
              </a:gs>
              <a:gs pos="100000">
                <a:srgbClr val="4684CD"/>
              </a:gs>
            </a:gsLst>
            <a:lin ang="5400000" scaled="0"/>
          </a:gradFill>
          <a:ln w="19050" cap="flat" cmpd="sng" algn="ctr">
            <a:solidFill>
              <a:srgbClr val="1C1C1C"/>
            </a:soli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91440" tIns="45720" rIns="91440" bIns="45720" rtlCol="0" anchor="t" compatLnSpc="1">
            <a:spAutoFit/>
          </a:bodyPr>
          <a:lstStyle/>
          <a:p>
            <a:pPr defTabSz="914377"/>
            <a:r>
              <a:rPr lang="en-GB" sz="1600" b="1" kern="0" dirty="0">
                <a:solidFill>
                  <a:schemeClr val="bg2"/>
                </a:solidFill>
                <a:effectLst>
                  <a:outerShdw blurRad="38100" dist="38100" dir="2700000" algn="tl">
                    <a:srgbClr val="000000">
                      <a:alpha val="43137"/>
                    </a:srgbClr>
                  </a:outerShdw>
                </a:effectLst>
                <a:latin typeface="Trebuchet MS"/>
              </a:rPr>
              <a:t>Runnable</a:t>
            </a:r>
            <a:r>
              <a:rPr lang="en-GB" sz="1600" kern="0" dirty="0">
                <a:solidFill>
                  <a:schemeClr val="bg2"/>
                </a:solidFill>
                <a:effectLst>
                  <a:outerShdw blurRad="38100" dist="38100" dir="2700000" algn="tl">
                    <a:srgbClr val="000000">
                      <a:alpha val="43137"/>
                    </a:srgbClr>
                  </a:outerShdw>
                </a:effectLst>
                <a:latin typeface="Trebuchet MS"/>
              </a:rPr>
              <a:t> Scheduler 1</a:t>
            </a:r>
          </a:p>
          <a:p>
            <a:pPr defTabSz="914377"/>
            <a:endParaRPr lang="en-GB" sz="1600" kern="0" dirty="0">
              <a:solidFill>
                <a:srgbClr val="1C1C1C"/>
              </a:solidFill>
              <a:latin typeface="Trebuchet MS"/>
            </a:endParaRPr>
          </a:p>
          <a:p>
            <a:pPr defTabSz="914377"/>
            <a:endParaRPr lang="en-GB" sz="1600" kern="0" dirty="0">
              <a:solidFill>
                <a:srgbClr val="1C1C1C"/>
              </a:solidFill>
              <a:effectLst>
                <a:outerShdw blurRad="38100" dist="38100" dir="2700000" algn="tl">
                  <a:srgbClr val="000000">
                    <a:alpha val="43137"/>
                  </a:srgbClr>
                </a:outerShdw>
              </a:effectLst>
              <a:latin typeface="Trebuchet MS"/>
            </a:endParaRPr>
          </a:p>
          <a:p>
            <a:pPr defTabSz="914377"/>
            <a:endParaRPr lang="en-GB" sz="1200" kern="0" dirty="0">
              <a:solidFill>
                <a:srgbClr val="1C1C1C"/>
              </a:solidFill>
              <a:effectLst>
                <a:outerShdw blurRad="38100" dist="38100" dir="2700000" algn="tl">
                  <a:srgbClr val="000000">
                    <a:alpha val="43137"/>
                  </a:srgbClr>
                </a:outerShdw>
              </a:effectLst>
              <a:latin typeface="Trebuchet MS"/>
            </a:endParaRPr>
          </a:p>
          <a:p>
            <a:pPr defTabSz="914377"/>
            <a:endParaRPr lang="en-GB" kern="0" dirty="0">
              <a:solidFill>
                <a:srgbClr val="1C1C1C"/>
              </a:solidFill>
              <a:latin typeface="Trebuchet MS"/>
            </a:endParaRPr>
          </a:p>
          <a:p>
            <a:pPr defTabSz="914377"/>
            <a:endParaRPr lang="en-GB" sz="1200" kern="0" dirty="0">
              <a:solidFill>
                <a:srgbClr val="1C1C1C"/>
              </a:solidFill>
              <a:effectLst>
                <a:outerShdw blurRad="38100" dist="38100" dir="2700000" algn="tl">
                  <a:srgbClr val="000000">
                    <a:alpha val="43137"/>
                  </a:srgbClr>
                </a:outerShdw>
              </a:effectLst>
              <a:latin typeface="Trebuchet MS"/>
            </a:endParaRPr>
          </a:p>
          <a:p>
            <a:pPr defTabSz="914377"/>
            <a:endParaRPr lang="en-GB" kern="0" dirty="0">
              <a:solidFill>
                <a:srgbClr val="1C1C1C"/>
              </a:solidFill>
              <a:latin typeface="Trebuchet MS"/>
            </a:endParaRPr>
          </a:p>
          <a:p>
            <a:pPr defTabSz="914377"/>
            <a:endParaRPr lang="en-GB" sz="1200" kern="0" dirty="0">
              <a:solidFill>
                <a:srgbClr val="1C1C1C"/>
              </a:solidFill>
              <a:effectLst>
                <a:outerShdw blurRad="38100" dist="38100" dir="2700000" algn="tl">
                  <a:srgbClr val="000000">
                    <a:alpha val="43137"/>
                  </a:srgbClr>
                </a:outerShdw>
              </a:effectLst>
              <a:latin typeface="Trebuchet MS"/>
            </a:endParaRPr>
          </a:p>
          <a:p>
            <a:pPr defTabSz="914377"/>
            <a:endParaRPr lang="en-GB" kern="0" dirty="0">
              <a:solidFill>
                <a:srgbClr val="1C1C1C"/>
              </a:solidFill>
              <a:latin typeface="Trebuchet MS"/>
            </a:endParaRPr>
          </a:p>
          <a:p>
            <a:pPr defTabSz="914377"/>
            <a:endParaRPr lang="en-GB" sz="1200" kern="0" dirty="0">
              <a:solidFill>
                <a:srgbClr val="1C1C1C"/>
              </a:solidFill>
              <a:effectLst>
                <a:outerShdw blurRad="38100" dist="38100" dir="2700000" algn="tl">
                  <a:srgbClr val="000000">
                    <a:alpha val="43137"/>
                  </a:srgbClr>
                </a:outerShdw>
              </a:effectLst>
              <a:latin typeface="Trebuchet MS"/>
            </a:endParaRPr>
          </a:p>
          <a:p>
            <a:pPr defTabSz="914377"/>
            <a:endParaRPr lang="en-GB" kern="0" dirty="0">
              <a:solidFill>
                <a:srgbClr val="1C1C1C"/>
              </a:solidFill>
              <a:latin typeface="Trebuchet MS"/>
            </a:endParaRPr>
          </a:p>
          <a:p>
            <a:pPr defTabSz="914377"/>
            <a:endParaRPr lang="en-GB" sz="1200" kern="0" dirty="0">
              <a:solidFill>
                <a:srgbClr val="1C1C1C"/>
              </a:solidFill>
              <a:effectLst>
                <a:outerShdw blurRad="38100" dist="38100" dir="2700000" algn="tl">
                  <a:srgbClr val="000000">
                    <a:alpha val="43137"/>
                  </a:srgbClr>
                </a:outerShdw>
              </a:effectLst>
              <a:latin typeface="Trebuchet MS"/>
            </a:endParaRPr>
          </a:p>
          <a:p>
            <a:pPr defTabSz="914377"/>
            <a:endParaRPr lang="en-US" sz="1200" kern="0" dirty="0">
              <a:solidFill>
                <a:srgbClr val="1C1C1C"/>
              </a:solidFill>
              <a:effectLst>
                <a:outerShdw blurRad="38100" dist="38100" dir="2700000" algn="tl">
                  <a:srgbClr val="000000">
                    <a:alpha val="43137"/>
                  </a:srgbClr>
                </a:outerShdw>
              </a:effectLst>
              <a:latin typeface="Trebuchet MS"/>
            </a:endParaRPr>
          </a:p>
        </p:txBody>
      </p:sp>
      <p:sp>
        <p:nvSpPr>
          <p:cNvPr id="43" name="Rounded Rectangle 42"/>
          <p:cNvSpPr/>
          <p:nvPr/>
        </p:nvSpPr>
        <p:spPr bwMode="auto">
          <a:xfrm>
            <a:off x="2311129" y="1439321"/>
            <a:ext cx="3515096" cy="1055608"/>
          </a:xfrm>
          <a:prstGeom prst="roundRect">
            <a:avLst/>
          </a:prstGeom>
          <a:gradFill>
            <a:gsLst>
              <a:gs pos="0">
                <a:srgbClr val="35639A"/>
              </a:gs>
              <a:gs pos="50000">
                <a:srgbClr val="4883CA"/>
              </a:gs>
              <a:gs pos="100000">
                <a:srgbClr val="4684CD"/>
              </a:gs>
            </a:gsLst>
            <a:lin ang="5400000" scaled="0"/>
          </a:gradFill>
          <a:ln w="19050" cap="flat" cmpd="sng" algn="ctr">
            <a:solidFill>
              <a:srgbClr val="1C1C1C"/>
            </a:soli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91440" tIns="45720" rIns="91440" bIns="45720" rtlCol="0" anchor="t" compatLnSpc="1">
            <a:spAutoFit/>
          </a:bodyPr>
          <a:lstStyle/>
          <a:p>
            <a:pPr defTabSz="914377"/>
            <a:r>
              <a:rPr lang="en-GB" sz="1600" b="1" kern="0" dirty="0">
                <a:solidFill>
                  <a:schemeClr val="bg2"/>
                </a:solidFill>
                <a:effectLst>
                  <a:outerShdw blurRad="38100" dist="38100" dir="2700000" algn="tl">
                    <a:srgbClr val="000000">
                      <a:alpha val="43137"/>
                    </a:srgbClr>
                  </a:outerShdw>
                </a:effectLst>
                <a:latin typeface="Trebuchet MS"/>
              </a:rPr>
              <a:t>Running</a:t>
            </a:r>
            <a:r>
              <a:rPr lang="en-GB" sz="1600" kern="0" dirty="0">
                <a:solidFill>
                  <a:schemeClr val="bg2"/>
                </a:solidFill>
                <a:effectLst>
                  <a:outerShdw blurRad="38100" dist="38100" dir="2700000" algn="tl">
                    <a:srgbClr val="000000">
                      <a:alpha val="43137"/>
                    </a:srgbClr>
                  </a:outerShdw>
                </a:effectLst>
                <a:latin typeface="Trebuchet MS"/>
              </a:rPr>
              <a:t> Scheduler 1</a:t>
            </a:r>
          </a:p>
          <a:p>
            <a:pPr defTabSz="914377"/>
            <a:endParaRPr lang="en-GB" sz="1600" kern="0" dirty="0">
              <a:solidFill>
                <a:srgbClr val="1C1C1C"/>
              </a:solidFill>
              <a:latin typeface="Trebuchet MS"/>
            </a:endParaRPr>
          </a:p>
          <a:p>
            <a:pPr defTabSz="914377"/>
            <a:endParaRPr lang="en-GB" sz="1200" kern="0" dirty="0">
              <a:solidFill>
                <a:srgbClr val="1C1C1C"/>
              </a:solidFill>
              <a:effectLst>
                <a:outerShdw blurRad="38100" dist="38100" dir="2700000" algn="tl">
                  <a:srgbClr val="000000">
                    <a:alpha val="43137"/>
                  </a:srgbClr>
                </a:outerShdw>
              </a:effectLst>
              <a:latin typeface="Trebuchet MS"/>
            </a:endParaRPr>
          </a:p>
          <a:p>
            <a:pPr defTabSz="914377"/>
            <a:endParaRPr lang="en-US" sz="1200" kern="0" dirty="0">
              <a:solidFill>
                <a:srgbClr val="1C1C1C"/>
              </a:solidFill>
              <a:effectLst>
                <a:outerShdw blurRad="38100" dist="38100" dir="2700000" algn="tl">
                  <a:srgbClr val="000000">
                    <a:alpha val="43137"/>
                  </a:srgbClr>
                </a:outerShdw>
              </a:effectLst>
              <a:latin typeface="Trebuchet MS"/>
            </a:endParaRPr>
          </a:p>
        </p:txBody>
      </p:sp>
      <p:grpSp>
        <p:nvGrpSpPr>
          <p:cNvPr id="2" name="Group 50"/>
          <p:cNvGrpSpPr/>
          <p:nvPr/>
        </p:nvGrpSpPr>
        <p:grpSpPr>
          <a:xfrm>
            <a:off x="2414426" y="1831742"/>
            <a:ext cx="1947053" cy="567557"/>
            <a:chOff x="1313284" y="2695903"/>
            <a:chExt cx="1947055" cy="567557"/>
          </a:xfrm>
        </p:grpSpPr>
        <p:pic>
          <p:nvPicPr>
            <p:cNvPr id="29"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48" name="TextBox 47"/>
            <p:cNvSpPr txBox="1"/>
            <p:nvPr/>
          </p:nvSpPr>
          <p:spPr>
            <a:xfrm>
              <a:off x="1844566" y="2743199"/>
              <a:ext cx="1415773" cy="461665"/>
            </a:xfrm>
            <a:prstGeom prst="rect">
              <a:avLst/>
            </a:prstGeom>
            <a:noFill/>
          </p:spPr>
          <p:txBody>
            <a:bodyPr wrap="none" rtlCol="0">
              <a:spAutoFit/>
            </a:bodyPr>
            <a:lstStyle/>
            <a:p>
              <a:pPr defTabSz="914377"/>
              <a:r>
                <a:rPr lang="en-GB" sz="2400" b="1" kern="0" dirty="0">
                  <a:solidFill>
                    <a:srgbClr val="000000"/>
                  </a:solidFill>
                </a:rPr>
                <a:t>55 </a:t>
              </a:r>
              <a:r>
                <a:rPr lang="en-GB" sz="1600" b="1" kern="0" dirty="0">
                  <a:solidFill>
                    <a:srgbClr val="000000"/>
                  </a:solidFill>
                </a:rPr>
                <a:t>Running</a:t>
              </a:r>
              <a:endParaRPr lang="en-GB" b="1" kern="0" dirty="0">
                <a:solidFill>
                  <a:srgbClr val="000000"/>
                </a:solidFill>
              </a:endParaRPr>
            </a:p>
          </p:txBody>
        </p:sp>
      </p:grpSp>
      <p:grpSp>
        <p:nvGrpSpPr>
          <p:cNvPr id="3" name="Group 54"/>
          <p:cNvGrpSpPr/>
          <p:nvPr/>
        </p:nvGrpSpPr>
        <p:grpSpPr>
          <a:xfrm>
            <a:off x="6471418" y="2656805"/>
            <a:ext cx="2256435" cy="567557"/>
            <a:chOff x="1313284" y="2695903"/>
            <a:chExt cx="2256436" cy="567557"/>
          </a:xfrm>
        </p:grpSpPr>
        <p:pic>
          <p:nvPicPr>
            <p:cNvPr id="56"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57" name="TextBox 56"/>
            <p:cNvSpPr txBox="1"/>
            <p:nvPr/>
          </p:nvSpPr>
          <p:spPr>
            <a:xfrm>
              <a:off x="1844567" y="2743199"/>
              <a:ext cx="1725153" cy="461665"/>
            </a:xfrm>
            <a:prstGeom prst="rect">
              <a:avLst/>
            </a:prstGeom>
            <a:noFill/>
          </p:spPr>
          <p:txBody>
            <a:bodyPr wrap="none" rtlCol="0">
              <a:spAutoFit/>
            </a:bodyPr>
            <a:lstStyle/>
            <a:p>
              <a:pPr defTabSz="914377"/>
              <a:r>
                <a:rPr lang="en-GB" sz="2400" b="1" kern="0" dirty="0">
                  <a:solidFill>
                    <a:sysClr val="windowText" lastClr="000000"/>
                  </a:solidFill>
                </a:rPr>
                <a:t>54 </a:t>
              </a:r>
              <a:r>
                <a:rPr lang="en-GB" sz="1600" b="1" kern="0" dirty="0">
                  <a:solidFill>
                    <a:sysClr val="windowText" lastClr="000000"/>
                  </a:solidFill>
                </a:rPr>
                <a:t>CXPACKET</a:t>
              </a:r>
              <a:r>
                <a:rPr lang="en-GB" sz="2400" b="1" kern="0" dirty="0">
                  <a:solidFill>
                    <a:sysClr val="windowText" lastClr="000000"/>
                  </a:solidFill>
                </a:rPr>
                <a:t> </a:t>
              </a:r>
              <a:endParaRPr lang="en-GB" b="1" kern="0" dirty="0">
                <a:solidFill>
                  <a:sysClr val="windowText" lastClr="000000"/>
                </a:solidFill>
              </a:endParaRPr>
            </a:p>
          </p:txBody>
        </p:sp>
      </p:grpSp>
      <p:grpSp>
        <p:nvGrpSpPr>
          <p:cNvPr id="4" name="Group 57"/>
          <p:cNvGrpSpPr/>
          <p:nvPr/>
        </p:nvGrpSpPr>
        <p:grpSpPr>
          <a:xfrm>
            <a:off x="6481930" y="3266404"/>
            <a:ext cx="2126591" cy="567557"/>
            <a:chOff x="1313284" y="2695903"/>
            <a:chExt cx="2126592" cy="567557"/>
          </a:xfrm>
        </p:grpSpPr>
        <p:pic>
          <p:nvPicPr>
            <p:cNvPr id="59"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60" name="TextBox 59"/>
            <p:cNvSpPr txBox="1"/>
            <p:nvPr/>
          </p:nvSpPr>
          <p:spPr>
            <a:xfrm>
              <a:off x="1844566" y="2743199"/>
              <a:ext cx="1595310" cy="461665"/>
            </a:xfrm>
            <a:prstGeom prst="rect">
              <a:avLst/>
            </a:prstGeom>
            <a:noFill/>
          </p:spPr>
          <p:txBody>
            <a:bodyPr wrap="none" rtlCol="0">
              <a:spAutoFit/>
            </a:bodyPr>
            <a:lstStyle/>
            <a:p>
              <a:pPr defTabSz="914377"/>
              <a:r>
                <a:rPr lang="en-GB" sz="2400" b="1" kern="0" dirty="0">
                  <a:solidFill>
                    <a:sysClr val="windowText" lastClr="000000"/>
                  </a:solidFill>
                </a:rPr>
                <a:t>60 </a:t>
              </a:r>
              <a:r>
                <a:rPr lang="en-GB" sz="1600" b="1" kern="0" dirty="0">
                  <a:solidFill>
                    <a:sysClr val="windowText" lastClr="000000"/>
                  </a:solidFill>
                </a:rPr>
                <a:t>LCK_M_S</a:t>
              </a:r>
              <a:r>
                <a:rPr lang="en-GB" sz="2400" b="1" kern="0" dirty="0">
                  <a:solidFill>
                    <a:sysClr val="windowText" lastClr="000000"/>
                  </a:solidFill>
                </a:rPr>
                <a:t> </a:t>
              </a:r>
              <a:endParaRPr lang="en-GB" b="1" kern="0" dirty="0">
                <a:solidFill>
                  <a:sysClr val="windowText" lastClr="000000"/>
                </a:solidFill>
              </a:endParaRPr>
            </a:p>
          </p:txBody>
        </p:sp>
      </p:grpSp>
      <p:grpSp>
        <p:nvGrpSpPr>
          <p:cNvPr id="5" name="Group 60"/>
          <p:cNvGrpSpPr/>
          <p:nvPr/>
        </p:nvGrpSpPr>
        <p:grpSpPr>
          <a:xfrm>
            <a:off x="6492440" y="3891769"/>
            <a:ext cx="2033615" cy="567557"/>
            <a:chOff x="1313284" y="2695903"/>
            <a:chExt cx="2033615" cy="567557"/>
          </a:xfrm>
        </p:grpSpPr>
        <p:pic>
          <p:nvPicPr>
            <p:cNvPr id="62"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63" name="TextBox 62"/>
            <p:cNvSpPr txBox="1"/>
            <p:nvPr/>
          </p:nvSpPr>
          <p:spPr>
            <a:xfrm>
              <a:off x="1844565" y="2743199"/>
              <a:ext cx="1502334" cy="461665"/>
            </a:xfrm>
            <a:prstGeom prst="rect">
              <a:avLst/>
            </a:prstGeom>
            <a:noFill/>
          </p:spPr>
          <p:txBody>
            <a:bodyPr wrap="none" rtlCol="0">
              <a:spAutoFit/>
            </a:bodyPr>
            <a:lstStyle/>
            <a:p>
              <a:pPr defTabSz="914377"/>
              <a:r>
                <a:rPr lang="en-GB" sz="2400" b="1" kern="0" dirty="0">
                  <a:solidFill>
                    <a:sysClr val="windowText" lastClr="000000"/>
                  </a:solidFill>
                </a:rPr>
                <a:t>61 </a:t>
              </a:r>
              <a:r>
                <a:rPr lang="en-GB" sz="1600" b="1" kern="0" dirty="0">
                  <a:solidFill>
                    <a:sysClr val="windowText" lastClr="000000"/>
                  </a:solidFill>
                </a:rPr>
                <a:t>LCK_M_S</a:t>
              </a:r>
              <a:endParaRPr lang="en-GB" b="1" kern="0" dirty="0">
                <a:solidFill>
                  <a:sysClr val="windowText" lastClr="000000"/>
                </a:solidFill>
              </a:endParaRPr>
            </a:p>
          </p:txBody>
        </p:sp>
      </p:grpSp>
      <p:grpSp>
        <p:nvGrpSpPr>
          <p:cNvPr id="6" name="Group 63"/>
          <p:cNvGrpSpPr/>
          <p:nvPr/>
        </p:nvGrpSpPr>
        <p:grpSpPr>
          <a:xfrm>
            <a:off x="2409172" y="3087729"/>
            <a:ext cx="2068883" cy="567557"/>
            <a:chOff x="1313284" y="2695903"/>
            <a:chExt cx="2068882" cy="567557"/>
          </a:xfrm>
        </p:grpSpPr>
        <p:pic>
          <p:nvPicPr>
            <p:cNvPr id="65"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66" name="TextBox 65"/>
            <p:cNvSpPr txBox="1"/>
            <p:nvPr/>
          </p:nvSpPr>
          <p:spPr>
            <a:xfrm>
              <a:off x="1844567" y="2743199"/>
              <a:ext cx="1537599" cy="461665"/>
            </a:xfrm>
            <a:prstGeom prst="rect">
              <a:avLst/>
            </a:prstGeom>
            <a:noFill/>
          </p:spPr>
          <p:txBody>
            <a:bodyPr wrap="none" rtlCol="0">
              <a:spAutoFit/>
            </a:bodyPr>
            <a:lstStyle/>
            <a:p>
              <a:pPr defTabSz="914377"/>
              <a:r>
                <a:rPr lang="en-GB" sz="2400" b="1" kern="0" dirty="0">
                  <a:solidFill>
                    <a:sysClr val="windowText" lastClr="000000"/>
                  </a:solidFill>
                </a:rPr>
                <a:t>53 </a:t>
              </a:r>
              <a:r>
                <a:rPr lang="en-GB" sz="1600" b="1" kern="0" dirty="0">
                  <a:solidFill>
                    <a:sysClr val="windowText" lastClr="000000"/>
                  </a:solidFill>
                </a:rPr>
                <a:t>Runnable</a:t>
              </a:r>
              <a:endParaRPr lang="en-GB" b="1" kern="0" dirty="0">
                <a:solidFill>
                  <a:sysClr val="windowText" lastClr="000000"/>
                </a:solidFill>
              </a:endParaRPr>
            </a:p>
          </p:txBody>
        </p:sp>
      </p:grpSp>
      <p:grpSp>
        <p:nvGrpSpPr>
          <p:cNvPr id="7" name="Group 66"/>
          <p:cNvGrpSpPr/>
          <p:nvPr/>
        </p:nvGrpSpPr>
        <p:grpSpPr>
          <a:xfrm>
            <a:off x="2403917" y="3713093"/>
            <a:ext cx="2068883" cy="567557"/>
            <a:chOff x="1313284" y="2695903"/>
            <a:chExt cx="2068882" cy="567557"/>
          </a:xfrm>
        </p:grpSpPr>
        <p:pic>
          <p:nvPicPr>
            <p:cNvPr id="68"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69" name="TextBox 68"/>
            <p:cNvSpPr txBox="1"/>
            <p:nvPr/>
          </p:nvSpPr>
          <p:spPr>
            <a:xfrm>
              <a:off x="1844567" y="2743199"/>
              <a:ext cx="1537599" cy="461665"/>
            </a:xfrm>
            <a:prstGeom prst="rect">
              <a:avLst/>
            </a:prstGeom>
            <a:noFill/>
          </p:spPr>
          <p:txBody>
            <a:bodyPr wrap="none" rtlCol="0">
              <a:spAutoFit/>
            </a:bodyPr>
            <a:lstStyle/>
            <a:p>
              <a:pPr defTabSz="914377"/>
              <a:r>
                <a:rPr lang="en-GB" sz="2400" b="1" kern="0" dirty="0">
                  <a:solidFill>
                    <a:sysClr val="windowText" lastClr="000000"/>
                  </a:solidFill>
                </a:rPr>
                <a:t>56 </a:t>
              </a:r>
              <a:r>
                <a:rPr lang="en-GB" sz="1600" b="1" kern="0" dirty="0">
                  <a:solidFill>
                    <a:sysClr val="windowText" lastClr="000000"/>
                  </a:solidFill>
                </a:rPr>
                <a:t>Runnable</a:t>
              </a:r>
              <a:endParaRPr lang="en-GB" b="1" kern="0" dirty="0">
                <a:solidFill>
                  <a:sysClr val="windowText" lastClr="000000"/>
                </a:solidFill>
              </a:endParaRPr>
            </a:p>
          </p:txBody>
        </p:sp>
      </p:grpSp>
      <p:grpSp>
        <p:nvGrpSpPr>
          <p:cNvPr id="8" name="Group 69"/>
          <p:cNvGrpSpPr/>
          <p:nvPr/>
        </p:nvGrpSpPr>
        <p:grpSpPr>
          <a:xfrm>
            <a:off x="2430192" y="4338458"/>
            <a:ext cx="2068883" cy="567557"/>
            <a:chOff x="1313284" y="2695903"/>
            <a:chExt cx="2068882" cy="567557"/>
          </a:xfrm>
        </p:grpSpPr>
        <p:pic>
          <p:nvPicPr>
            <p:cNvPr id="71"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72" name="TextBox 71"/>
            <p:cNvSpPr txBox="1"/>
            <p:nvPr/>
          </p:nvSpPr>
          <p:spPr>
            <a:xfrm>
              <a:off x="1844567" y="2743199"/>
              <a:ext cx="1537599" cy="461665"/>
            </a:xfrm>
            <a:prstGeom prst="rect">
              <a:avLst/>
            </a:prstGeom>
            <a:noFill/>
          </p:spPr>
          <p:txBody>
            <a:bodyPr wrap="none" rtlCol="0">
              <a:spAutoFit/>
            </a:bodyPr>
            <a:lstStyle/>
            <a:p>
              <a:pPr defTabSz="914377"/>
              <a:r>
                <a:rPr lang="en-GB" sz="2400" b="1" kern="0" dirty="0">
                  <a:solidFill>
                    <a:sysClr val="windowText" lastClr="000000"/>
                  </a:solidFill>
                </a:rPr>
                <a:t>59 </a:t>
              </a:r>
              <a:r>
                <a:rPr lang="en-GB" sz="1600" b="1" kern="0" dirty="0">
                  <a:solidFill>
                    <a:sysClr val="windowText" lastClr="000000"/>
                  </a:solidFill>
                </a:rPr>
                <a:t>Runnable</a:t>
              </a:r>
              <a:endParaRPr lang="en-GB" b="1" kern="0" dirty="0">
                <a:solidFill>
                  <a:sysClr val="windowText" lastClr="000000"/>
                </a:solidFill>
              </a:endParaRPr>
            </a:p>
          </p:txBody>
        </p:sp>
      </p:grpSp>
      <p:sp>
        <p:nvSpPr>
          <p:cNvPr id="32" name="Rounded Rectangle 31"/>
          <p:cNvSpPr/>
          <p:nvPr/>
        </p:nvSpPr>
        <p:spPr bwMode="auto">
          <a:xfrm>
            <a:off x="2425446" y="1847510"/>
            <a:ext cx="2238703" cy="510778"/>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91440" tIns="45720" rIns="91440" bIns="45720" rtlCol="0" anchor="t" compatLnSpc="1">
            <a:spAutoFit/>
          </a:bodyPr>
          <a:lstStyle/>
          <a:p>
            <a:pPr defTabSz="914377"/>
            <a:endParaRPr lang="en-GB" sz="1200" kern="0" dirty="0">
              <a:solidFill>
                <a:schemeClr val="tx1">
                  <a:alpha val="100000"/>
                </a:schemeClr>
              </a:solidFill>
              <a:effectLst>
                <a:outerShdw blurRad="38100" dist="38100" dir="2700000" algn="tl">
                  <a:srgbClr val="000000">
                    <a:alpha val="43137"/>
                  </a:srgbClr>
                </a:outerShdw>
              </a:effectLst>
              <a:latin typeface="Trebuchet MS"/>
            </a:endParaRPr>
          </a:p>
          <a:p>
            <a:pPr defTabSz="914377"/>
            <a:endParaRPr lang="en-US" sz="1200" kern="0" dirty="0">
              <a:solidFill>
                <a:schemeClr val="tx1">
                  <a:alpha val="100000"/>
                </a:schemeClr>
              </a:solidFill>
              <a:effectLst>
                <a:outerShdw blurRad="38100" dist="38100" dir="2700000" algn="tl">
                  <a:srgbClr val="000000">
                    <a:alpha val="43137"/>
                  </a:srgbClr>
                </a:outerShdw>
              </a:effectLst>
              <a:latin typeface="Trebuchet MS"/>
            </a:endParaRPr>
          </a:p>
        </p:txBody>
      </p:sp>
      <p:sp>
        <p:nvSpPr>
          <p:cNvPr id="35" name="Rounded Rectangle 34"/>
          <p:cNvSpPr/>
          <p:nvPr/>
        </p:nvSpPr>
        <p:spPr bwMode="auto">
          <a:xfrm>
            <a:off x="2414937" y="3098240"/>
            <a:ext cx="2280745" cy="510778"/>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91440" tIns="45720" rIns="91440" bIns="45720" rtlCol="0" anchor="t" compatLnSpc="1">
            <a:spAutoFit/>
          </a:bodyPr>
          <a:lstStyle/>
          <a:p>
            <a:pPr defTabSz="914377"/>
            <a:endParaRPr lang="en-GB" sz="1200" kern="0" dirty="0">
              <a:solidFill>
                <a:schemeClr val="tx1">
                  <a:alpha val="100000"/>
                </a:schemeClr>
              </a:solidFill>
              <a:effectLst>
                <a:outerShdw blurRad="38100" dist="38100" dir="2700000" algn="tl">
                  <a:srgbClr val="000000">
                    <a:alpha val="43137"/>
                  </a:srgbClr>
                </a:outerShdw>
              </a:effectLst>
              <a:latin typeface="Trebuchet MS"/>
            </a:endParaRPr>
          </a:p>
          <a:p>
            <a:pPr defTabSz="914377"/>
            <a:endParaRPr lang="en-US" sz="1200" kern="0" dirty="0">
              <a:solidFill>
                <a:schemeClr val="tx1">
                  <a:alpha val="100000"/>
                </a:schemeClr>
              </a:solidFill>
              <a:effectLst>
                <a:outerShdw blurRad="38100" dist="38100" dir="2700000" algn="tl">
                  <a:srgbClr val="000000">
                    <a:alpha val="43137"/>
                  </a:srgbClr>
                </a:outerShdw>
              </a:effectLst>
              <a:latin typeface="Trebuchet MS"/>
            </a:endParaRPr>
          </a:p>
        </p:txBody>
      </p:sp>
      <p:sp>
        <p:nvSpPr>
          <p:cNvPr id="36" name="TextBox 35"/>
          <p:cNvSpPr txBox="1"/>
          <p:nvPr/>
        </p:nvSpPr>
        <p:spPr>
          <a:xfrm>
            <a:off x="6654046" y="658810"/>
            <a:ext cx="2855711" cy="461665"/>
          </a:xfrm>
          <a:prstGeom prst="rect">
            <a:avLst/>
          </a:prstGeom>
          <a:noFill/>
        </p:spPr>
        <p:txBody>
          <a:bodyPr wrap="square" rtlCol="0">
            <a:spAutoFit/>
          </a:bodyPr>
          <a:lstStyle/>
          <a:p>
            <a:pPr defTabSz="914377"/>
            <a:r>
              <a:rPr lang="en-GB" sz="2400" b="1" kern="0" dirty="0">
                <a:solidFill>
                  <a:sysClr val="windowText" lastClr="000000"/>
                </a:solidFill>
              </a:rPr>
              <a:t>Resource Waits</a:t>
            </a:r>
            <a:endParaRPr lang="en-US" sz="2400" b="1" kern="0" dirty="0">
              <a:solidFill>
                <a:sysClr val="windowText" lastClr="000000"/>
              </a:solidFill>
            </a:endParaRPr>
          </a:p>
        </p:txBody>
      </p:sp>
      <p:sp>
        <p:nvSpPr>
          <p:cNvPr id="41" name="TextBox 40"/>
          <p:cNvSpPr txBox="1"/>
          <p:nvPr/>
        </p:nvSpPr>
        <p:spPr>
          <a:xfrm>
            <a:off x="6096000" y="5355045"/>
            <a:ext cx="2044264" cy="461665"/>
          </a:xfrm>
          <a:prstGeom prst="rect">
            <a:avLst/>
          </a:prstGeom>
          <a:noFill/>
        </p:spPr>
        <p:txBody>
          <a:bodyPr wrap="square" rtlCol="0">
            <a:spAutoFit/>
          </a:bodyPr>
          <a:lstStyle/>
          <a:p>
            <a:pPr defTabSz="914377"/>
            <a:r>
              <a:rPr lang="en-GB" sz="2400" b="1" kern="0" dirty="0">
                <a:solidFill>
                  <a:sysClr val="windowText" lastClr="000000"/>
                </a:solidFill>
              </a:rPr>
              <a:t>Signal Waits</a:t>
            </a:r>
            <a:endParaRPr lang="en-US" sz="2400" b="1" kern="0" dirty="0">
              <a:solidFill>
                <a:sysClr val="windowText" lastClr="000000"/>
              </a:solidFill>
            </a:endParaRPr>
          </a:p>
        </p:txBody>
      </p:sp>
      <p:grpSp>
        <p:nvGrpSpPr>
          <p:cNvPr id="9" name="Group 51"/>
          <p:cNvGrpSpPr/>
          <p:nvPr/>
        </p:nvGrpSpPr>
        <p:grpSpPr>
          <a:xfrm>
            <a:off x="6460907" y="2047205"/>
            <a:ext cx="3102003" cy="567557"/>
            <a:chOff x="1313284" y="2695903"/>
            <a:chExt cx="3102002" cy="567557"/>
          </a:xfrm>
        </p:grpSpPr>
        <p:pic>
          <p:nvPicPr>
            <p:cNvPr id="53"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54" name="TextBox 53"/>
            <p:cNvSpPr txBox="1"/>
            <p:nvPr/>
          </p:nvSpPr>
          <p:spPr>
            <a:xfrm>
              <a:off x="1975195" y="2743199"/>
              <a:ext cx="2440091" cy="461665"/>
            </a:xfrm>
            <a:prstGeom prst="rect">
              <a:avLst/>
            </a:prstGeom>
            <a:noFill/>
          </p:spPr>
          <p:txBody>
            <a:bodyPr wrap="none" rtlCol="0">
              <a:spAutoFit/>
            </a:bodyPr>
            <a:lstStyle/>
            <a:p>
              <a:pPr defTabSz="914377"/>
              <a:r>
                <a:rPr lang="en-GB" sz="2400" b="1" kern="0" dirty="0">
                  <a:solidFill>
                    <a:srgbClr val="000000"/>
                  </a:solidFill>
                </a:rPr>
                <a:t>52 </a:t>
              </a:r>
              <a:r>
                <a:rPr lang="en-GB" sz="1600" b="1" kern="0" dirty="0">
                  <a:solidFill>
                    <a:srgbClr val="000000"/>
                  </a:solidFill>
                </a:rPr>
                <a:t>PAGEIOLATCH_SH</a:t>
              </a:r>
              <a:r>
                <a:rPr lang="en-GB" sz="2400" b="1" kern="0" dirty="0">
                  <a:solidFill>
                    <a:srgbClr val="000000"/>
                  </a:solidFill>
                </a:rPr>
                <a:t> </a:t>
              </a:r>
              <a:endParaRPr lang="en-GB" b="1" kern="0" dirty="0">
                <a:solidFill>
                  <a:srgbClr val="000000"/>
                </a:solidFill>
              </a:endParaRPr>
            </a:p>
          </p:txBody>
        </p:sp>
      </p:grpSp>
      <p:sp>
        <p:nvSpPr>
          <p:cNvPr id="33" name="Rounded Rectangle 32"/>
          <p:cNvSpPr/>
          <p:nvPr/>
        </p:nvSpPr>
        <p:spPr bwMode="auto">
          <a:xfrm>
            <a:off x="6456165" y="2078737"/>
            <a:ext cx="3076721" cy="510778"/>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91440" tIns="45720" rIns="91440" bIns="45720" rtlCol="0" anchor="t" compatLnSpc="1">
            <a:spAutoFit/>
          </a:bodyPr>
          <a:lstStyle/>
          <a:p>
            <a:pPr defTabSz="914377"/>
            <a:endParaRPr lang="en-GB" sz="1200" kern="0" dirty="0">
              <a:solidFill>
                <a:schemeClr val="tx1">
                  <a:alpha val="100000"/>
                </a:schemeClr>
              </a:solidFill>
              <a:effectLst>
                <a:outerShdw blurRad="38100" dist="38100" dir="2700000" algn="tl">
                  <a:srgbClr val="000000">
                    <a:alpha val="43137"/>
                  </a:srgbClr>
                </a:outerShdw>
              </a:effectLst>
              <a:latin typeface="Trebuchet MS"/>
            </a:endParaRPr>
          </a:p>
          <a:p>
            <a:pPr defTabSz="914377"/>
            <a:endParaRPr lang="en-US" sz="1200" kern="0" dirty="0">
              <a:solidFill>
                <a:schemeClr val="tx1">
                  <a:alpha val="100000"/>
                </a:schemeClr>
              </a:solidFill>
              <a:effectLst>
                <a:outerShdw blurRad="38100" dist="38100" dir="2700000" algn="tl">
                  <a:srgbClr val="000000">
                    <a:alpha val="43137"/>
                  </a:srgbClr>
                </a:outerShdw>
              </a:effectLst>
              <a:latin typeface="Trebuchet MS"/>
            </a:endParaRPr>
          </a:p>
        </p:txBody>
      </p:sp>
      <p:grpSp>
        <p:nvGrpSpPr>
          <p:cNvPr id="10" name="Group 51"/>
          <p:cNvGrpSpPr/>
          <p:nvPr/>
        </p:nvGrpSpPr>
        <p:grpSpPr>
          <a:xfrm>
            <a:off x="2435447" y="4921786"/>
            <a:ext cx="2161858" cy="567557"/>
            <a:chOff x="1313284" y="2695903"/>
            <a:chExt cx="2161858" cy="567557"/>
          </a:xfrm>
        </p:grpSpPr>
        <p:pic>
          <p:nvPicPr>
            <p:cNvPr id="52"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55" name="TextBox 54"/>
            <p:cNvSpPr txBox="1"/>
            <p:nvPr/>
          </p:nvSpPr>
          <p:spPr>
            <a:xfrm>
              <a:off x="1844567" y="2743199"/>
              <a:ext cx="1630575" cy="461665"/>
            </a:xfrm>
            <a:prstGeom prst="rect">
              <a:avLst/>
            </a:prstGeom>
            <a:noFill/>
          </p:spPr>
          <p:txBody>
            <a:bodyPr wrap="none" rtlCol="0">
              <a:spAutoFit/>
            </a:bodyPr>
            <a:lstStyle/>
            <a:p>
              <a:pPr defTabSz="914377"/>
              <a:r>
                <a:rPr lang="en-GB" sz="2400" b="1" kern="0" dirty="0">
                  <a:solidFill>
                    <a:sysClr val="windowText" lastClr="000000"/>
                  </a:solidFill>
                </a:rPr>
                <a:t>52 </a:t>
              </a:r>
              <a:r>
                <a:rPr lang="en-GB" sz="1600" b="1" kern="0" dirty="0">
                  <a:solidFill>
                    <a:sysClr val="windowText" lastClr="000000"/>
                  </a:solidFill>
                </a:rPr>
                <a:t>Runnable</a:t>
              </a:r>
              <a:r>
                <a:rPr lang="en-GB" sz="2400" b="1" kern="0" dirty="0">
                  <a:solidFill>
                    <a:sysClr val="windowText" lastClr="000000"/>
                  </a:solidFill>
                </a:rPr>
                <a:t> </a:t>
              </a:r>
              <a:endParaRPr lang="en-GB" b="1" kern="0" dirty="0">
                <a:solidFill>
                  <a:sysClr val="windowText" lastClr="000000"/>
                </a:solidFill>
              </a:endParaRPr>
            </a:p>
          </p:txBody>
        </p:sp>
      </p:grpSp>
      <p:sp>
        <p:nvSpPr>
          <p:cNvPr id="58" name="Rounded Rectangle 57"/>
          <p:cNvSpPr/>
          <p:nvPr/>
        </p:nvSpPr>
        <p:spPr bwMode="auto">
          <a:xfrm>
            <a:off x="2430701" y="4953318"/>
            <a:ext cx="2264979" cy="510778"/>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91440" tIns="45720" rIns="91440" bIns="45720" rtlCol="0" anchor="t" compatLnSpc="1">
            <a:spAutoFit/>
          </a:bodyPr>
          <a:lstStyle/>
          <a:p>
            <a:pPr defTabSz="914377"/>
            <a:endParaRPr lang="en-GB" sz="1200" kern="0" dirty="0">
              <a:solidFill>
                <a:schemeClr val="tx1">
                  <a:alpha val="100000"/>
                </a:schemeClr>
              </a:solidFill>
              <a:effectLst>
                <a:outerShdw blurRad="38100" dist="38100" dir="2700000" algn="tl">
                  <a:srgbClr val="000000">
                    <a:alpha val="43137"/>
                  </a:srgbClr>
                </a:outerShdw>
              </a:effectLst>
              <a:latin typeface="Trebuchet MS"/>
            </a:endParaRPr>
          </a:p>
          <a:p>
            <a:pPr defTabSz="914377"/>
            <a:endParaRPr lang="en-US" sz="1200" kern="0" dirty="0">
              <a:solidFill>
                <a:schemeClr val="tx1">
                  <a:alpha val="100000"/>
                </a:schemeClr>
              </a:solidFill>
              <a:effectLst>
                <a:outerShdw blurRad="38100" dist="38100" dir="2700000" algn="tl">
                  <a:srgbClr val="000000">
                    <a:alpha val="43137"/>
                  </a:srgbClr>
                </a:outerShdw>
              </a:effectLst>
              <a:latin typeface="Trebuchet MS"/>
            </a:endParaRPr>
          </a:p>
        </p:txBody>
      </p:sp>
      <p:grpSp>
        <p:nvGrpSpPr>
          <p:cNvPr id="11" name="Group 51"/>
          <p:cNvGrpSpPr/>
          <p:nvPr/>
        </p:nvGrpSpPr>
        <p:grpSpPr>
          <a:xfrm>
            <a:off x="6471419" y="2052462"/>
            <a:ext cx="2922987" cy="567557"/>
            <a:chOff x="1313284" y="2695903"/>
            <a:chExt cx="2922986" cy="567557"/>
          </a:xfrm>
        </p:grpSpPr>
        <p:pic>
          <p:nvPicPr>
            <p:cNvPr id="74"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75" name="TextBox 74"/>
            <p:cNvSpPr txBox="1"/>
            <p:nvPr/>
          </p:nvSpPr>
          <p:spPr>
            <a:xfrm>
              <a:off x="1796179" y="2727435"/>
              <a:ext cx="2440091" cy="461665"/>
            </a:xfrm>
            <a:prstGeom prst="rect">
              <a:avLst/>
            </a:prstGeom>
            <a:noFill/>
          </p:spPr>
          <p:txBody>
            <a:bodyPr wrap="none" rtlCol="0">
              <a:spAutoFit/>
            </a:bodyPr>
            <a:lstStyle/>
            <a:p>
              <a:pPr defTabSz="914377"/>
              <a:r>
                <a:rPr lang="en-GB" sz="2400" b="1" kern="0" dirty="0">
                  <a:solidFill>
                    <a:sysClr val="windowText" lastClr="000000"/>
                  </a:solidFill>
                </a:rPr>
                <a:t>55 </a:t>
              </a:r>
              <a:r>
                <a:rPr lang="en-GB" sz="1600" b="1" kern="0" dirty="0">
                  <a:solidFill>
                    <a:sysClr val="windowText" lastClr="000000"/>
                  </a:solidFill>
                </a:rPr>
                <a:t>PAGEIOLATCH_SH</a:t>
              </a:r>
              <a:r>
                <a:rPr lang="en-GB" sz="2400" b="1" kern="0" dirty="0">
                  <a:solidFill>
                    <a:sysClr val="windowText" lastClr="000000"/>
                  </a:solidFill>
                </a:rPr>
                <a:t> </a:t>
              </a:r>
              <a:endParaRPr lang="en-GB" b="1" kern="0" dirty="0">
                <a:solidFill>
                  <a:sysClr val="windowText" lastClr="000000"/>
                </a:solidFill>
              </a:endParaRPr>
            </a:p>
          </p:txBody>
        </p:sp>
      </p:grpSp>
      <p:sp>
        <p:nvSpPr>
          <p:cNvPr id="76" name="Rounded Rectangle 75"/>
          <p:cNvSpPr/>
          <p:nvPr/>
        </p:nvSpPr>
        <p:spPr bwMode="auto">
          <a:xfrm>
            <a:off x="6466673" y="2083994"/>
            <a:ext cx="3066211" cy="510778"/>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91440" tIns="45720" rIns="91440" bIns="45720" rtlCol="0" anchor="t" compatLnSpc="1">
            <a:spAutoFit/>
          </a:bodyPr>
          <a:lstStyle/>
          <a:p>
            <a:pPr defTabSz="914377"/>
            <a:endParaRPr lang="en-GB" sz="1200" kern="0" dirty="0">
              <a:solidFill>
                <a:schemeClr val="tx1">
                  <a:alpha val="100000"/>
                </a:schemeClr>
              </a:solidFill>
              <a:effectLst>
                <a:outerShdw blurRad="38100" dist="38100" dir="2700000" algn="tl">
                  <a:srgbClr val="000000">
                    <a:alpha val="43137"/>
                  </a:srgbClr>
                </a:outerShdw>
              </a:effectLst>
              <a:latin typeface="Trebuchet MS"/>
            </a:endParaRPr>
          </a:p>
          <a:p>
            <a:pPr defTabSz="914377"/>
            <a:endParaRPr lang="en-US" sz="1200" kern="0" dirty="0">
              <a:solidFill>
                <a:schemeClr val="tx1">
                  <a:alpha val="100000"/>
                </a:schemeClr>
              </a:solidFill>
              <a:effectLst>
                <a:outerShdw blurRad="38100" dist="38100" dir="2700000" algn="tl">
                  <a:srgbClr val="000000">
                    <a:alpha val="43137"/>
                  </a:srgbClr>
                </a:outerShdw>
              </a:effectLst>
              <a:latin typeface="Trebuchet MS"/>
            </a:endParaRPr>
          </a:p>
        </p:txBody>
      </p:sp>
      <p:grpSp>
        <p:nvGrpSpPr>
          <p:cNvPr id="12" name="Group 66"/>
          <p:cNvGrpSpPr/>
          <p:nvPr/>
        </p:nvGrpSpPr>
        <p:grpSpPr>
          <a:xfrm>
            <a:off x="2430193" y="1831745"/>
            <a:ext cx="1947053" cy="567557"/>
            <a:chOff x="1313284" y="2695903"/>
            <a:chExt cx="1947055" cy="567557"/>
          </a:xfrm>
        </p:grpSpPr>
        <p:pic>
          <p:nvPicPr>
            <p:cNvPr id="78"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79" name="TextBox 78"/>
            <p:cNvSpPr txBox="1"/>
            <p:nvPr/>
          </p:nvSpPr>
          <p:spPr>
            <a:xfrm>
              <a:off x="1844566" y="2743199"/>
              <a:ext cx="1415773" cy="461665"/>
            </a:xfrm>
            <a:prstGeom prst="rect">
              <a:avLst/>
            </a:prstGeom>
            <a:noFill/>
          </p:spPr>
          <p:txBody>
            <a:bodyPr wrap="none" rtlCol="0">
              <a:spAutoFit/>
            </a:bodyPr>
            <a:lstStyle/>
            <a:p>
              <a:pPr defTabSz="914377"/>
              <a:r>
                <a:rPr lang="en-GB" sz="2400" b="1" kern="0" dirty="0">
                  <a:solidFill>
                    <a:sysClr val="windowText" lastClr="000000"/>
                  </a:solidFill>
                </a:rPr>
                <a:t>53 </a:t>
              </a:r>
              <a:r>
                <a:rPr lang="en-GB" sz="1600" b="1" kern="0" dirty="0">
                  <a:solidFill>
                    <a:sysClr val="windowText" lastClr="000000"/>
                  </a:solidFill>
                </a:rPr>
                <a:t>Running</a:t>
              </a:r>
              <a:endParaRPr lang="en-GB" b="1" kern="0" dirty="0">
                <a:solidFill>
                  <a:sysClr val="windowText" lastClr="000000"/>
                </a:solidFill>
              </a:endParaRPr>
            </a:p>
          </p:txBody>
        </p:sp>
      </p:grpSp>
      <p:sp>
        <p:nvSpPr>
          <p:cNvPr id="80" name="Rounded Rectangle 79"/>
          <p:cNvSpPr/>
          <p:nvPr/>
        </p:nvSpPr>
        <p:spPr bwMode="auto">
          <a:xfrm>
            <a:off x="2420190" y="1842254"/>
            <a:ext cx="2238703" cy="510778"/>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a:sp3d>
        </p:spPr>
        <p:txBody>
          <a:bodyPr vert="horz" wrap="square" lIns="91440" tIns="45720" rIns="91440" bIns="45720" rtlCol="0" anchor="t" compatLnSpc="1">
            <a:spAutoFit/>
          </a:bodyPr>
          <a:lstStyle/>
          <a:p>
            <a:pPr defTabSz="914377"/>
            <a:endParaRPr lang="en-GB" sz="1200" kern="0" dirty="0">
              <a:solidFill>
                <a:schemeClr val="tx1">
                  <a:alpha val="100000"/>
                </a:schemeClr>
              </a:solidFill>
              <a:effectLst>
                <a:outerShdw blurRad="38100" dist="38100" dir="2700000" algn="tl">
                  <a:srgbClr val="000000">
                    <a:alpha val="43137"/>
                  </a:srgbClr>
                </a:outerShdw>
              </a:effectLst>
              <a:latin typeface="Trebuchet MS"/>
            </a:endParaRPr>
          </a:p>
          <a:p>
            <a:pPr defTabSz="914377"/>
            <a:endParaRPr lang="en-US" sz="1200" kern="0" dirty="0">
              <a:solidFill>
                <a:schemeClr val="tx1">
                  <a:alpha val="100000"/>
                </a:schemeClr>
              </a:solidFill>
              <a:effectLst>
                <a:outerShdw blurRad="38100" dist="38100" dir="2700000" algn="tl">
                  <a:srgbClr val="000000">
                    <a:alpha val="43137"/>
                  </a:srgbClr>
                </a:outerShdw>
              </a:effectLst>
              <a:latin typeface="Trebuchet MS"/>
            </a:endParaRPr>
          </a:p>
        </p:txBody>
      </p:sp>
      <p:sp>
        <p:nvSpPr>
          <p:cNvPr id="50" name="Up Arrow 49"/>
          <p:cNvSpPr/>
          <p:nvPr/>
        </p:nvSpPr>
        <p:spPr>
          <a:xfrm rot="10800000">
            <a:off x="7813233" y="1157261"/>
            <a:ext cx="285752" cy="302833"/>
          </a:xfrm>
          <a:prstGeom prst="upArrow">
            <a:avLst/>
          </a:prstGeom>
          <a:gradFill>
            <a:gsLst>
              <a:gs pos="0">
                <a:srgbClr val="781C19"/>
              </a:gs>
              <a:gs pos="50000">
                <a:srgbClr val="9E2824"/>
              </a:gs>
              <a:gs pos="100000">
                <a:srgbClr val="A12622"/>
              </a:gs>
            </a:gsLst>
            <a:lin ang="5400000" scaled="0"/>
          </a:gradFill>
          <a:ln w="12700"/>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kern="0">
              <a:solidFill>
                <a:sysClr val="windowText" lastClr="000000"/>
              </a:solidFill>
            </a:endParaRPr>
          </a:p>
        </p:txBody>
      </p:sp>
      <p:sp>
        <p:nvSpPr>
          <p:cNvPr id="51" name="Up Arrow 50"/>
          <p:cNvSpPr/>
          <p:nvPr/>
        </p:nvSpPr>
        <p:spPr>
          <a:xfrm rot="16200000">
            <a:off x="5818788" y="5417943"/>
            <a:ext cx="285752" cy="302833"/>
          </a:xfrm>
          <a:prstGeom prst="upArrow">
            <a:avLst/>
          </a:prstGeom>
          <a:gradFill>
            <a:gsLst>
              <a:gs pos="0">
                <a:srgbClr val="781C19"/>
              </a:gs>
              <a:gs pos="50000">
                <a:srgbClr val="9E2824"/>
              </a:gs>
              <a:gs pos="100000">
                <a:srgbClr val="A12622"/>
              </a:gs>
            </a:gsLst>
            <a:lin ang="5400000" scaled="0"/>
          </a:gradFill>
          <a:ln w="12700"/>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kern="0">
              <a:solidFill>
                <a:sysClr val="windowText" lastClr="000000"/>
              </a:solidFill>
            </a:endParaRPr>
          </a:p>
        </p:txBody>
      </p:sp>
      <p:sp>
        <p:nvSpPr>
          <p:cNvPr id="13" name="Thought Bubble: Cloud 12">
            <a:extLst>
              <a:ext uri="{FF2B5EF4-FFF2-40B4-BE49-F238E27FC236}">
                <a16:creationId xmlns:a16="http://schemas.microsoft.com/office/drawing/2014/main" id="{56CFA996-BF6E-49E6-92DA-BBF7DBE9E7C2}"/>
              </a:ext>
            </a:extLst>
          </p:cNvPr>
          <p:cNvSpPr/>
          <p:nvPr/>
        </p:nvSpPr>
        <p:spPr>
          <a:xfrm>
            <a:off x="8140265" y="4232765"/>
            <a:ext cx="3819672" cy="2198580"/>
          </a:xfrm>
          <a:prstGeom prst="cloudCallout">
            <a:avLst>
              <a:gd name="adj1" fmla="val -63387"/>
              <a:gd name="adj2" fmla="val -10008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Oh meu Deus, CXPACKET = </a:t>
            </a:r>
            <a:r>
              <a:rPr lang="en-US" dirty="0" err="1"/>
              <a:t>gargalo</a:t>
            </a:r>
            <a:r>
              <a:rPr lang="en-US" dirty="0"/>
              <a:t> de CPU, </a:t>
            </a:r>
            <a:r>
              <a:rPr lang="en-US" dirty="0" err="1"/>
              <a:t>certo</a:t>
            </a:r>
            <a:r>
              <a:rPr lang="en-US" dirty="0"/>
              <a:t>?</a:t>
            </a:r>
          </a:p>
          <a:p>
            <a:pPr algn="ctr"/>
            <a:r>
              <a:rPr lang="en-US" dirty="0" err="1"/>
              <a:t>Veremos</a:t>
            </a:r>
            <a:r>
              <a:rPr lang="en-US" dirty="0"/>
              <a:t> </a:t>
            </a:r>
            <a:r>
              <a:rPr lang="en-US" dirty="0" err="1"/>
              <a:t>mais</a:t>
            </a:r>
            <a:r>
              <a:rPr lang="en-US" dirty="0"/>
              <a:t> </a:t>
            </a:r>
            <a:r>
              <a:rPr lang="en-US" dirty="0" err="1"/>
              <a:t>sobre</a:t>
            </a:r>
            <a:r>
              <a:rPr lang="en-US" dirty="0"/>
              <a:t> waits </a:t>
            </a:r>
            <a:r>
              <a:rPr lang="en-US" dirty="0" err="1"/>
              <a:t>em</a:t>
            </a:r>
            <a:r>
              <a:rPr lang="en-US" dirty="0"/>
              <a:t> </a:t>
            </a:r>
            <a:r>
              <a:rPr lang="en-US" dirty="0" err="1"/>
              <a:t>alguns</a:t>
            </a:r>
            <a:r>
              <a:rPr lang="en-US" dirty="0"/>
              <a:t> </a:t>
            </a:r>
            <a:r>
              <a:rPr lang="en-US" dirty="0" err="1"/>
              <a:t>minutos</a:t>
            </a:r>
            <a:r>
              <a:rPr lang="en-US" dirty="0"/>
              <a:t>…</a:t>
            </a:r>
          </a:p>
        </p:txBody>
      </p:sp>
    </p:spTree>
    <p:custDataLst>
      <p:tags r:id="rId1"/>
    </p:custDataLst>
    <p:extLst>
      <p:ext uri="{BB962C8B-B14F-4D97-AF65-F5344CB8AC3E}">
        <p14:creationId xmlns:p14="http://schemas.microsoft.com/office/powerpoint/2010/main" val="2404325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00208 -4.81481E-6 C 0.02487 0.10301 0.04792 0.20602 -0.00703 0.2757 C -0.06237 0.34538 -0.19557 0.38172 -0.32852 0.41829 " pathEditMode="relative" rAng="0" ptsTypes="AAA">
                                      <p:cBhvr>
                                        <p:cTn id="50" dur="2000" fill="hold"/>
                                        <p:tgtEl>
                                          <p:spTgt spid="9"/>
                                        </p:tgtEl>
                                        <p:attrNameLst>
                                          <p:attrName>ppt_x</p:attrName>
                                          <p:attrName>ppt_y</p:attrName>
                                        </p:attrNameLst>
                                      </p:cBhvr>
                                      <p:rCtr x="-15286" y="20903"/>
                                    </p:animMotion>
                                  </p:childTnLst>
                                </p:cTn>
                              </p:par>
                              <p:par>
                                <p:cTn id="51" presetID="0" presetClass="path" presetSubtype="0" accel="50000" decel="50000" fill="hold" grpId="1" nodeType="withEffect">
                                  <p:stCondLst>
                                    <p:cond delay="0"/>
                                  </p:stCondLst>
                                  <p:childTnLst>
                                    <p:animMotion origin="layout" path="M 0.01263 0.00023 C 0.03646 0.10324 0.06029 0.20625 0.00312 0.27592 C -0.05404 0.3456 -0.19245 0.38194 -0.33073 0.41875 " pathEditMode="relative" rAng="0" ptsTypes="AAA">
                                      <p:cBhvr>
                                        <p:cTn id="52" dur="2000" fill="hold"/>
                                        <p:tgtEl>
                                          <p:spTgt spid="33"/>
                                        </p:tgtEl>
                                        <p:attrNameLst>
                                          <p:attrName>ppt_x</p:attrName>
                                          <p:attrName>ppt_y</p:attrName>
                                        </p:attrNameLst>
                                      </p:cBhvr>
                                      <p:rCtr x="-15872" y="20926"/>
                                    </p:animMotion>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2" nodeType="click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9"/>
                                        </p:tgtEl>
                                        <p:attrNameLst>
                                          <p:attrName>style.visibility</p:attrName>
                                        </p:attrNameLst>
                                      </p:cBhvr>
                                      <p:to>
                                        <p:strVal val="hidden"/>
                                      </p:to>
                                    </p:set>
                                  </p:childTnLst>
                                </p:cTn>
                              </p:par>
                              <p:par>
                                <p:cTn id="59" presetID="5" presetClass="entr" presetSubtype="1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checkerboard(across)">
                                      <p:cBhvr>
                                        <p:cTn id="61" dur="500"/>
                                        <p:tgtEl>
                                          <p:spTgt spid="58"/>
                                        </p:tgtEl>
                                      </p:cBhvr>
                                    </p:animEffect>
                                  </p:childTnLst>
                                </p:cTn>
                              </p:par>
                              <p:par>
                                <p:cTn id="62" presetID="5" presetClass="entr" presetSubtype="10" fill="hold"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checkerboard(across)">
                                      <p:cBhvr>
                                        <p:cTn id="64" dur="500"/>
                                        <p:tgtEl>
                                          <p:spTgt spid="10"/>
                                        </p:tgtEl>
                                      </p:cBhvr>
                                    </p:animEffect>
                                  </p:childTnLst>
                                </p:cTn>
                              </p:par>
                              <p:par>
                                <p:cTn id="65" presetID="1" presetClass="exit" presetSubtype="0" fill="hold" grpId="2" nodeType="withEffect">
                                  <p:stCondLst>
                                    <p:cond delay="0"/>
                                  </p:stCondLst>
                                  <p:childTnLst>
                                    <p:set>
                                      <p:cBhvr>
                                        <p:cTn id="66" dur="1" fill="hold">
                                          <p:stCondLst>
                                            <p:cond delay="0"/>
                                          </p:stCondLst>
                                        </p:cTn>
                                        <p:tgtEl>
                                          <p:spTgt spid="5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00248 -0.00394 C 0.07774 -0.08588 0.15313 -0.16759 0.20846 -0.16273 C 0.2638 -0.15787 0.31328 -0.00556 0.33438 0.02592 " pathEditMode="relative" rAng="0" ptsTypes="AAA">
                                      <p:cBhvr>
                                        <p:cTn id="74" dur="2000" fill="hold"/>
                                        <p:tgtEl>
                                          <p:spTgt spid="32"/>
                                        </p:tgtEl>
                                        <p:attrNameLst>
                                          <p:attrName>ppt_x</p:attrName>
                                          <p:attrName>ppt_y</p:attrName>
                                        </p:attrNameLst>
                                      </p:cBhvr>
                                      <p:rCtr x="16589" y="-6458"/>
                                    </p:animMotion>
                                  </p:childTnLst>
                                </p:cTn>
                              </p:par>
                              <p:par>
                                <p:cTn id="75" presetID="0" presetClass="path" presetSubtype="0" accel="50000" decel="50000" fill="hold" nodeType="withEffect">
                                  <p:stCondLst>
                                    <p:cond delay="0"/>
                                  </p:stCondLst>
                                  <p:childTnLst>
                                    <p:animMotion origin="layout" path="M 0.01419 -0.00555 C 0.08932 -0.0875 0.16471 -0.16921 0.21992 -0.16435 C 0.27526 -0.15949 0.32461 -0.00717 0.3457 0.02431 " pathEditMode="relative" rAng="0" ptsTypes="AAA">
                                      <p:cBhvr>
                                        <p:cTn id="76" dur="2000" fill="hold"/>
                                        <p:tgtEl>
                                          <p:spTgt spid="2"/>
                                        </p:tgtEl>
                                        <p:attrNameLst>
                                          <p:attrName>ppt_x</p:attrName>
                                          <p:attrName>ppt_y</p:attrName>
                                        </p:attrNameLst>
                                      </p:cBhvr>
                                      <p:rCtr x="16576" y="-6458"/>
                                    </p:animMotion>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2" nodeType="clickEffect">
                                  <p:stCondLst>
                                    <p:cond delay="0"/>
                                  </p:stCondLst>
                                  <p:childTnLst>
                                    <p:set>
                                      <p:cBhvr>
                                        <p:cTn id="80" dur="1" fill="hold">
                                          <p:stCondLst>
                                            <p:cond delay="0"/>
                                          </p:stCondLst>
                                        </p:cTn>
                                        <p:tgtEl>
                                          <p:spTgt spid="32"/>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2"/>
                                        </p:tgtEl>
                                        <p:attrNameLst>
                                          <p:attrName>style.visibility</p:attrName>
                                        </p:attrNameLst>
                                      </p:cBhvr>
                                      <p:to>
                                        <p:strVal val="hidden"/>
                                      </p:to>
                                    </p:set>
                                  </p:childTnLst>
                                </p:cTn>
                              </p:par>
                              <p:par>
                                <p:cTn id="83" presetID="5" presetClass="entr" presetSubtype="10" fill="hold"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checkerboard(across)">
                                      <p:cBhvr>
                                        <p:cTn id="85" dur="500"/>
                                        <p:tgtEl>
                                          <p:spTgt spid="11"/>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76"/>
                                        </p:tgtEl>
                                        <p:attrNameLst>
                                          <p:attrName>style.visibility</p:attrName>
                                        </p:attrNameLst>
                                      </p:cBhvr>
                                      <p:to>
                                        <p:strVal val="visible"/>
                                      </p:to>
                                    </p:set>
                                    <p:animEffect transition="in" filter="checkerboard(across)">
                                      <p:cBhvr>
                                        <p:cTn id="88" dur="500"/>
                                        <p:tgtEl>
                                          <p:spTgt spid="76"/>
                                        </p:tgtEl>
                                      </p:cBhvr>
                                    </p:animEffect>
                                  </p:childTnLst>
                                </p:cTn>
                              </p:par>
                              <p:par>
                                <p:cTn id="89" presetID="1" presetClass="exit" presetSubtype="0" fill="hold" grpId="1" nodeType="withEffect">
                                  <p:stCondLst>
                                    <p:cond delay="0"/>
                                  </p:stCondLst>
                                  <p:childTnLst>
                                    <p:set>
                                      <p:cBhvr>
                                        <p:cTn id="90" dur="1" fill="hold">
                                          <p:stCondLst>
                                            <p:cond delay="0"/>
                                          </p:stCondLst>
                                        </p:cTn>
                                        <p:tgtEl>
                                          <p:spTgt spid="7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3.54167E-6 1.11111E-6 L 0.00169 -0.18611 " pathEditMode="relative" rAng="0" ptsTypes="AA">
                                      <p:cBhvr>
                                        <p:cTn id="98" dur="2000" fill="hold"/>
                                        <p:tgtEl>
                                          <p:spTgt spid="35"/>
                                        </p:tgtEl>
                                        <p:attrNameLst>
                                          <p:attrName>ppt_x</p:attrName>
                                          <p:attrName>ppt_y</p:attrName>
                                        </p:attrNameLst>
                                      </p:cBhvr>
                                      <p:rCtr x="78" y="-9306"/>
                                    </p:animMotion>
                                  </p:childTnLst>
                                </p:cTn>
                              </p:par>
                              <p:par>
                                <p:cTn id="99" presetID="0" presetClass="path" presetSubtype="0" accel="50000" decel="50000" fill="hold" nodeType="withEffect">
                                  <p:stCondLst>
                                    <p:cond delay="0"/>
                                  </p:stCondLst>
                                  <p:childTnLst>
                                    <p:animMotion origin="layout" path="M -2.5E-6 3.33333E-6 L 0.0017 -0.18611 " pathEditMode="relative" rAng="0" ptsTypes="AA">
                                      <p:cBhvr>
                                        <p:cTn id="100" dur="2000" fill="hold"/>
                                        <p:tgtEl>
                                          <p:spTgt spid="6"/>
                                        </p:tgtEl>
                                        <p:attrNameLst>
                                          <p:attrName>ppt_x</p:attrName>
                                          <p:attrName>ppt_y</p:attrName>
                                        </p:attrNameLst>
                                      </p:cBhvr>
                                      <p:rCtr x="78" y="-9306"/>
                                    </p:animMotion>
                                  </p:childTnLst>
                                </p:cTn>
                              </p:par>
                              <p:par>
                                <p:cTn id="101" presetID="0" presetClass="path" presetSubtype="0" accel="50000" decel="50000" fill="hold" nodeType="withEffect">
                                  <p:stCondLst>
                                    <p:cond delay="0"/>
                                  </p:stCondLst>
                                  <p:childTnLst>
                                    <p:animMotion origin="layout" path="M -1.66667E-6 1.11111E-6 L 0.00169 -0.0919 " pathEditMode="relative" rAng="0" ptsTypes="AA">
                                      <p:cBhvr>
                                        <p:cTn id="102" dur="2000" fill="hold"/>
                                        <p:tgtEl>
                                          <p:spTgt spid="7"/>
                                        </p:tgtEl>
                                        <p:attrNameLst>
                                          <p:attrName>ppt_x</p:attrName>
                                          <p:attrName>ppt_y</p:attrName>
                                        </p:attrNameLst>
                                      </p:cBhvr>
                                      <p:rCtr x="78" y="-4606"/>
                                    </p:animMotion>
                                  </p:childTnLst>
                                </p:cTn>
                              </p:par>
                              <p:par>
                                <p:cTn id="103" presetID="0" presetClass="path" presetSubtype="0" accel="50000" decel="50000" fill="hold" nodeType="withEffect">
                                  <p:stCondLst>
                                    <p:cond delay="0"/>
                                  </p:stCondLst>
                                  <p:childTnLst>
                                    <p:animMotion origin="layout" path="M 4.79167E-6 -2.59259E-6 L 0.00169 -0.0919 " pathEditMode="relative" rAng="0" ptsTypes="AA">
                                      <p:cBhvr>
                                        <p:cTn id="104" dur="2000" fill="hold"/>
                                        <p:tgtEl>
                                          <p:spTgt spid="8"/>
                                        </p:tgtEl>
                                        <p:attrNameLst>
                                          <p:attrName>ppt_x</p:attrName>
                                          <p:attrName>ppt_y</p:attrName>
                                        </p:attrNameLst>
                                      </p:cBhvr>
                                      <p:rCtr x="78" y="-4606"/>
                                    </p:animMotion>
                                  </p:childTnLst>
                                </p:cTn>
                              </p:par>
                              <p:par>
                                <p:cTn id="105" presetID="0" presetClass="path" presetSubtype="0" accel="50000" decel="50000" fill="hold" nodeType="withEffect">
                                  <p:stCondLst>
                                    <p:cond delay="0"/>
                                  </p:stCondLst>
                                  <p:childTnLst>
                                    <p:animMotion origin="layout" path="M -1.45833E-6 2.22222E-6 L 0.00169 -0.0919 " pathEditMode="relative" rAng="0" ptsTypes="AA">
                                      <p:cBhvr>
                                        <p:cTn id="106" dur="2000" fill="hold"/>
                                        <p:tgtEl>
                                          <p:spTgt spid="10"/>
                                        </p:tgtEl>
                                        <p:attrNameLst>
                                          <p:attrName>ppt_x</p:attrName>
                                          <p:attrName>ppt_y</p:attrName>
                                        </p:attrNameLst>
                                      </p:cBhvr>
                                      <p:rCtr x="78" y="-4606"/>
                                    </p:animMotion>
                                  </p:childTnLst>
                                </p:cTn>
                              </p:par>
                              <p:par>
                                <p:cTn id="107" presetID="0" presetClass="path" presetSubtype="0" accel="50000" decel="50000" fill="hold" grpId="1" nodeType="withEffect">
                                  <p:stCondLst>
                                    <p:cond delay="0"/>
                                  </p:stCondLst>
                                  <p:childTnLst>
                                    <p:animMotion origin="layout" path="M 2.5E-6 -7.40741E-7 L 0.00169 -0.0919 " pathEditMode="relative" rAng="0" ptsTypes="AA">
                                      <p:cBhvr>
                                        <p:cTn id="108" dur="2000" fill="hold"/>
                                        <p:tgtEl>
                                          <p:spTgt spid="58"/>
                                        </p:tgtEl>
                                        <p:attrNameLst>
                                          <p:attrName>ppt_x</p:attrName>
                                          <p:attrName>ppt_y</p:attrName>
                                        </p:attrNameLst>
                                      </p:cBhvr>
                                      <p:rCtr x="78" y="-4606"/>
                                    </p:animMotion>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2" nodeType="clickEffect">
                                  <p:stCondLst>
                                    <p:cond delay="0"/>
                                  </p:stCondLst>
                                  <p:childTnLst>
                                    <p:set>
                                      <p:cBhvr>
                                        <p:cTn id="112" dur="1" fill="hold">
                                          <p:stCondLst>
                                            <p:cond delay="0"/>
                                          </p:stCondLst>
                                        </p:cTn>
                                        <p:tgtEl>
                                          <p:spTgt spid="35"/>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6"/>
                                        </p:tgtEl>
                                        <p:attrNameLst>
                                          <p:attrName>style.visibility</p:attrName>
                                        </p:attrNameLst>
                                      </p:cBhvr>
                                      <p:to>
                                        <p:strVal val="hidden"/>
                                      </p:to>
                                    </p:set>
                                  </p:childTnLst>
                                </p:cTn>
                              </p:par>
                              <p:par>
                                <p:cTn id="115" presetID="5" presetClass="entr" presetSubtype="10" fill="hold"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checkerboard(across)">
                                      <p:cBhvr>
                                        <p:cTn id="117" dur="500"/>
                                        <p:tgtEl>
                                          <p:spTgt spid="12"/>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80"/>
                                        </p:tgtEl>
                                        <p:attrNameLst>
                                          <p:attrName>style.visibility</p:attrName>
                                        </p:attrNameLst>
                                      </p:cBhvr>
                                      <p:to>
                                        <p:strVal val="visible"/>
                                      </p:to>
                                    </p:set>
                                    <p:animEffect transition="in" filter="checkerboard(across)">
                                      <p:cBhvr>
                                        <p:cTn id="120" dur="500"/>
                                        <p:tgtEl>
                                          <p:spTgt spid="80"/>
                                        </p:tgtEl>
                                      </p:cBhvr>
                                    </p:animEffect>
                                  </p:childTnLst>
                                </p:cTn>
                              </p:par>
                              <p:par>
                                <p:cTn id="121" presetID="1" presetClass="exit" presetSubtype="0" fill="hold" grpId="1" nodeType="withEffect">
                                  <p:stCondLst>
                                    <p:cond delay="0"/>
                                  </p:stCondLst>
                                  <p:childTnLst>
                                    <p:set>
                                      <p:cBhvr>
                                        <p:cTn id="122" dur="1" fill="hold">
                                          <p:stCondLst>
                                            <p:cond delay="0"/>
                                          </p:stCondLst>
                                        </p:cTn>
                                        <p:tgtEl>
                                          <p:spTgt spid="8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3"/>
                                        </p:tgtEl>
                                        <p:attrNameLst>
                                          <p:attrName>style.visibility</p:attrName>
                                        </p:attrNameLst>
                                      </p:cBhvr>
                                      <p:to>
                                        <p:strVal val="visible"/>
                                      </p:to>
                                    </p:set>
                                    <p:animEffect transition="in" filter="fade">
                                      <p:cBhvr>
                                        <p:cTn id="1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43" grpId="0" animBg="1"/>
      <p:bldP spid="32" grpId="0" animBg="1"/>
      <p:bldP spid="32" grpId="1" animBg="1"/>
      <p:bldP spid="32" grpId="2" animBg="1"/>
      <p:bldP spid="35" grpId="0" animBg="1"/>
      <p:bldP spid="35" grpId="1" animBg="1"/>
      <p:bldP spid="35" grpId="2" animBg="1"/>
      <p:bldP spid="36" grpId="0"/>
      <p:bldP spid="41" grpId="0"/>
      <p:bldP spid="33" grpId="0" animBg="1"/>
      <p:bldP spid="33" grpId="1" animBg="1"/>
      <p:bldP spid="33" grpId="2" animBg="1"/>
      <p:bldP spid="58" grpId="0" animBg="1"/>
      <p:bldP spid="58" grpId="1" animBg="1"/>
      <p:bldP spid="58" grpId="2" animBg="1"/>
      <p:bldP spid="76" grpId="0" animBg="1"/>
      <p:bldP spid="76" grpId="1" animBg="1"/>
      <p:bldP spid="80" grpId="0" animBg="1"/>
      <p:bldP spid="80" grpId="1"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SQLOS </a:t>
            </a:r>
            <a:r>
              <a:rPr lang="pt-BR" dirty="0" err="1"/>
              <a:t>Scheduler</a:t>
            </a:r>
            <a:endParaRPr lang="pt-BR" dirty="0"/>
          </a:p>
        </p:txBody>
      </p:sp>
      <p:sp>
        <p:nvSpPr>
          <p:cNvPr id="3" name="Espaço Reservado para Texto 2"/>
          <p:cNvSpPr>
            <a:spLocks noGrp="1"/>
          </p:cNvSpPr>
          <p:nvPr>
            <p:ph type="body" sz="quarter" idx="10"/>
          </p:nvPr>
        </p:nvSpPr>
        <p:spPr/>
        <p:txBody>
          <a:bodyPr>
            <a:normAutofit lnSpcReduction="10000"/>
          </a:bodyPr>
          <a:lstStyle/>
          <a:p>
            <a:r>
              <a:rPr lang="pt-BR" dirty="0" err="1"/>
              <a:t>Scheduler</a:t>
            </a:r>
            <a:r>
              <a:rPr lang="pt-BR" dirty="0"/>
              <a:t> – CPU lógica</a:t>
            </a:r>
          </a:p>
          <a:p>
            <a:pPr lvl="1"/>
            <a:r>
              <a:rPr lang="pt-BR" sz="2400" dirty="0"/>
              <a:t>Provê agendamento, processamento de I/O  e sincronização.</a:t>
            </a:r>
          </a:p>
          <a:p>
            <a:r>
              <a:rPr lang="pt-BR" dirty="0" err="1"/>
              <a:t>Scheduler</a:t>
            </a:r>
            <a:r>
              <a:rPr lang="pt-BR" dirty="0"/>
              <a:t> não está vinculada a uma CPU por default</a:t>
            </a:r>
          </a:p>
          <a:p>
            <a:pPr lvl="1"/>
            <a:r>
              <a:rPr lang="pt-BR" sz="2400" dirty="0"/>
              <a:t>Dentro do nó -&gt; usa qualquer CPU</a:t>
            </a:r>
          </a:p>
          <a:p>
            <a:pPr lvl="1"/>
            <a:r>
              <a:rPr lang="pt-BR" sz="2400" dirty="0"/>
              <a:t>Quando definido </a:t>
            </a:r>
            <a:r>
              <a:rPr lang="pt-BR" sz="2400" dirty="0" err="1"/>
              <a:t>affinity</a:t>
            </a:r>
            <a:r>
              <a:rPr lang="pt-BR" sz="2400" dirty="0"/>
              <a:t> </a:t>
            </a:r>
            <a:r>
              <a:rPr lang="pt-BR" sz="2400" dirty="0" err="1"/>
              <a:t>mask</a:t>
            </a:r>
            <a:r>
              <a:rPr lang="pt-BR" sz="2400" dirty="0"/>
              <a:t> – “</a:t>
            </a:r>
            <a:r>
              <a:rPr lang="pt-BR" sz="2400" dirty="0" err="1"/>
              <a:t>hard</a:t>
            </a:r>
            <a:r>
              <a:rPr lang="pt-BR" sz="2400" dirty="0"/>
              <a:t> </a:t>
            </a:r>
            <a:r>
              <a:rPr lang="pt-BR" sz="2400" dirty="0" err="1"/>
              <a:t>binding</a:t>
            </a:r>
            <a:r>
              <a:rPr lang="pt-BR" sz="2400" dirty="0"/>
              <a:t>”</a:t>
            </a:r>
          </a:p>
          <a:p>
            <a:pPr lvl="1"/>
            <a:r>
              <a:rPr lang="pt-BR" sz="2400" dirty="0"/>
              <a:t>Trace </a:t>
            </a:r>
            <a:r>
              <a:rPr lang="pt-BR" sz="2400" dirty="0" err="1"/>
              <a:t>flag</a:t>
            </a:r>
            <a:r>
              <a:rPr lang="pt-BR" sz="2400" dirty="0"/>
              <a:t> 8002 desabilita esse comportamento de “</a:t>
            </a:r>
            <a:r>
              <a:rPr lang="pt-BR" sz="2400" dirty="0" err="1"/>
              <a:t>hard</a:t>
            </a:r>
            <a:r>
              <a:rPr lang="pt-BR" sz="2400" dirty="0"/>
              <a:t> </a:t>
            </a:r>
            <a:r>
              <a:rPr lang="pt-BR" sz="2400" dirty="0" err="1"/>
              <a:t>binding</a:t>
            </a:r>
            <a:r>
              <a:rPr lang="pt-BR" sz="2400" dirty="0"/>
              <a:t>” (SQL Server Startup)</a:t>
            </a:r>
          </a:p>
          <a:p>
            <a:r>
              <a:rPr lang="pt-BR" dirty="0"/>
              <a:t>Tarefa (</a:t>
            </a:r>
            <a:r>
              <a:rPr lang="pt-BR" dirty="0" err="1"/>
              <a:t>task</a:t>
            </a:r>
            <a:r>
              <a:rPr lang="pt-BR" dirty="0"/>
              <a:t>) = unidade de trabalho</a:t>
            </a:r>
          </a:p>
          <a:p>
            <a:pPr lvl="1"/>
            <a:r>
              <a:rPr lang="pt-BR" sz="2400" dirty="0" err="1"/>
              <a:t>Task</a:t>
            </a:r>
            <a:r>
              <a:rPr lang="pt-BR" sz="2400" dirty="0"/>
              <a:t> != SPID</a:t>
            </a:r>
          </a:p>
          <a:p>
            <a:endParaRPr lang="pt-BR" dirty="0"/>
          </a:p>
        </p:txBody>
      </p:sp>
      <p:sp>
        <p:nvSpPr>
          <p:cNvPr id="4" name="Thought Bubble: Cloud 3">
            <a:extLst>
              <a:ext uri="{FF2B5EF4-FFF2-40B4-BE49-F238E27FC236}">
                <a16:creationId xmlns:a16="http://schemas.microsoft.com/office/drawing/2014/main" id="{DA1A3FC9-6C46-45F8-9687-ECD5A6995DF6}"/>
              </a:ext>
            </a:extLst>
          </p:cNvPr>
          <p:cNvSpPr/>
          <p:nvPr/>
        </p:nvSpPr>
        <p:spPr>
          <a:xfrm>
            <a:off x="6068473" y="477761"/>
            <a:ext cx="5552028" cy="2719503"/>
          </a:xfrm>
          <a:prstGeom prst="cloudCallout">
            <a:avLst>
              <a:gd name="adj1" fmla="val -79625"/>
              <a:gd name="adj2" fmla="val 616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Affinity mask </a:t>
            </a:r>
            <a:r>
              <a:rPr lang="en-US" dirty="0" err="1"/>
              <a:t>em</a:t>
            </a:r>
            <a:r>
              <a:rPr lang="en-US" dirty="0"/>
              <a:t> um PC com 4 cores e 2 </a:t>
            </a:r>
            <a:r>
              <a:rPr lang="en-US" dirty="0" err="1"/>
              <a:t>instâncias</a:t>
            </a:r>
            <a:r>
              <a:rPr lang="en-US" dirty="0"/>
              <a:t> é </a:t>
            </a:r>
            <a:r>
              <a:rPr lang="en-US" dirty="0" err="1"/>
              <a:t>configurado</a:t>
            </a:r>
            <a:r>
              <a:rPr lang="en-US" dirty="0"/>
              <a:t> para 1 e 2 para </a:t>
            </a:r>
            <a:r>
              <a:rPr lang="en-US" dirty="0" err="1"/>
              <a:t>instância</a:t>
            </a:r>
            <a:r>
              <a:rPr lang="en-US" dirty="0"/>
              <a:t> 1 e 3 e 4 para </a:t>
            </a:r>
            <a:r>
              <a:rPr lang="en-US" dirty="0" err="1"/>
              <a:t>instância</a:t>
            </a:r>
            <a:r>
              <a:rPr lang="en-US" dirty="0"/>
              <a:t> 2. </a:t>
            </a:r>
            <a:r>
              <a:rPr lang="en-US" dirty="0" err="1"/>
              <a:t>Isso</a:t>
            </a:r>
            <a:r>
              <a:rPr lang="en-US" dirty="0"/>
              <a:t> </a:t>
            </a:r>
            <a:r>
              <a:rPr lang="en-US" dirty="0" err="1"/>
              <a:t>evitará</a:t>
            </a:r>
            <a:r>
              <a:rPr lang="en-US" dirty="0"/>
              <a:t> </a:t>
            </a:r>
            <a:r>
              <a:rPr lang="en-US" dirty="0" err="1"/>
              <a:t>confilitos</a:t>
            </a:r>
            <a:r>
              <a:rPr lang="en-US" dirty="0"/>
              <a:t>, </a:t>
            </a:r>
            <a:r>
              <a:rPr lang="en-US" dirty="0" err="1"/>
              <a:t>correto</a:t>
            </a:r>
            <a:r>
              <a:rPr lang="en-US" dirty="0"/>
              <a:t>?</a:t>
            </a:r>
          </a:p>
          <a:p>
            <a:pPr algn="ctr"/>
            <a:r>
              <a:rPr lang="en-US" dirty="0" err="1"/>
              <a:t>Correto</a:t>
            </a:r>
            <a:r>
              <a:rPr lang="en-US" dirty="0"/>
              <a:t>, mas… hard binding…</a:t>
            </a:r>
          </a:p>
        </p:txBody>
      </p:sp>
    </p:spTree>
    <p:extLst>
      <p:ext uri="{BB962C8B-B14F-4D97-AF65-F5344CB8AC3E}">
        <p14:creationId xmlns:p14="http://schemas.microsoft.com/office/powerpoint/2010/main" val="88595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46EB-3205-4315-BE8D-2B4CA8190983}"/>
              </a:ext>
            </a:extLst>
          </p:cNvPr>
          <p:cNvSpPr>
            <a:spLocks noGrp="1"/>
          </p:cNvSpPr>
          <p:nvPr>
            <p:ph type="title"/>
          </p:nvPr>
        </p:nvSpPr>
        <p:spPr>
          <a:xfrm>
            <a:off x="177759" y="155641"/>
            <a:ext cx="8775701" cy="1319210"/>
          </a:xfrm>
        </p:spPr>
        <p:txBody>
          <a:bodyPr/>
          <a:lstStyle/>
          <a:p>
            <a:r>
              <a:rPr lang="en-US" dirty="0"/>
              <a:t>Por </a:t>
            </a:r>
            <a:r>
              <a:rPr lang="en-US" dirty="0" err="1"/>
              <a:t>padrão</a:t>
            </a:r>
            <a:r>
              <a:rPr lang="en-US" dirty="0"/>
              <a:t>, </a:t>
            </a:r>
            <a:r>
              <a:rPr lang="en-US" dirty="0" err="1"/>
              <a:t>não</a:t>
            </a:r>
            <a:r>
              <a:rPr lang="en-US" dirty="0"/>
              <a:t> é hard binding, </a:t>
            </a:r>
            <a:r>
              <a:rPr lang="en-US" dirty="0" err="1"/>
              <a:t>ou</a:t>
            </a:r>
            <a:r>
              <a:rPr lang="en-US" dirty="0"/>
              <a:t> </a:t>
            </a:r>
            <a:r>
              <a:rPr lang="en-US" dirty="0" err="1"/>
              <a:t>seja</a:t>
            </a:r>
            <a:r>
              <a:rPr lang="en-US" dirty="0"/>
              <a:t>, </a:t>
            </a:r>
            <a:r>
              <a:rPr lang="pt-BR" dirty="0"/>
              <a:t>dentro do nó  usa qualquer CPU</a:t>
            </a:r>
            <a:br>
              <a:rPr lang="pt-BR" dirty="0"/>
            </a:br>
            <a:endParaRPr lang="en-US" dirty="0"/>
          </a:p>
        </p:txBody>
      </p:sp>
      <p:pic>
        <p:nvPicPr>
          <p:cNvPr id="1026" name="Picture 2" descr="No Processor Affinity by default">
            <a:extLst>
              <a:ext uri="{FF2B5EF4-FFF2-40B4-BE49-F238E27FC236}">
                <a16:creationId xmlns:a16="http://schemas.microsoft.com/office/drawing/2014/main" id="{450E429A-9C6C-4893-8610-CCAE53BBD61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3700" y="1474851"/>
            <a:ext cx="8039100" cy="458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146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A662-3B14-43E6-8ED8-2AF07D3937B3}"/>
              </a:ext>
            </a:extLst>
          </p:cNvPr>
          <p:cNvSpPr>
            <a:spLocks noGrp="1"/>
          </p:cNvSpPr>
          <p:nvPr>
            <p:ph type="title"/>
          </p:nvPr>
        </p:nvSpPr>
        <p:spPr>
          <a:xfrm>
            <a:off x="190459" y="357190"/>
            <a:ext cx="8674141" cy="1236659"/>
          </a:xfrm>
        </p:spPr>
        <p:txBody>
          <a:bodyPr/>
          <a:lstStyle/>
          <a:p>
            <a:r>
              <a:rPr lang="en-US" dirty="0"/>
              <a:t>Affinity mask – </a:t>
            </a:r>
            <a:r>
              <a:rPr lang="en-US" dirty="0" err="1"/>
              <a:t>Configurado</a:t>
            </a:r>
            <a:r>
              <a:rPr lang="en-US" dirty="0"/>
              <a:t> para </a:t>
            </a:r>
            <a:r>
              <a:rPr lang="en-US" dirty="0" err="1"/>
              <a:t>utilizar</a:t>
            </a:r>
            <a:r>
              <a:rPr lang="en-US" dirty="0"/>
              <a:t> </a:t>
            </a:r>
            <a:r>
              <a:rPr lang="en-US" dirty="0" err="1"/>
              <a:t>apenas</a:t>
            </a:r>
            <a:r>
              <a:rPr lang="en-US" dirty="0"/>
              <a:t> CPUs 2 e 3</a:t>
            </a:r>
          </a:p>
        </p:txBody>
      </p:sp>
      <p:pic>
        <p:nvPicPr>
          <p:cNvPr id="2050" name="Picture 2" descr="The Schedulers are taken offline">
            <a:extLst>
              <a:ext uri="{FF2B5EF4-FFF2-40B4-BE49-F238E27FC236}">
                <a16:creationId xmlns:a16="http://schemas.microsoft.com/office/drawing/2014/main" id="{2EAC0B43-2448-4658-AE9F-7BDEE038A81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2128" y="1593849"/>
            <a:ext cx="7969271" cy="462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898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A662-3B14-43E6-8ED8-2AF07D3937B3}"/>
              </a:ext>
            </a:extLst>
          </p:cNvPr>
          <p:cNvSpPr>
            <a:spLocks noGrp="1"/>
          </p:cNvSpPr>
          <p:nvPr>
            <p:ph type="title"/>
          </p:nvPr>
        </p:nvSpPr>
        <p:spPr/>
        <p:txBody>
          <a:bodyPr/>
          <a:lstStyle/>
          <a:p>
            <a:r>
              <a:rPr lang="en-US" dirty="0"/>
              <a:t>Affinity mask + TF8002</a:t>
            </a:r>
          </a:p>
        </p:txBody>
      </p:sp>
      <p:pic>
        <p:nvPicPr>
          <p:cNvPr id="3074" name="Picture 2" descr="We have again NO Scheduler Affinity!">
            <a:extLst>
              <a:ext uri="{FF2B5EF4-FFF2-40B4-BE49-F238E27FC236}">
                <a16:creationId xmlns:a16="http://schemas.microsoft.com/office/drawing/2014/main" id="{DB5F54AA-920E-4888-842E-A36B4DAEDEC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23900" y="1316038"/>
            <a:ext cx="8115300" cy="477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13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80985"/>
            <a:ext cx="12192000" cy="1646302"/>
          </a:xfrm>
        </p:spPr>
        <p:txBody>
          <a:bodyPr/>
          <a:lstStyle/>
          <a:p>
            <a:pPr algn="ctr"/>
            <a:r>
              <a:rPr lang="pt-BR" dirty="0">
                <a:solidFill>
                  <a:schemeClr val="tx1"/>
                </a:solidFill>
              </a:rPr>
              <a:t>Módulo 01 - Arquitetura </a:t>
            </a:r>
            <a:br>
              <a:rPr lang="pt-BR" dirty="0">
                <a:solidFill>
                  <a:schemeClr val="tx1"/>
                </a:solidFill>
              </a:rPr>
            </a:br>
            <a:r>
              <a:rPr lang="pt-BR" dirty="0">
                <a:solidFill>
                  <a:schemeClr val="tx1"/>
                </a:solidFill>
              </a:rPr>
              <a:t>SQL Server e CPU</a:t>
            </a:r>
            <a:endParaRPr lang="en-US" dirty="0">
              <a:solidFill>
                <a:schemeClr val="tx1"/>
              </a:solidFill>
            </a:endParaRPr>
          </a:p>
        </p:txBody>
      </p:sp>
    </p:spTree>
    <p:extLst>
      <p:ext uri="{BB962C8B-B14F-4D97-AF65-F5344CB8AC3E}">
        <p14:creationId xmlns:p14="http://schemas.microsoft.com/office/powerpoint/2010/main" val="3119201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Workers</a:t>
            </a:r>
            <a:endParaRPr lang="pt-BR" dirty="0"/>
          </a:p>
        </p:txBody>
      </p:sp>
      <p:sp>
        <p:nvSpPr>
          <p:cNvPr id="3" name="Espaço Reservado para Texto 2"/>
          <p:cNvSpPr>
            <a:spLocks noGrp="1"/>
          </p:cNvSpPr>
          <p:nvPr>
            <p:ph type="body" sz="quarter" idx="10"/>
          </p:nvPr>
        </p:nvSpPr>
        <p:spPr/>
        <p:txBody>
          <a:bodyPr>
            <a:normAutofit/>
          </a:bodyPr>
          <a:lstStyle/>
          <a:p>
            <a:r>
              <a:rPr lang="pt-BR" dirty="0"/>
              <a:t>É uma estrutura de dados que representa uma thread lógica... Thread ou </a:t>
            </a:r>
            <a:r>
              <a:rPr lang="pt-BR" dirty="0" err="1"/>
              <a:t>fibers</a:t>
            </a:r>
            <a:r>
              <a:rPr lang="pt-BR" dirty="0"/>
              <a:t> (</a:t>
            </a:r>
            <a:r>
              <a:rPr lang="pt-BR" dirty="0" err="1"/>
              <a:t>lightweight</a:t>
            </a:r>
            <a:r>
              <a:rPr lang="pt-BR" dirty="0"/>
              <a:t> </a:t>
            </a:r>
            <a:r>
              <a:rPr lang="pt-BR" dirty="0" err="1"/>
              <a:t>pooling</a:t>
            </a:r>
            <a:r>
              <a:rPr lang="pt-BR" dirty="0"/>
              <a:t>)</a:t>
            </a:r>
          </a:p>
          <a:p>
            <a:r>
              <a:rPr lang="pt-BR" dirty="0"/>
              <a:t>Está associada a um </a:t>
            </a:r>
            <a:r>
              <a:rPr lang="pt-BR" dirty="0" err="1"/>
              <a:t>scheduler</a:t>
            </a:r>
            <a:r>
              <a:rPr lang="pt-BR" dirty="0"/>
              <a:t> específico</a:t>
            </a:r>
          </a:p>
          <a:p>
            <a:r>
              <a:rPr lang="pt-BR" dirty="0" err="1"/>
              <a:t>Worker</a:t>
            </a:r>
            <a:r>
              <a:rPr lang="pt-BR" dirty="0"/>
              <a:t> são criados sob demanda até atingirem um limite máximo, definido em “MAX WORKER THREADS”.</a:t>
            </a:r>
          </a:p>
          <a:p>
            <a:r>
              <a:rPr lang="pt-BR" dirty="0"/>
              <a:t>Devemos alterar essa configuração?</a:t>
            </a:r>
          </a:p>
          <a:p>
            <a:r>
              <a:rPr lang="pt-BR" dirty="0" err="1"/>
              <a:t>Worker</a:t>
            </a:r>
            <a:r>
              <a:rPr lang="pt-BR" dirty="0"/>
              <a:t> são divididos entre o número de </a:t>
            </a:r>
            <a:r>
              <a:rPr lang="pt-BR" dirty="0" err="1"/>
              <a:t>schedulers</a:t>
            </a:r>
            <a:r>
              <a:rPr lang="pt-BR" dirty="0"/>
              <a:t> existentes na caixa.</a:t>
            </a:r>
          </a:p>
          <a:p>
            <a:endParaRPr lang="pt-BR" dirty="0"/>
          </a:p>
        </p:txBody>
      </p:sp>
    </p:spTree>
    <p:extLst>
      <p:ext uri="{BB962C8B-B14F-4D97-AF65-F5344CB8AC3E}">
        <p14:creationId xmlns:p14="http://schemas.microsoft.com/office/powerpoint/2010/main" val="3108898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Workers</a:t>
            </a:r>
            <a:endParaRPr lang="pt-BR" dirty="0"/>
          </a:p>
        </p:txBody>
      </p:sp>
      <p:sp>
        <p:nvSpPr>
          <p:cNvPr id="3" name="Espaço Reservado para Texto 2"/>
          <p:cNvSpPr>
            <a:spLocks noGrp="1"/>
          </p:cNvSpPr>
          <p:nvPr>
            <p:ph type="body" sz="quarter" idx="10"/>
          </p:nvPr>
        </p:nvSpPr>
        <p:spPr/>
        <p:txBody>
          <a:bodyPr>
            <a:normAutofit fontScale="92500" lnSpcReduction="20000"/>
          </a:bodyPr>
          <a:lstStyle/>
          <a:p>
            <a:r>
              <a:rPr lang="pt-BR" dirty="0" err="1"/>
              <a:t>Workers</a:t>
            </a:r>
            <a:r>
              <a:rPr lang="pt-BR" dirty="0"/>
              <a:t> que estão livres ficam dentro de um pool, esperando para serem reutilizados.</a:t>
            </a:r>
          </a:p>
          <a:p>
            <a:r>
              <a:rPr lang="pt-BR" dirty="0" err="1"/>
              <a:t>Workers</a:t>
            </a:r>
            <a:r>
              <a:rPr lang="pt-BR" dirty="0"/>
              <a:t> sem trabalho são destruídos após um timeout (15 minutos) ou se houver pressão na memória</a:t>
            </a:r>
          </a:p>
          <a:p>
            <a:pPr lvl="1"/>
            <a:r>
              <a:rPr lang="pt-BR" sz="2600" dirty="0"/>
              <a:t>Quanto de espaço precisa um </a:t>
            </a:r>
            <a:r>
              <a:rPr lang="pt-BR" sz="2600" dirty="0" err="1"/>
              <a:t>worker</a:t>
            </a:r>
            <a:r>
              <a:rPr lang="pt-BR" sz="2600" dirty="0"/>
              <a:t>?</a:t>
            </a:r>
          </a:p>
          <a:p>
            <a:r>
              <a:rPr lang="pt-BR" dirty="0" err="1"/>
              <a:t>Worker</a:t>
            </a:r>
            <a:r>
              <a:rPr lang="pt-BR" dirty="0"/>
              <a:t> está vinculada a um </a:t>
            </a:r>
            <a:r>
              <a:rPr lang="pt-BR" dirty="0" err="1"/>
              <a:t>scheduler</a:t>
            </a:r>
            <a:r>
              <a:rPr lang="pt-BR" dirty="0"/>
              <a:t> (criado  dinamicamente de acordo com a demanda).</a:t>
            </a:r>
          </a:p>
          <a:p>
            <a:pPr lvl="1"/>
            <a:r>
              <a:rPr lang="pt-BR" sz="2600" dirty="0"/>
              <a:t>Levam em conta o </a:t>
            </a:r>
            <a:r>
              <a:rPr lang="pt-BR" sz="2600" dirty="0" err="1"/>
              <a:t>load</a:t>
            </a:r>
            <a:r>
              <a:rPr lang="pt-BR" sz="2600" dirty="0"/>
              <a:t> </a:t>
            </a:r>
            <a:r>
              <a:rPr lang="pt-BR" sz="2600" dirty="0" err="1"/>
              <a:t>factor</a:t>
            </a:r>
            <a:r>
              <a:rPr lang="pt-BR" sz="2600" dirty="0"/>
              <a:t> do </a:t>
            </a:r>
            <a:r>
              <a:rPr lang="pt-BR" sz="2600" dirty="0" err="1"/>
              <a:t>scheduler</a:t>
            </a:r>
            <a:r>
              <a:rPr lang="pt-BR" sz="2600" dirty="0"/>
              <a:t>.</a:t>
            </a:r>
          </a:p>
          <a:p>
            <a:r>
              <a:rPr lang="pt-BR" dirty="0" err="1"/>
              <a:t>Workers</a:t>
            </a:r>
            <a:r>
              <a:rPr lang="pt-BR" dirty="0"/>
              <a:t> não migram de um </a:t>
            </a:r>
            <a:r>
              <a:rPr lang="pt-BR" dirty="0" err="1"/>
              <a:t>scheduler</a:t>
            </a:r>
            <a:r>
              <a:rPr lang="pt-BR" dirty="0"/>
              <a:t> para outro, precisam ser destruídos e recriados</a:t>
            </a:r>
          </a:p>
          <a:p>
            <a:endParaRPr lang="pt-BR" dirty="0"/>
          </a:p>
        </p:txBody>
      </p:sp>
    </p:spTree>
    <p:extLst>
      <p:ext uri="{BB962C8B-B14F-4D97-AF65-F5344CB8AC3E}">
        <p14:creationId xmlns:p14="http://schemas.microsoft.com/office/powerpoint/2010/main" val="396196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SQLOS </a:t>
            </a:r>
            <a:r>
              <a:rPr lang="pt-BR" dirty="0" err="1"/>
              <a:t>Scheduler</a:t>
            </a:r>
            <a:r>
              <a:rPr lang="pt-BR" dirty="0"/>
              <a:t> - </a:t>
            </a:r>
            <a:r>
              <a:rPr lang="pt-BR" dirty="0" err="1"/>
              <a:t>Lists</a:t>
            </a:r>
            <a:endParaRPr lang="pt-BR" dirty="0"/>
          </a:p>
        </p:txBody>
      </p:sp>
      <p:sp>
        <p:nvSpPr>
          <p:cNvPr id="3" name="Espaço Reservado para Texto 2"/>
          <p:cNvSpPr>
            <a:spLocks noGrp="1"/>
          </p:cNvSpPr>
          <p:nvPr>
            <p:ph type="body" sz="quarter" idx="10"/>
          </p:nvPr>
        </p:nvSpPr>
        <p:spPr>
          <a:xfrm>
            <a:off x="476252" y="1428751"/>
            <a:ext cx="11144249" cy="4899313"/>
          </a:xfrm>
        </p:spPr>
        <p:txBody>
          <a:bodyPr>
            <a:normAutofit/>
          </a:bodyPr>
          <a:lstStyle/>
          <a:p>
            <a:r>
              <a:rPr lang="pt-BR" dirty="0"/>
              <a:t>O SQL Server mantém cinco listas: </a:t>
            </a:r>
          </a:p>
          <a:p>
            <a:pPr lvl="1"/>
            <a:r>
              <a:rPr lang="en-US" sz="2000" dirty="0"/>
              <a:t>Worker: </a:t>
            </a:r>
            <a:r>
              <a:rPr lang="en-US" sz="2000" dirty="0" err="1"/>
              <a:t>lista</a:t>
            </a:r>
            <a:r>
              <a:rPr lang="en-US" sz="2000" dirty="0"/>
              <a:t> </a:t>
            </a:r>
            <a:r>
              <a:rPr lang="en-US" sz="2000" dirty="0" err="1"/>
              <a:t>os</a:t>
            </a:r>
            <a:r>
              <a:rPr lang="en-US" sz="2000" dirty="0"/>
              <a:t> worker </a:t>
            </a:r>
            <a:r>
              <a:rPr lang="en-US" sz="2000" dirty="0" err="1"/>
              <a:t>disponíveis</a:t>
            </a:r>
            <a:r>
              <a:rPr lang="en-US" sz="2000" dirty="0"/>
              <a:t>.</a:t>
            </a:r>
          </a:p>
          <a:p>
            <a:pPr lvl="1"/>
            <a:r>
              <a:rPr lang="en-US" sz="2000" dirty="0" err="1"/>
              <a:t>Runnable</a:t>
            </a:r>
            <a:r>
              <a:rPr lang="en-US" sz="2000" dirty="0"/>
              <a:t>: workers </a:t>
            </a:r>
            <a:r>
              <a:rPr lang="en-US" sz="2000" dirty="0" err="1"/>
              <a:t>prontos</a:t>
            </a:r>
            <a:r>
              <a:rPr lang="en-US" sz="2000" dirty="0"/>
              <a:t> </a:t>
            </a:r>
            <a:r>
              <a:rPr lang="en-US" sz="2000" dirty="0" err="1"/>
              <a:t>para</a:t>
            </a:r>
            <a:r>
              <a:rPr lang="en-US" sz="2000" dirty="0"/>
              <a:t> </a:t>
            </a:r>
            <a:r>
              <a:rPr lang="en-US" sz="2000" dirty="0" err="1"/>
              <a:t>executar</a:t>
            </a:r>
            <a:r>
              <a:rPr lang="en-US" sz="2000" dirty="0"/>
              <a:t> </a:t>
            </a:r>
            <a:r>
              <a:rPr lang="en-US" sz="2000" dirty="0" err="1"/>
              <a:t>uma</a:t>
            </a:r>
            <a:r>
              <a:rPr lang="en-US" sz="2000" dirty="0"/>
              <a:t> </a:t>
            </a:r>
            <a:r>
              <a:rPr lang="en-US" sz="2000" dirty="0" err="1"/>
              <a:t>tarefa</a:t>
            </a:r>
            <a:r>
              <a:rPr lang="en-US" sz="2000" dirty="0"/>
              <a:t>.</a:t>
            </a:r>
          </a:p>
          <a:p>
            <a:pPr lvl="1"/>
            <a:r>
              <a:rPr lang="en-US" sz="2000" dirty="0"/>
              <a:t>Waiter: </a:t>
            </a:r>
            <a:r>
              <a:rPr lang="en-US" sz="2000" dirty="0" err="1"/>
              <a:t>lista</a:t>
            </a:r>
            <a:r>
              <a:rPr lang="en-US" sz="2000" dirty="0"/>
              <a:t> </a:t>
            </a:r>
            <a:r>
              <a:rPr lang="en-US" sz="2000" dirty="0" err="1"/>
              <a:t>os</a:t>
            </a:r>
            <a:r>
              <a:rPr lang="en-US" sz="2000" dirty="0"/>
              <a:t> workers </a:t>
            </a:r>
            <a:r>
              <a:rPr lang="en-US" sz="2000" dirty="0" err="1"/>
              <a:t>que</a:t>
            </a:r>
            <a:r>
              <a:rPr lang="en-US" sz="2000" dirty="0"/>
              <a:t> </a:t>
            </a:r>
            <a:r>
              <a:rPr lang="en-US" sz="2000" dirty="0" err="1"/>
              <a:t>estão</a:t>
            </a:r>
            <a:r>
              <a:rPr lang="en-US" sz="2000" dirty="0"/>
              <a:t> </a:t>
            </a:r>
            <a:r>
              <a:rPr lang="en-US" sz="2000" dirty="0" err="1"/>
              <a:t>esperando</a:t>
            </a:r>
            <a:r>
              <a:rPr lang="en-US" sz="2000" dirty="0"/>
              <a:t> </a:t>
            </a:r>
            <a:r>
              <a:rPr lang="en-US" sz="2000" dirty="0" err="1"/>
              <a:t>por</a:t>
            </a:r>
            <a:r>
              <a:rPr lang="en-US" sz="2000" dirty="0"/>
              <a:t> um </a:t>
            </a:r>
            <a:r>
              <a:rPr lang="en-US" sz="2000" dirty="0" err="1"/>
              <a:t>recurso</a:t>
            </a:r>
            <a:r>
              <a:rPr lang="en-US" sz="2000" dirty="0"/>
              <a:t>.</a:t>
            </a:r>
          </a:p>
          <a:p>
            <a:pPr lvl="1"/>
            <a:r>
              <a:rPr lang="en-US" sz="2000" dirty="0"/>
              <a:t>I/O: </a:t>
            </a:r>
            <a:r>
              <a:rPr lang="en-US" sz="2000" dirty="0" err="1"/>
              <a:t>lista</a:t>
            </a:r>
            <a:r>
              <a:rPr lang="en-US" sz="2000" dirty="0"/>
              <a:t> as </a:t>
            </a:r>
            <a:r>
              <a:rPr lang="en-US" sz="2000" dirty="0" err="1"/>
              <a:t>requisições</a:t>
            </a:r>
            <a:r>
              <a:rPr lang="en-US" sz="2000" dirty="0"/>
              <a:t> de I/O que </a:t>
            </a:r>
            <a:r>
              <a:rPr lang="en-US" sz="2000" dirty="0" err="1"/>
              <a:t>estão</a:t>
            </a:r>
            <a:r>
              <a:rPr lang="en-US" sz="2000" dirty="0"/>
              <a:t> </a:t>
            </a:r>
            <a:r>
              <a:rPr lang="en-US" sz="2000" dirty="0" err="1"/>
              <a:t>pendentes</a:t>
            </a:r>
            <a:r>
              <a:rPr lang="en-US" sz="2000" dirty="0"/>
              <a:t>.</a:t>
            </a:r>
          </a:p>
          <a:p>
            <a:pPr lvl="1"/>
            <a:r>
              <a:rPr lang="en-US" sz="2000" dirty="0"/>
              <a:t>Timer: </a:t>
            </a:r>
            <a:r>
              <a:rPr lang="en-US" sz="2000" dirty="0" err="1"/>
              <a:t>registra</a:t>
            </a:r>
            <a:r>
              <a:rPr lang="en-US" sz="2000" dirty="0"/>
              <a:t> </a:t>
            </a:r>
            <a:r>
              <a:rPr lang="en-US" sz="2000" dirty="0" err="1"/>
              <a:t>lista</a:t>
            </a:r>
            <a:endParaRPr lang="en-US" sz="2000" dirty="0"/>
          </a:p>
          <a:p>
            <a:r>
              <a:rPr lang="pt-BR" dirty="0"/>
              <a:t>Para as threads não ficarem sempre sendo escalonadas pelo Windows, </a:t>
            </a:r>
            <a:r>
              <a:rPr lang="pt-BR" dirty="0" err="1"/>
              <a:t>WaitForSingleObject</a:t>
            </a:r>
            <a:r>
              <a:rPr lang="pt-BR" dirty="0"/>
              <a:t>.</a:t>
            </a:r>
          </a:p>
          <a:p>
            <a:r>
              <a:rPr lang="pt-BR" dirty="0"/>
              <a:t>Estados do </a:t>
            </a:r>
            <a:r>
              <a:rPr lang="pt-BR" dirty="0" err="1"/>
              <a:t>worker</a:t>
            </a:r>
            <a:r>
              <a:rPr lang="pt-BR" dirty="0"/>
              <a:t>: </a:t>
            </a:r>
            <a:r>
              <a:rPr lang="pt-BR" dirty="0" err="1"/>
              <a:t>Init</a:t>
            </a:r>
            <a:r>
              <a:rPr lang="pt-BR" dirty="0"/>
              <a:t>, </a:t>
            </a:r>
            <a:r>
              <a:rPr lang="pt-BR" dirty="0" err="1"/>
              <a:t>Running</a:t>
            </a:r>
            <a:r>
              <a:rPr lang="pt-BR" dirty="0"/>
              <a:t>, </a:t>
            </a:r>
            <a:r>
              <a:rPr lang="pt-BR" dirty="0" err="1"/>
              <a:t>Runnable</a:t>
            </a:r>
            <a:r>
              <a:rPr lang="pt-BR" dirty="0"/>
              <a:t> e </a:t>
            </a:r>
            <a:r>
              <a:rPr lang="pt-BR" dirty="0" err="1"/>
              <a:t>Suspended</a:t>
            </a:r>
            <a:r>
              <a:rPr lang="pt-BR" dirty="0"/>
              <a:t>.</a:t>
            </a:r>
          </a:p>
          <a:p>
            <a:pPr lvl="1"/>
            <a:r>
              <a:rPr lang="pt-BR" sz="2000" dirty="0"/>
              <a:t>E o </a:t>
            </a:r>
            <a:r>
              <a:rPr lang="pt-BR" sz="2000" dirty="0" err="1"/>
              <a:t>sleeping</a:t>
            </a:r>
            <a:r>
              <a:rPr lang="pt-BR" sz="2000" dirty="0"/>
              <a:t>, não está na lista?</a:t>
            </a:r>
          </a:p>
          <a:p>
            <a:endParaRPr lang="pt-BR" dirty="0"/>
          </a:p>
        </p:txBody>
      </p:sp>
    </p:spTree>
    <p:extLst>
      <p:ext uri="{BB962C8B-B14F-4D97-AF65-F5344CB8AC3E}">
        <p14:creationId xmlns:p14="http://schemas.microsoft.com/office/powerpoint/2010/main" val="2110516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Alocação de tarefas</a:t>
            </a:r>
          </a:p>
        </p:txBody>
      </p:sp>
      <p:sp>
        <p:nvSpPr>
          <p:cNvPr id="3" name="Espaço Reservado para Texto 2"/>
          <p:cNvSpPr>
            <a:spLocks noGrp="1"/>
          </p:cNvSpPr>
          <p:nvPr>
            <p:ph type="body" sz="quarter" idx="10"/>
          </p:nvPr>
        </p:nvSpPr>
        <p:spPr/>
        <p:txBody>
          <a:bodyPr>
            <a:normAutofit fontScale="92500" lnSpcReduction="10000"/>
          </a:bodyPr>
          <a:lstStyle/>
          <a:p>
            <a:r>
              <a:rPr lang="pt-BR" dirty="0"/>
              <a:t>SPID não é vinculado a um </a:t>
            </a:r>
            <a:r>
              <a:rPr lang="pt-BR" dirty="0" err="1"/>
              <a:t>scheduler</a:t>
            </a:r>
            <a:r>
              <a:rPr lang="pt-BR" dirty="0"/>
              <a:t> em particular</a:t>
            </a:r>
          </a:p>
          <a:p>
            <a:r>
              <a:rPr lang="pt-BR" dirty="0"/>
              <a:t>É levado em conta o fator de carga de cada </a:t>
            </a:r>
            <a:r>
              <a:rPr lang="pt-BR" dirty="0" err="1"/>
              <a:t>scheduler</a:t>
            </a:r>
            <a:r>
              <a:rPr lang="pt-BR" dirty="0"/>
              <a:t> para definir onde será executada uma tarefa (enfileira no com menor alocação)</a:t>
            </a:r>
          </a:p>
          <a:p>
            <a:r>
              <a:rPr lang="pt-BR" dirty="0"/>
              <a:t>Todas as tarefas de um mesmo SPID devem ser processados no mesmo nó NUMA</a:t>
            </a:r>
          </a:p>
          <a:p>
            <a:pPr lvl="1"/>
            <a:r>
              <a:rPr lang="pt-BR" sz="3300" dirty="0"/>
              <a:t>Exceção: paralelismo</a:t>
            </a:r>
          </a:p>
          <a:p>
            <a:r>
              <a:rPr lang="pt-BR" dirty="0"/>
              <a:t>Podem ser abortadas (SOS_TASK::ABORT)</a:t>
            </a:r>
          </a:p>
          <a:p>
            <a:r>
              <a:rPr lang="pt-BR" dirty="0" err="1"/>
              <a:t>Sys</a:t>
            </a:r>
            <a:r>
              <a:rPr lang="pt-BR" dirty="0"/>
              <a:t>.</a:t>
            </a:r>
            <a:r>
              <a:rPr lang="pt-BR" dirty="0" err="1"/>
              <a:t>dm_os_schedulers</a:t>
            </a:r>
            <a:r>
              <a:rPr lang="pt-BR" dirty="0"/>
              <a:t> / </a:t>
            </a:r>
            <a:r>
              <a:rPr lang="pt-BR" dirty="0" err="1"/>
              <a:t>worker</a:t>
            </a:r>
            <a:r>
              <a:rPr lang="pt-BR" dirty="0"/>
              <a:t> / threads / </a:t>
            </a:r>
            <a:r>
              <a:rPr lang="pt-BR" dirty="0" err="1"/>
              <a:t>nodes</a:t>
            </a:r>
            <a:endParaRPr lang="pt-BR" dirty="0"/>
          </a:p>
          <a:p>
            <a:endParaRPr lang="pt-BR" dirty="0"/>
          </a:p>
        </p:txBody>
      </p:sp>
    </p:spTree>
    <p:extLst>
      <p:ext uri="{BB962C8B-B14F-4D97-AF65-F5344CB8AC3E}">
        <p14:creationId xmlns:p14="http://schemas.microsoft.com/office/powerpoint/2010/main" val="285406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082D-4057-4596-BD26-53704DFA4AB0}"/>
              </a:ext>
            </a:extLst>
          </p:cNvPr>
          <p:cNvSpPr>
            <a:spLocks noGrp="1"/>
          </p:cNvSpPr>
          <p:nvPr>
            <p:ph type="title"/>
          </p:nvPr>
        </p:nvSpPr>
        <p:spPr/>
        <p:txBody>
          <a:bodyPr/>
          <a:lstStyle/>
          <a:p>
            <a:r>
              <a:rPr lang="en-US" dirty="0"/>
              <a:t>O que </a:t>
            </a:r>
            <a:r>
              <a:rPr lang="en-US" dirty="0" err="1"/>
              <a:t>acontece</a:t>
            </a:r>
            <a:r>
              <a:rPr lang="en-US" dirty="0"/>
              <a:t> </a:t>
            </a:r>
            <a:r>
              <a:rPr lang="en-US" dirty="0" err="1"/>
              <a:t>quando</a:t>
            </a:r>
            <a:r>
              <a:rPr lang="en-US" dirty="0"/>
              <a:t> </a:t>
            </a:r>
            <a:r>
              <a:rPr lang="en-US" dirty="0" err="1"/>
              <a:t>uma</a:t>
            </a:r>
            <a:r>
              <a:rPr lang="en-US" dirty="0"/>
              <a:t> thread </a:t>
            </a:r>
            <a:r>
              <a:rPr lang="en-US" dirty="0" err="1"/>
              <a:t>começa</a:t>
            </a:r>
            <a:r>
              <a:rPr lang="en-US" dirty="0"/>
              <a:t> a </a:t>
            </a:r>
            <a:r>
              <a:rPr lang="en-US" dirty="0" err="1"/>
              <a:t>rodar</a:t>
            </a:r>
            <a:r>
              <a:rPr lang="en-US" dirty="0"/>
              <a:t> (running state) ?</a:t>
            </a:r>
          </a:p>
        </p:txBody>
      </p:sp>
      <p:sp>
        <p:nvSpPr>
          <p:cNvPr id="4" name="Rectangle: Rounded Corners 3">
            <a:extLst>
              <a:ext uri="{FF2B5EF4-FFF2-40B4-BE49-F238E27FC236}">
                <a16:creationId xmlns:a16="http://schemas.microsoft.com/office/drawing/2014/main" id="{D4817169-207D-4C09-848F-EC063A0D2052}"/>
              </a:ext>
            </a:extLst>
          </p:cNvPr>
          <p:cNvSpPr/>
          <p:nvPr/>
        </p:nvSpPr>
        <p:spPr>
          <a:xfrm>
            <a:off x="190459" y="1735281"/>
            <a:ext cx="2847109" cy="16937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Não</a:t>
            </a:r>
            <a:r>
              <a:rPr lang="en-US" dirty="0">
                <a:solidFill>
                  <a:schemeClr val="tx1"/>
                </a:solidFill>
              </a:rPr>
              <a:t> é </a:t>
            </a:r>
            <a:r>
              <a:rPr lang="en-US" dirty="0" err="1">
                <a:solidFill>
                  <a:schemeClr val="tx1"/>
                </a:solidFill>
              </a:rPr>
              <a:t>permitido</a:t>
            </a:r>
            <a:r>
              <a:rPr lang="en-US" dirty="0">
                <a:solidFill>
                  <a:schemeClr val="tx1"/>
                </a:solidFill>
              </a:rPr>
              <a:t> </a:t>
            </a:r>
            <a:r>
              <a:rPr lang="en-US" dirty="0" err="1">
                <a:solidFill>
                  <a:schemeClr val="tx1"/>
                </a:solidFill>
              </a:rPr>
              <a:t>rodar</a:t>
            </a:r>
            <a:r>
              <a:rPr lang="en-US" dirty="0">
                <a:solidFill>
                  <a:schemeClr val="tx1"/>
                </a:solidFill>
              </a:rPr>
              <a:t> “o tempo </a:t>
            </a:r>
            <a:r>
              <a:rPr lang="en-US" dirty="0" err="1">
                <a:solidFill>
                  <a:schemeClr val="tx1"/>
                </a:solidFill>
              </a:rPr>
              <a:t>todo</a:t>
            </a:r>
            <a:r>
              <a:rPr lang="en-US" dirty="0">
                <a:solidFill>
                  <a:schemeClr val="tx1"/>
                </a:solidFill>
              </a:rPr>
              <a:t>” </a:t>
            </a:r>
            <a:r>
              <a:rPr lang="en-US" dirty="0" err="1">
                <a:solidFill>
                  <a:schemeClr val="tx1"/>
                </a:solidFill>
              </a:rPr>
              <a:t>enquanto</a:t>
            </a:r>
            <a:r>
              <a:rPr lang="en-US" dirty="0">
                <a:solidFill>
                  <a:schemeClr val="tx1"/>
                </a:solidFill>
              </a:rPr>
              <a:t> </a:t>
            </a:r>
            <a:r>
              <a:rPr lang="en-US" dirty="0" err="1">
                <a:solidFill>
                  <a:schemeClr val="tx1"/>
                </a:solidFill>
              </a:rPr>
              <a:t>completa</a:t>
            </a:r>
            <a:r>
              <a:rPr lang="en-US" dirty="0">
                <a:solidFill>
                  <a:schemeClr val="tx1"/>
                </a:solidFill>
              </a:rPr>
              <a:t> a </a:t>
            </a:r>
            <a:r>
              <a:rPr lang="en-US" dirty="0" err="1">
                <a:solidFill>
                  <a:schemeClr val="tx1"/>
                </a:solidFill>
              </a:rPr>
              <a:t>tarefa</a:t>
            </a:r>
            <a:r>
              <a:rPr lang="en-US" dirty="0">
                <a:solidFill>
                  <a:schemeClr val="tx1"/>
                </a:solidFill>
              </a:rPr>
              <a:t>/</a:t>
            </a:r>
            <a:r>
              <a:rPr lang="en-US" dirty="0" err="1">
                <a:solidFill>
                  <a:schemeClr val="tx1"/>
                </a:solidFill>
              </a:rPr>
              <a:t>trabalho</a:t>
            </a:r>
            <a:endParaRPr lang="en-US" dirty="0">
              <a:solidFill>
                <a:schemeClr val="tx1"/>
              </a:solidFill>
            </a:endParaRPr>
          </a:p>
        </p:txBody>
      </p:sp>
      <p:sp>
        <p:nvSpPr>
          <p:cNvPr id="5" name="Rectangle: Rounded Corners 4">
            <a:extLst>
              <a:ext uri="{FF2B5EF4-FFF2-40B4-BE49-F238E27FC236}">
                <a16:creationId xmlns:a16="http://schemas.microsoft.com/office/drawing/2014/main" id="{5A20C88B-486E-4CE9-A6D3-B7B540128760}"/>
              </a:ext>
            </a:extLst>
          </p:cNvPr>
          <p:cNvSpPr/>
          <p:nvPr/>
        </p:nvSpPr>
        <p:spPr>
          <a:xfrm>
            <a:off x="3344120" y="1735281"/>
            <a:ext cx="2847109" cy="16937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Portanto</a:t>
            </a:r>
            <a:r>
              <a:rPr lang="en-US" dirty="0">
                <a:solidFill>
                  <a:schemeClr val="tx1"/>
                </a:solidFill>
              </a:rPr>
              <a:t> a thread </a:t>
            </a:r>
            <a:r>
              <a:rPr lang="en-US" dirty="0" err="1">
                <a:solidFill>
                  <a:schemeClr val="tx1"/>
                </a:solidFill>
              </a:rPr>
              <a:t>precisa</a:t>
            </a:r>
            <a:r>
              <a:rPr lang="en-US" dirty="0">
                <a:solidFill>
                  <a:schemeClr val="tx1"/>
                </a:solidFill>
              </a:rPr>
              <a:t> “</a:t>
            </a:r>
            <a:r>
              <a:rPr lang="en-US" dirty="0" err="1">
                <a:solidFill>
                  <a:schemeClr val="tx1"/>
                </a:solidFill>
              </a:rPr>
              <a:t>dar</a:t>
            </a:r>
            <a:r>
              <a:rPr lang="en-US" dirty="0">
                <a:solidFill>
                  <a:schemeClr val="tx1"/>
                </a:solidFill>
              </a:rPr>
              <a:t> </a:t>
            </a:r>
            <a:r>
              <a:rPr lang="en-US" dirty="0" err="1">
                <a:solidFill>
                  <a:schemeClr val="tx1"/>
                </a:solidFill>
              </a:rPr>
              <a:t>passagem</a:t>
            </a:r>
            <a:r>
              <a:rPr lang="en-US" dirty="0">
                <a:solidFill>
                  <a:schemeClr val="tx1"/>
                </a:solidFill>
              </a:rPr>
              <a:t>” (yield) para outros </a:t>
            </a:r>
            <a:r>
              <a:rPr lang="en-US" dirty="0" err="1">
                <a:solidFill>
                  <a:schemeClr val="tx1"/>
                </a:solidFill>
              </a:rPr>
              <a:t>trabalhos</a:t>
            </a:r>
            <a:r>
              <a:rPr lang="en-US" dirty="0">
                <a:solidFill>
                  <a:schemeClr val="tx1"/>
                </a:solidFill>
              </a:rPr>
              <a:t> </a:t>
            </a:r>
            <a:r>
              <a:rPr lang="en-US" dirty="0" err="1">
                <a:solidFill>
                  <a:schemeClr val="tx1"/>
                </a:solidFill>
              </a:rPr>
              <a:t>serem</a:t>
            </a:r>
            <a:r>
              <a:rPr lang="en-US" dirty="0">
                <a:solidFill>
                  <a:schemeClr val="tx1"/>
                </a:solidFill>
              </a:rPr>
              <a:t> </a:t>
            </a:r>
            <a:r>
              <a:rPr lang="en-US" dirty="0" err="1">
                <a:solidFill>
                  <a:schemeClr val="tx1"/>
                </a:solidFill>
              </a:rPr>
              <a:t>executados</a:t>
            </a:r>
            <a:endParaRPr lang="en-US" dirty="0">
              <a:solidFill>
                <a:schemeClr val="tx1"/>
              </a:solidFill>
            </a:endParaRPr>
          </a:p>
        </p:txBody>
      </p:sp>
      <p:sp>
        <p:nvSpPr>
          <p:cNvPr id="6" name="Rectangle: Rounded Corners 5">
            <a:extLst>
              <a:ext uri="{FF2B5EF4-FFF2-40B4-BE49-F238E27FC236}">
                <a16:creationId xmlns:a16="http://schemas.microsoft.com/office/drawing/2014/main" id="{916EEF41-7C2A-44E9-BC56-200EB01BB42B}"/>
              </a:ext>
            </a:extLst>
          </p:cNvPr>
          <p:cNvSpPr/>
          <p:nvPr/>
        </p:nvSpPr>
        <p:spPr>
          <a:xfrm>
            <a:off x="6497781" y="1735281"/>
            <a:ext cx="2847109" cy="16937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thread </a:t>
            </a:r>
            <a:r>
              <a:rPr lang="en-US" dirty="0" err="1">
                <a:solidFill>
                  <a:schemeClr val="tx1"/>
                </a:solidFill>
              </a:rPr>
              <a:t>pode</a:t>
            </a:r>
            <a:r>
              <a:rPr lang="en-US" dirty="0">
                <a:solidFill>
                  <a:schemeClr val="tx1"/>
                </a:solidFill>
              </a:rPr>
              <a:t> </a:t>
            </a:r>
            <a:r>
              <a:rPr lang="en-US" dirty="0" err="1">
                <a:solidFill>
                  <a:schemeClr val="tx1"/>
                </a:solidFill>
              </a:rPr>
              <a:t>ter</a:t>
            </a:r>
            <a:r>
              <a:rPr lang="en-US" dirty="0">
                <a:solidFill>
                  <a:schemeClr val="tx1"/>
                </a:solidFill>
              </a:rPr>
              <a:t> que </a:t>
            </a:r>
            <a:r>
              <a:rPr lang="en-US" dirty="0" err="1">
                <a:solidFill>
                  <a:schemeClr val="tx1"/>
                </a:solidFill>
              </a:rPr>
              <a:t>esperar</a:t>
            </a:r>
            <a:r>
              <a:rPr lang="en-US" dirty="0">
                <a:solidFill>
                  <a:schemeClr val="tx1"/>
                </a:solidFill>
              </a:rPr>
              <a:t> por um </a:t>
            </a:r>
            <a:r>
              <a:rPr lang="en-US" b="1" i="1" dirty="0" err="1">
                <a:solidFill>
                  <a:schemeClr val="tx1"/>
                </a:solidFill>
              </a:rPr>
              <a:t>recurso</a:t>
            </a:r>
            <a:r>
              <a:rPr lang="en-US" dirty="0">
                <a:solidFill>
                  <a:schemeClr val="tx1"/>
                </a:solidFill>
              </a:rPr>
              <a:t>, que é um “natural yield”</a:t>
            </a:r>
          </a:p>
        </p:txBody>
      </p:sp>
      <p:sp>
        <p:nvSpPr>
          <p:cNvPr id="7" name="Rectangle: Rounded Corners 6">
            <a:extLst>
              <a:ext uri="{FF2B5EF4-FFF2-40B4-BE49-F238E27FC236}">
                <a16:creationId xmlns:a16="http://schemas.microsoft.com/office/drawing/2014/main" id="{42621127-06B4-485D-99EB-CD7BA5D64928}"/>
              </a:ext>
            </a:extLst>
          </p:cNvPr>
          <p:cNvSpPr/>
          <p:nvPr/>
        </p:nvSpPr>
        <p:spPr>
          <a:xfrm>
            <a:off x="190458" y="3778826"/>
            <a:ext cx="2847109" cy="16937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Pode</a:t>
            </a:r>
            <a:r>
              <a:rPr lang="en-US" dirty="0">
                <a:solidFill>
                  <a:schemeClr val="tx1"/>
                </a:solidFill>
              </a:rPr>
              <a:t> </a:t>
            </a:r>
            <a:r>
              <a:rPr lang="en-US" dirty="0" err="1">
                <a:solidFill>
                  <a:schemeClr val="tx1"/>
                </a:solidFill>
              </a:rPr>
              <a:t>esperar</a:t>
            </a:r>
            <a:r>
              <a:rPr lang="en-US" dirty="0">
                <a:solidFill>
                  <a:schemeClr val="tx1"/>
                </a:solidFill>
              </a:rPr>
              <a:t> </a:t>
            </a:r>
            <a:r>
              <a:rPr lang="en-US" dirty="0" err="1">
                <a:solidFill>
                  <a:schemeClr val="tx1"/>
                </a:solidFill>
              </a:rPr>
              <a:t>baseado</a:t>
            </a:r>
            <a:r>
              <a:rPr lang="en-US" dirty="0">
                <a:solidFill>
                  <a:schemeClr val="tx1"/>
                </a:solidFill>
              </a:rPr>
              <a:t> </a:t>
            </a:r>
            <a:r>
              <a:rPr lang="en-US" dirty="0" err="1">
                <a:solidFill>
                  <a:schemeClr val="tx1"/>
                </a:solidFill>
              </a:rPr>
              <a:t>em</a:t>
            </a:r>
            <a:r>
              <a:rPr lang="en-US" dirty="0">
                <a:solidFill>
                  <a:schemeClr val="tx1"/>
                </a:solidFill>
              </a:rPr>
              <a:t> um tempo, (</a:t>
            </a:r>
            <a:r>
              <a:rPr lang="en-US" dirty="0" err="1">
                <a:solidFill>
                  <a:schemeClr val="tx1"/>
                </a:solidFill>
              </a:rPr>
              <a:t>lazywriter</a:t>
            </a:r>
            <a:r>
              <a:rPr lang="en-US" dirty="0">
                <a:solidFill>
                  <a:schemeClr val="tx1"/>
                </a:solidFill>
              </a:rPr>
              <a:t>, checkpoint, scheduler monitor…)</a:t>
            </a:r>
          </a:p>
        </p:txBody>
      </p:sp>
      <p:sp>
        <p:nvSpPr>
          <p:cNvPr id="10" name="Thought Bubble: Cloud 9">
            <a:extLst>
              <a:ext uri="{FF2B5EF4-FFF2-40B4-BE49-F238E27FC236}">
                <a16:creationId xmlns:a16="http://schemas.microsoft.com/office/drawing/2014/main" id="{501B9A88-2D17-4641-BA11-077C4DEC72BC}"/>
              </a:ext>
            </a:extLst>
          </p:cNvPr>
          <p:cNvSpPr/>
          <p:nvPr/>
        </p:nvSpPr>
        <p:spPr>
          <a:xfrm>
            <a:off x="2036619" y="714368"/>
            <a:ext cx="3086974" cy="1166386"/>
          </a:xfrm>
          <a:prstGeom prst="cloudCallout">
            <a:avLst>
              <a:gd name="adj1" fmla="val -54834"/>
              <a:gd name="adj2" fmla="val 831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Caso </a:t>
            </a:r>
            <a:r>
              <a:rPr lang="en-US" sz="1600" dirty="0" err="1"/>
              <a:t>contrário</a:t>
            </a:r>
            <a:r>
              <a:rPr lang="en-US" sz="1600" dirty="0"/>
              <a:t>, </a:t>
            </a:r>
            <a:r>
              <a:rPr lang="en-US" sz="1600" dirty="0" err="1"/>
              <a:t>uma</a:t>
            </a:r>
            <a:r>
              <a:rPr lang="en-US" sz="1600" dirty="0"/>
              <a:t> thread </a:t>
            </a:r>
            <a:r>
              <a:rPr lang="en-US" sz="1600" dirty="0" err="1"/>
              <a:t>pode</a:t>
            </a:r>
            <a:r>
              <a:rPr lang="en-US" sz="1600" dirty="0"/>
              <a:t> “</a:t>
            </a:r>
            <a:r>
              <a:rPr lang="en-US" sz="1600" dirty="0" err="1"/>
              <a:t>congelar</a:t>
            </a:r>
            <a:r>
              <a:rPr lang="en-US" sz="1600" dirty="0"/>
              <a:t>” a CPU</a:t>
            </a:r>
          </a:p>
        </p:txBody>
      </p:sp>
      <p:sp>
        <p:nvSpPr>
          <p:cNvPr id="11" name="Thought Bubble: Cloud 10">
            <a:extLst>
              <a:ext uri="{FF2B5EF4-FFF2-40B4-BE49-F238E27FC236}">
                <a16:creationId xmlns:a16="http://schemas.microsoft.com/office/drawing/2014/main" id="{9B283110-93F1-485B-A4F2-30F0FAFF428A}"/>
              </a:ext>
            </a:extLst>
          </p:cNvPr>
          <p:cNvSpPr/>
          <p:nvPr/>
        </p:nvSpPr>
        <p:spPr>
          <a:xfrm>
            <a:off x="8277254" y="926073"/>
            <a:ext cx="2748376" cy="954681"/>
          </a:xfrm>
          <a:prstGeom prst="cloudCallout">
            <a:avLst>
              <a:gd name="adj1" fmla="val -53322"/>
              <a:gd name="adj2" fmla="val 55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Lock, latch, resource queue…</a:t>
            </a:r>
          </a:p>
        </p:txBody>
      </p:sp>
      <p:sp>
        <p:nvSpPr>
          <p:cNvPr id="12" name="Thought Bubble: Cloud 11">
            <a:extLst>
              <a:ext uri="{FF2B5EF4-FFF2-40B4-BE49-F238E27FC236}">
                <a16:creationId xmlns:a16="http://schemas.microsoft.com/office/drawing/2014/main" id="{0894B300-8A94-4A94-93FC-3C687F24F994}"/>
              </a:ext>
            </a:extLst>
          </p:cNvPr>
          <p:cNvSpPr/>
          <p:nvPr/>
        </p:nvSpPr>
        <p:spPr>
          <a:xfrm>
            <a:off x="703119" y="5658939"/>
            <a:ext cx="2847110" cy="954681"/>
          </a:xfrm>
          <a:prstGeom prst="cloudCallout">
            <a:avLst>
              <a:gd name="adj1" fmla="val -22717"/>
              <a:gd name="adj2" fmla="val -931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Lazywriter</a:t>
            </a:r>
            <a:r>
              <a:rPr lang="en-US" sz="1600" dirty="0"/>
              <a:t> </a:t>
            </a:r>
            <a:r>
              <a:rPr lang="en-US" sz="1600" dirty="0" err="1"/>
              <a:t>roda</a:t>
            </a:r>
            <a:r>
              <a:rPr lang="en-US" sz="1600" dirty="0"/>
              <a:t> a </a:t>
            </a:r>
            <a:r>
              <a:rPr lang="en-US" sz="1600" dirty="0" err="1"/>
              <a:t>cada</a:t>
            </a:r>
            <a:r>
              <a:rPr lang="en-US" sz="1600" dirty="0"/>
              <a:t> 1 </a:t>
            </a:r>
            <a:r>
              <a:rPr lang="en-US" sz="1600" dirty="0" err="1"/>
              <a:t>segundo</a:t>
            </a:r>
            <a:r>
              <a:rPr lang="en-US" sz="1600" dirty="0"/>
              <a:t>…</a:t>
            </a:r>
          </a:p>
        </p:txBody>
      </p:sp>
      <p:sp>
        <p:nvSpPr>
          <p:cNvPr id="13" name="Rectangle: Rounded Corners 12">
            <a:extLst>
              <a:ext uri="{FF2B5EF4-FFF2-40B4-BE49-F238E27FC236}">
                <a16:creationId xmlns:a16="http://schemas.microsoft.com/office/drawing/2014/main" id="{1A53F9E5-0FE2-4EBB-BC82-F5D603F482A4}"/>
              </a:ext>
            </a:extLst>
          </p:cNvPr>
          <p:cNvSpPr/>
          <p:nvPr/>
        </p:nvSpPr>
        <p:spPr>
          <a:xfrm>
            <a:off x="3344120" y="3778826"/>
            <a:ext cx="2847109" cy="16937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 a thread </a:t>
            </a:r>
            <a:r>
              <a:rPr lang="en-US" dirty="0" err="1">
                <a:solidFill>
                  <a:schemeClr val="tx1"/>
                </a:solidFill>
              </a:rPr>
              <a:t>estiver</a:t>
            </a:r>
            <a:r>
              <a:rPr lang="en-US" dirty="0">
                <a:solidFill>
                  <a:schemeClr val="tx1"/>
                </a:solidFill>
              </a:rPr>
              <a:t> </a:t>
            </a:r>
            <a:r>
              <a:rPr lang="en-US" dirty="0" err="1">
                <a:solidFill>
                  <a:schemeClr val="tx1"/>
                </a:solidFill>
              </a:rPr>
              <a:t>rodando</a:t>
            </a:r>
            <a:r>
              <a:rPr lang="en-US" dirty="0">
                <a:solidFill>
                  <a:schemeClr val="tx1"/>
                </a:solidFill>
              </a:rPr>
              <a:t> por “um tempo” </a:t>
            </a:r>
            <a:r>
              <a:rPr lang="en-US" dirty="0" err="1">
                <a:solidFill>
                  <a:schemeClr val="tx1"/>
                </a:solidFill>
              </a:rPr>
              <a:t>sem</a:t>
            </a:r>
            <a:r>
              <a:rPr lang="en-US" dirty="0">
                <a:solidFill>
                  <a:schemeClr val="tx1"/>
                </a:solidFill>
              </a:rPr>
              <a:t> </a:t>
            </a:r>
            <a:r>
              <a:rPr lang="en-US" dirty="0" err="1">
                <a:solidFill>
                  <a:schemeClr val="tx1"/>
                </a:solidFill>
              </a:rPr>
              <a:t>espera</a:t>
            </a:r>
            <a:r>
              <a:rPr lang="en-US" dirty="0">
                <a:solidFill>
                  <a:schemeClr val="tx1"/>
                </a:solidFill>
              </a:rPr>
              <a:t>, </a:t>
            </a:r>
            <a:r>
              <a:rPr lang="en-US" dirty="0" err="1">
                <a:solidFill>
                  <a:schemeClr val="tx1"/>
                </a:solidFill>
              </a:rPr>
              <a:t>ela</a:t>
            </a:r>
            <a:r>
              <a:rPr lang="en-US" dirty="0">
                <a:solidFill>
                  <a:schemeClr val="tx1"/>
                </a:solidFill>
              </a:rPr>
              <a:t> </a:t>
            </a:r>
            <a:r>
              <a:rPr lang="en-US" dirty="0" err="1">
                <a:solidFill>
                  <a:schemeClr val="tx1"/>
                </a:solidFill>
              </a:rPr>
              <a:t>precisa</a:t>
            </a:r>
            <a:r>
              <a:rPr lang="en-US" dirty="0">
                <a:solidFill>
                  <a:schemeClr val="tx1"/>
                </a:solidFill>
              </a:rPr>
              <a:t> </a:t>
            </a:r>
            <a:r>
              <a:rPr lang="en-US" dirty="0" err="1">
                <a:solidFill>
                  <a:schemeClr val="tx1"/>
                </a:solidFill>
              </a:rPr>
              <a:t>volutariamente</a:t>
            </a:r>
            <a:r>
              <a:rPr lang="en-US" dirty="0">
                <a:solidFill>
                  <a:schemeClr val="tx1"/>
                </a:solidFill>
              </a:rPr>
              <a:t> “</a:t>
            </a:r>
            <a:r>
              <a:rPr lang="en-US" dirty="0" err="1">
                <a:solidFill>
                  <a:schemeClr val="tx1"/>
                </a:solidFill>
              </a:rPr>
              <a:t>dar</a:t>
            </a:r>
            <a:r>
              <a:rPr lang="en-US" dirty="0">
                <a:solidFill>
                  <a:schemeClr val="tx1"/>
                </a:solidFill>
              </a:rPr>
              <a:t> </a:t>
            </a:r>
            <a:r>
              <a:rPr lang="en-US" dirty="0" err="1">
                <a:solidFill>
                  <a:schemeClr val="tx1"/>
                </a:solidFill>
              </a:rPr>
              <a:t>passagem</a:t>
            </a:r>
            <a:r>
              <a:rPr lang="en-US" dirty="0">
                <a:solidFill>
                  <a:schemeClr val="tx1"/>
                </a:solidFill>
              </a:rPr>
              <a:t>” (yield)</a:t>
            </a:r>
          </a:p>
        </p:txBody>
      </p:sp>
      <p:sp>
        <p:nvSpPr>
          <p:cNvPr id="14" name="Thought Bubble: Cloud 13">
            <a:extLst>
              <a:ext uri="{FF2B5EF4-FFF2-40B4-BE49-F238E27FC236}">
                <a16:creationId xmlns:a16="http://schemas.microsoft.com/office/drawing/2014/main" id="{CC0FD630-3FE1-4FA8-BD41-0BD8A7F16184}"/>
              </a:ext>
            </a:extLst>
          </p:cNvPr>
          <p:cNvSpPr/>
          <p:nvPr/>
        </p:nvSpPr>
        <p:spPr>
          <a:xfrm>
            <a:off x="4128654" y="5784053"/>
            <a:ext cx="3685309" cy="954681"/>
          </a:xfrm>
          <a:prstGeom prst="cloudCallout">
            <a:avLst>
              <a:gd name="adj1" fmla="val -22717"/>
              <a:gd name="adj2" fmla="val -931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SOS_SCHEDULER_YIELD</a:t>
            </a:r>
          </a:p>
          <a:p>
            <a:pPr algn="ctr"/>
            <a:r>
              <a:rPr lang="en-US" sz="1600" dirty="0"/>
              <a:t>wait</a:t>
            </a:r>
          </a:p>
        </p:txBody>
      </p:sp>
      <p:sp>
        <p:nvSpPr>
          <p:cNvPr id="15" name="Rectangle: Rounded Corners 14">
            <a:extLst>
              <a:ext uri="{FF2B5EF4-FFF2-40B4-BE49-F238E27FC236}">
                <a16:creationId xmlns:a16="http://schemas.microsoft.com/office/drawing/2014/main" id="{24EA7C56-8C2F-4ED1-A5AD-795BED24A1D3}"/>
              </a:ext>
            </a:extLst>
          </p:cNvPr>
          <p:cNvSpPr/>
          <p:nvPr/>
        </p:nvSpPr>
        <p:spPr>
          <a:xfrm>
            <a:off x="6534128" y="3778826"/>
            <a:ext cx="3685309" cy="16937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 a </a:t>
            </a:r>
            <a:r>
              <a:rPr lang="en-US" dirty="0" err="1">
                <a:solidFill>
                  <a:schemeClr val="tx1"/>
                </a:solidFill>
              </a:rPr>
              <a:t>lista</a:t>
            </a:r>
            <a:r>
              <a:rPr lang="en-US" dirty="0">
                <a:solidFill>
                  <a:schemeClr val="tx1"/>
                </a:solidFill>
              </a:rPr>
              <a:t> runnable </a:t>
            </a:r>
            <a:r>
              <a:rPr lang="en-US" dirty="0" err="1">
                <a:solidFill>
                  <a:schemeClr val="tx1"/>
                </a:solidFill>
              </a:rPr>
              <a:t>estiver</a:t>
            </a:r>
            <a:r>
              <a:rPr lang="en-US" dirty="0">
                <a:solidFill>
                  <a:schemeClr val="tx1"/>
                </a:solidFill>
              </a:rPr>
              <a:t> </a:t>
            </a:r>
            <a:r>
              <a:rPr lang="en-US" dirty="0" err="1">
                <a:solidFill>
                  <a:schemeClr val="tx1"/>
                </a:solidFill>
              </a:rPr>
              <a:t>vazia</a:t>
            </a:r>
            <a:r>
              <a:rPr lang="en-US" dirty="0">
                <a:solidFill>
                  <a:schemeClr val="tx1"/>
                </a:solidFill>
              </a:rPr>
              <a:t>, </a:t>
            </a:r>
            <a:r>
              <a:rPr lang="en-US" dirty="0" err="1">
                <a:solidFill>
                  <a:schemeClr val="tx1"/>
                </a:solidFill>
              </a:rPr>
              <a:t>preciso</a:t>
            </a:r>
            <a:r>
              <a:rPr lang="en-US" dirty="0">
                <a:solidFill>
                  <a:schemeClr val="tx1"/>
                </a:solidFill>
              </a:rPr>
              <a:t> “</a:t>
            </a:r>
            <a:r>
              <a:rPr lang="en-US" dirty="0" err="1">
                <a:solidFill>
                  <a:schemeClr val="tx1"/>
                </a:solidFill>
              </a:rPr>
              <a:t>dar</a:t>
            </a:r>
            <a:r>
              <a:rPr lang="en-US" dirty="0">
                <a:solidFill>
                  <a:schemeClr val="tx1"/>
                </a:solidFill>
              </a:rPr>
              <a:t> </a:t>
            </a:r>
            <a:r>
              <a:rPr lang="en-US" dirty="0" err="1">
                <a:solidFill>
                  <a:schemeClr val="tx1"/>
                </a:solidFill>
              </a:rPr>
              <a:t>passagem</a:t>
            </a:r>
            <a:r>
              <a:rPr lang="en-US" dirty="0">
                <a:solidFill>
                  <a:schemeClr val="tx1"/>
                </a:solidFill>
              </a:rPr>
              <a:t>” ? </a:t>
            </a:r>
          </a:p>
          <a:p>
            <a:pPr algn="ctr"/>
            <a:r>
              <a:rPr lang="en-US" dirty="0" err="1">
                <a:solidFill>
                  <a:schemeClr val="tx1"/>
                </a:solidFill>
              </a:rPr>
              <a:t>Não</a:t>
            </a:r>
            <a:r>
              <a:rPr lang="en-US" dirty="0">
                <a:solidFill>
                  <a:schemeClr val="tx1"/>
                </a:solidFill>
              </a:rPr>
              <a:t>, mas antes de </a:t>
            </a:r>
            <a:r>
              <a:rPr lang="en-US" dirty="0" err="1">
                <a:solidFill>
                  <a:schemeClr val="tx1"/>
                </a:solidFill>
              </a:rPr>
              <a:t>continuar</a:t>
            </a:r>
            <a:r>
              <a:rPr lang="en-US" dirty="0">
                <a:solidFill>
                  <a:schemeClr val="tx1"/>
                </a:solidFill>
              </a:rPr>
              <a:t> a thread </a:t>
            </a:r>
            <a:r>
              <a:rPr lang="en-US" dirty="0" err="1">
                <a:solidFill>
                  <a:schemeClr val="tx1"/>
                </a:solidFill>
              </a:rPr>
              <a:t>precisa</a:t>
            </a:r>
            <a:r>
              <a:rPr lang="en-US" dirty="0">
                <a:solidFill>
                  <a:schemeClr val="tx1"/>
                </a:solidFill>
              </a:rPr>
              <a:t> </a:t>
            </a:r>
            <a:r>
              <a:rPr lang="en-US" dirty="0" err="1">
                <a:solidFill>
                  <a:schemeClr val="tx1"/>
                </a:solidFill>
              </a:rPr>
              <a:t>fazer</a:t>
            </a:r>
            <a:r>
              <a:rPr lang="en-US" dirty="0">
                <a:solidFill>
                  <a:schemeClr val="tx1"/>
                </a:solidFill>
              </a:rPr>
              <a:t> </a:t>
            </a:r>
            <a:r>
              <a:rPr lang="en-US" dirty="0" err="1">
                <a:solidFill>
                  <a:schemeClr val="tx1"/>
                </a:solidFill>
              </a:rPr>
              <a:t>algumas</a:t>
            </a:r>
            <a:r>
              <a:rPr lang="en-US" dirty="0">
                <a:solidFill>
                  <a:schemeClr val="tx1"/>
                </a:solidFill>
              </a:rPr>
              <a:t> </a:t>
            </a:r>
            <a:r>
              <a:rPr lang="en-US" dirty="0" err="1">
                <a:solidFill>
                  <a:schemeClr val="tx1"/>
                </a:solidFill>
              </a:rPr>
              <a:t>coisas</a:t>
            </a:r>
            <a:r>
              <a:rPr lang="en-US" dirty="0">
                <a:solidFill>
                  <a:schemeClr val="tx1"/>
                </a:solidFill>
              </a:rPr>
              <a:t>…</a:t>
            </a:r>
          </a:p>
        </p:txBody>
      </p:sp>
    </p:spTree>
    <p:extLst>
      <p:ext uri="{BB962C8B-B14F-4D97-AF65-F5344CB8AC3E}">
        <p14:creationId xmlns:p14="http://schemas.microsoft.com/office/powerpoint/2010/main" val="127630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06AB-5951-4460-B71C-5D52046F9A83}"/>
              </a:ext>
            </a:extLst>
          </p:cNvPr>
          <p:cNvSpPr>
            <a:spLocks noGrp="1"/>
          </p:cNvSpPr>
          <p:nvPr>
            <p:ph type="title"/>
          </p:nvPr>
        </p:nvSpPr>
        <p:spPr/>
        <p:txBody>
          <a:bodyPr/>
          <a:lstStyle/>
          <a:p>
            <a:r>
              <a:rPr lang="en-US" dirty="0"/>
              <a:t>Antes de </a:t>
            </a:r>
            <a:r>
              <a:rPr lang="en-US" dirty="0" err="1"/>
              <a:t>continuar</a:t>
            </a:r>
            <a:r>
              <a:rPr lang="en-US" dirty="0"/>
              <a:t> </a:t>
            </a:r>
            <a:r>
              <a:rPr lang="en-US" dirty="0" err="1"/>
              <a:t>rodando</a:t>
            </a:r>
            <a:r>
              <a:rPr lang="en-US" dirty="0"/>
              <a:t>… a thread </a:t>
            </a:r>
            <a:r>
              <a:rPr lang="en-US" dirty="0" err="1"/>
              <a:t>precisa</a:t>
            </a:r>
            <a:r>
              <a:rPr lang="en-US" dirty="0"/>
              <a:t>:</a:t>
            </a:r>
          </a:p>
        </p:txBody>
      </p:sp>
      <p:sp>
        <p:nvSpPr>
          <p:cNvPr id="3" name="Text Placeholder 2">
            <a:extLst>
              <a:ext uri="{FF2B5EF4-FFF2-40B4-BE49-F238E27FC236}">
                <a16:creationId xmlns:a16="http://schemas.microsoft.com/office/drawing/2014/main" id="{F99D17EB-3EE0-4B3C-9BCB-9835CB11864B}"/>
              </a:ext>
            </a:extLst>
          </p:cNvPr>
          <p:cNvSpPr>
            <a:spLocks noGrp="1"/>
          </p:cNvSpPr>
          <p:nvPr>
            <p:ph type="body" sz="quarter" idx="10"/>
          </p:nvPr>
        </p:nvSpPr>
        <p:spPr>
          <a:xfrm>
            <a:off x="476252" y="1428751"/>
            <a:ext cx="11144249" cy="5072059"/>
          </a:xfrm>
        </p:spPr>
        <p:txBody>
          <a:bodyPr>
            <a:normAutofit fontScale="92500"/>
          </a:bodyPr>
          <a:lstStyle/>
          <a:p>
            <a:r>
              <a:rPr lang="en-US" dirty="0" err="1"/>
              <a:t>Não</a:t>
            </a:r>
            <a:r>
              <a:rPr lang="en-US" dirty="0"/>
              <a:t> </a:t>
            </a:r>
            <a:r>
              <a:rPr lang="en-US" dirty="0" err="1"/>
              <a:t>pode</a:t>
            </a:r>
            <a:r>
              <a:rPr lang="en-US" dirty="0"/>
              <a:t> “</a:t>
            </a:r>
            <a:r>
              <a:rPr lang="en-US" dirty="0" err="1"/>
              <a:t>matar</a:t>
            </a:r>
            <a:r>
              <a:rPr lang="en-US" dirty="0"/>
              <a:t>” threads </a:t>
            </a:r>
            <a:r>
              <a:rPr lang="en-US" dirty="0" err="1"/>
              <a:t>na</a:t>
            </a:r>
            <a:r>
              <a:rPr lang="en-US" dirty="0"/>
              <a:t> </a:t>
            </a:r>
            <a:r>
              <a:rPr lang="en-US" dirty="0" err="1"/>
              <a:t>lista</a:t>
            </a:r>
            <a:r>
              <a:rPr lang="en-US" dirty="0"/>
              <a:t> runnable de “</a:t>
            </a:r>
            <a:r>
              <a:rPr lang="en-US" dirty="0" err="1"/>
              <a:t>fome</a:t>
            </a:r>
            <a:r>
              <a:rPr lang="en-US" dirty="0"/>
              <a:t>”</a:t>
            </a:r>
          </a:p>
          <a:p>
            <a:r>
              <a:rPr lang="en-US" dirty="0" err="1"/>
              <a:t>Precisa</a:t>
            </a:r>
            <a:r>
              <a:rPr lang="en-US" dirty="0"/>
              <a:t> </a:t>
            </a:r>
            <a:r>
              <a:rPr lang="en-US" dirty="0" err="1"/>
              <a:t>executar</a:t>
            </a:r>
            <a:r>
              <a:rPr lang="en-US" dirty="0"/>
              <a:t> </a:t>
            </a:r>
            <a:r>
              <a:rPr lang="en-US" dirty="0" err="1"/>
              <a:t>tarefas</a:t>
            </a:r>
            <a:r>
              <a:rPr lang="en-US" dirty="0"/>
              <a:t> </a:t>
            </a:r>
            <a:r>
              <a:rPr lang="en-US" dirty="0" err="1"/>
              <a:t>ociosas</a:t>
            </a:r>
            <a:r>
              <a:rPr lang="en-US" dirty="0"/>
              <a:t> (idle processing)</a:t>
            </a:r>
          </a:p>
          <a:p>
            <a:pPr lvl="1"/>
            <a:r>
              <a:rPr lang="pt-BR" sz="2400" dirty="0"/>
              <a:t>Precisa validar operações assíncronas (</a:t>
            </a:r>
            <a:r>
              <a:rPr lang="pt-BR" sz="2400" dirty="0" err="1"/>
              <a:t>async</a:t>
            </a:r>
            <a:r>
              <a:rPr lang="pt-BR" sz="2400" dirty="0"/>
              <a:t> I/O)</a:t>
            </a:r>
          </a:p>
          <a:p>
            <a:pPr lvl="1"/>
            <a:r>
              <a:rPr lang="pt-BR" sz="2400" dirty="0"/>
              <a:t>Acordar threads baseadas em um tempo (timer)</a:t>
            </a:r>
          </a:p>
          <a:p>
            <a:pPr lvl="1"/>
            <a:r>
              <a:rPr lang="pt-BR" sz="2400" dirty="0"/>
              <a:t>Mover threads que já obtiveram (estavam em </a:t>
            </a:r>
            <a:r>
              <a:rPr lang="pt-BR" sz="2400" dirty="0" err="1"/>
              <a:t>suspended</a:t>
            </a:r>
            <a:r>
              <a:rPr lang="pt-BR" sz="2400" dirty="0"/>
              <a:t>) recurso para lista </a:t>
            </a:r>
            <a:r>
              <a:rPr lang="pt-BR" sz="2400" dirty="0" err="1"/>
              <a:t>runnable</a:t>
            </a:r>
            <a:endParaRPr lang="pt-BR" sz="2400" dirty="0"/>
          </a:p>
          <a:p>
            <a:r>
              <a:rPr lang="pt-BR" dirty="0"/>
              <a:t>Thread ociosas para cada </a:t>
            </a:r>
            <a:r>
              <a:rPr lang="pt-BR" dirty="0" err="1"/>
              <a:t>scheduler</a:t>
            </a:r>
            <a:r>
              <a:rPr lang="pt-BR" dirty="0"/>
              <a:t> (</a:t>
            </a:r>
            <a:r>
              <a:rPr lang="pt-BR" dirty="0" err="1"/>
              <a:t>idle</a:t>
            </a:r>
            <a:r>
              <a:rPr lang="pt-BR" dirty="0"/>
              <a:t> </a:t>
            </a:r>
            <a:r>
              <a:rPr lang="pt-BR" dirty="0" err="1"/>
              <a:t>tasks</a:t>
            </a:r>
            <a:r>
              <a:rPr lang="pt-BR" dirty="0"/>
              <a:t>)</a:t>
            </a:r>
          </a:p>
          <a:p>
            <a:pPr lvl="1"/>
            <a:r>
              <a:rPr lang="pt-BR" sz="2400" dirty="0"/>
              <a:t>Acordar processos baseados em tempo... </a:t>
            </a:r>
            <a:r>
              <a:rPr lang="pt-BR" sz="2400" dirty="0" err="1"/>
              <a:t>Lazywriter</a:t>
            </a:r>
            <a:r>
              <a:rPr lang="pt-BR" sz="2400" dirty="0"/>
              <a:t> e etc...</a:t>
            </a:r>
            <a:endParaRPr lang="pt-BR" dirty="0"/>
          </a:p>
          <a:p>
            <a:r>
              <a:rPr lang="en-US" dirty="0" err="1"/>
              <a:t>Em</a:t>
            </a:r>
            <a:r>
              <a:rPr lang="en-US" dirty="0"/>
              <a:t> </a:t>
            </a:r>
            <a:r>
              <a:rPr lang="en-US" dirty="0" err="1"/>
              <a:t>qualquer</a:t>
            </a:r>
            <a:r>
              <a:rPr lang="en-US" dirty="0"/>
              <a:t> </a:t>
            </a:r>
            <a:r>
              <a:rPr lang="en-US" dirty="0" err="1"/>
              <a:t>caso</a:t>
            </a:r>
            <a:r>
              <a:rPr lang="en-US" dirty="0"/>
              <a:t>, thread </a:t>
            </a:r>
            <a:r>
              <a:rPr lang="en-US" dirty="0" err="1"/>
              <a:t>vai</a:t>
            </a:r>
            <a:r>
              <a:rPr lang="en-US" dirty="0"/>
              <a:t> </a:t>
            </a:r>
            <a:r>
              <a:rPr lang="en-US" dirty="0" err="1"/>
              <a:t>rodar</a:t>
            </a:r>
            <a:r>
              <a:rPr lang="en-US" dirty="0"/>
              <a:t> </a:t>
            </a:r>
            <a:r>
              <a:rPr lang="en-US" dirty="0" err="1"/>
              <a:t>até</a:t>
            </a:r>
            <a:r>
              <a:rPr lang="en-US" dirty="0"/>
              <a:t> </a:t>
            </a:r>
            <a:r>
              <a:rPr lang="en-US" dirty="0" err="1"/>
              <a:t>atingir</a:t>
            </a:r>
            <a:r>
              <a:rPr lang="en-US" dirty="0"/>
              <a:t> o quantum (</a:t>
            </a:r>
            <a:r>
              <a:rPr lang="en-US" dirty="0" err="1"/>
              <a:t>fixo</a:t>
            </a:r>
            <a:r>
              <a:rPr lang="en-US" dirty="0"/>
              <a:t> </a:t>
            </a:r>
            <a:r>
              <a:rPr lang="en-US" dirty="0" err="1"/>
              <a:t>em</a:t>
            </a:r>
            <a:r>
              <a:rPr lang="en-US" dirty="0"/>
              <a:t> 4ms), </a:t>
            </a:r>
            <a:r>
              <a:rPr lang="en-US" dirty="0" err="1"/>
              <a:t>depois</a:t>
            </a:r>
            <a:r>
              <a:rPr lang="en-US" dirty="0"/>
              <a:t> </a:t>
            </a:r>
            <a:r>
              <a:rPr lang="en-US" dirty="0" err="1"/>
              <a:t>muda</a:t>
            </a:r>
            <a:r>
              <a:rPr lang="en-US" dirty="0"/>
              <a:t> para runnable e running </a:t>
            </a:r>
            <a:r>
              <a:rPr lang="en-US" dirty="0" err="1"/>
              <a:t>denovo</a:t>
            </a:r>
            <a:endParaRPr lang="en-US" dirty="0"/>
          </a:p>
        </p:txBody>
      </p:sp>
    </p:spTree>
    <p:extLst>
      <p:ext uri="{BB962C8B-B14F-4D97-AF65-F5344CB8AC3E}">
        <p14:creationId xmlns:p14="http://schemas.microsoft.com/office/powerpoint/2010/main" val="2729218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5153891" y="3751118"/>
            <a:ext cx="5928443" cy="887562"/>
          </a:xfrm>
        </p:spPr>
        <p:txBody>
          <a:bodyPr>
            <a:normAutofit/>
          </a:bodyPr>
          <a:lstStyle/>
          <a:p>
            <a:r>
              <a:rPr lang="pt-BR" dirty="0" err="1"/>
              <a:t>DMVs</a:t>
            </a:r>
            <a:r>
              <a:rPr lang="pt-BR" dirty="0"/>
              <a:t> - Overview </a:t>
            </a:r>
            <a:r>
              <a:rPr lang="pt-BR" dirty="0" err="1"/>
              <a:t>schedulers</a:t>
            </a:r>
            <a:endParaRPr lang="pt-BR" dirty="0"/>
          </a:p>
        </p:txBody>
      </p:sp>
    </p:spTree>
    <p:extLst>
      <p:ext uri="{BB962C8B-B14F-4D97-AF65-F5344CB8AC3E}">
        <p14:creationId xmlns:p14="http://schemas.microsoft.com/office/powerpoint/2010/main" val="1541982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FFC3D-9CDF-430C-A60C-A4EAF81EBE08}"/>
              </a:ext>
            </a:extLst>
          </p:cNvPr>
          <p:cNvSpPr>
            <a:spLocks noGrp="1"/>
          </p:cNvSpPr>
          <p:nvPr>
            <p:ph type="title"/>
          </p:nvPr>
        </p:nvSpPr>
        <p:spPr/>
        <p:txBody>
          <a:bodyPr/>
          <a:lstStyle/>
          <a:p>
            <a:r>
              <a:rPr lang="en-US" dirty="0"/>
              <a:t>SQL Thread no </a:t>
            </a:r>
            <a:r>
              <a:rPr lang="en-US" dirty="0" err="1"/>
              <a:t>Windbg</a:t>
            </a:r>
            <a:endParaRPr lang="en-US" dirty="0"/>
          </a:p>
        </p:txBody>
      </p:sp>
    </p:spTree>
    <p:extLst>
      <p:ext uri="{BB962C8B-B14F-4D97-AF65-F5344CB8AC3E}">
        <p14:creationId xmlns:p14="http://schemas.microsoft.com/office/powerpoint/2010/main" val="3346641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FFC3D-9CDF-430C-A60C-A4EAF81EBE08}"/>
              </a:ext>
            </a:extLst>
          </p:cNvPr>
          <p:cNvSpPr>
            <a:spLocks noGrp="1"/>
          </p:cNvSpPr>
          <p:nvPr>
            <p:ph type="title"/>
          </p:nvPr>
        </p:nvSpPr>
        <p:spPr/>
        <p:txBody>
          <a:bodyPr/>
          <a:lstStyle/>
          <a:p>
            <a:r>
              <a:rPr lang="en-US" dirty="0"/>
              <a:t>Non yielding Scheduler</a:t>
            </a:r>
          </a:p>
        </p:txBody>
      </p:sp>
    </p:spTree>
    <p:extLst>
      <p:ext uri="{BB962C8B-B14F-4D97-AF65-F5344CB8AC3E}">
        <p14:creationId xmlns:p14="http://schemas.microsoft.com/office/powerpoint/2010/main" val="840272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02712" y="136806"/>
            <a:ext cx="8441370" cy="798193"/>
          </a:xfrm>
        </p:spPr>
        <p:txBody>
          <a:bodyPr/>
          <a:lstStyle/>
          <a:p>
            <a:r>
              <a:rPr lang="en-US" dirty="0"/>
              <a:t>Waits - CXPACKET</a:t>
            </a:r>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450467551"/>
              </p:ext>
            </p:extLst>
          </p:nvPr>
        </p:nvGraphicFramePr>
        <p:xfrm>
          <a:off x="487218" y="1153622"/>
          <a:ext cx="8229600" cy="4305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loud Callout 8"/>
          <p:cNvSpPr/>
          <p:nvPr/>
        </p:nvSpPr>
        <p:spPr>
          <a:xfrm>
            <a:off x="1648625" y="5357191"/>
            <a:ext cx="6740001" cy="1212071"/>
          </a:xfrm>
          <a:prstGeom prst="cloudCallout">
            <a:avLst>
              <a:gd name="adj1" fmla="val 15295"/>
              <a:gd name="adj2" fmla="val -13623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Não</a:t>
            </a:r>
            <a:r>
              <a:rPr lang="en-US" dirty="0"/>
              <a:t> </a:t>
            </a:r>
            <a:r>
              <a:rPr lang="en-US" dirty="0" err="1"/>
              <a:t>entrar</a:t>
            </a:r>
            <a:r>
              <a:rPr lang="en-US" dirty="0"/>
              <a:t> </a:t>
            </a:r>
            <a:r>
              <a:rPr lang="en-US" dirty="0" err="1"/>
              <a:t>em</a:t>
            </a:r>
            <a:r>
              <a:rPr lang="en-US" dirty="0"/>
              <a:t> </a:t>
            </a:r>
            <a:r>
              <a:rPr lang="en-US" dirty="0" err="1"/>
              <a:t>panico</a:t>
            </a:r>
            <a:r>
              <a:rPr lang="en-US" dirty="0"/>
              <a:t>. </a:t>
            </a:r>
            <a:r>
              <a:rPr lang="en-US" dirty="0" err="1"/>
              <a:t>Alguns</a:t>
            </a:r>
            <a:r>
              <a:rPr lang="en-US" dirty="0"/>
              <a:t> </a:t>
            </a:r>
            <a:r>
              <a:rPr lang="en-US" dirty="0" err="1"/>
              <a:t>acham</a:t>
            </a:r>
            <a:r>
              <a:rPr lang="en-US" dirty="0"/>
              <a:t> que MAXDOP=1 </a:t>
            </a:r>
            <a:r>
              <a:rPr lang="en-US" dirty="0" err="1"/>
              <a:t>deve</a:t>
            </a:r>
            <a:r>
              <a:rPr lang="en-US" dirty="0"/>
              <a:t> ser </a:t>
            </a:r>
            <a:r>
              <a:rPr lang="en-US" dirty="0" err="1"/>
              <a:t>utilizado</a:t>
            </a:r>
            <a:r>
              <a:rPr lang="en-US" dirty="0"/>
              <a:t> </a:t>
            </a:r>
            <a:r>
              <a:rPr lang="en-US" dirty="0" err="1"/>
              <a:t>em</a:t>
            </a:r>
            <a:r>
              <a:rPr lang="en-US" dirty="0"/>
              <a:t> </a:t>
            </a:r>
            <a:r>
              <a:rPr lang="en-US" dirty="0" err="1"/>
              <a:t>ambientes</a:t>
            </a:r>
            <a:r>
              <a:rPr lang="en-US" dirty="0"/>
              <a:t> OLTP. </a:t>
            </a:r>
            <a:r>
              <a:rPr lang="en-US" dirty="0" err="1"/>
              <a:t>Você</a:t>
            </a:r>
            <a:r>
              <a:rPr lang="en-US" dirty="0"/>
              <a:t> </a:t>
            </a:r>
            <a:r>
              <a:rPr lang="en-US" dirty="0" err="1"/>
              <a:t>concorda</a:t>
            </a:r>
            <a:r>
              <a:rPr lang="en-US" dirty="0"/>
              <a:t>?</a:t>
            </a:r>
          </a:p>
        </p:txBody>
      </p:sp>
    </p:spTree>
    <p:extLst>
      <p:ext uri="{BB962C8B-B14F-4D97-AF65-F5344CB8AC3E}">
        <p14:creationId xmlns:p14="http://schemas.microsoft.com/office/powerpoint/2010/main" val="294582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24D85C26-77AB-4168-B69C-8E69EB1CCDD4}"/>
                                            </p:graphicEl>
                                          </p:spTgt>
                                        </p:tgtEl>
                                        <p:attrNameLst>
                                          <p:attrName>style.visibility</p:attrName>
                                        </p:attrNameLst>
                                      </p:cBhvr>
                                      <p:to>
                                        <p:strVal val="visible"/>
                                      </p:to>
                                    </p:set>
                                    <p:anim calcmode="lin" valueType="num">
                                      <p:cBhvr additive="base">
                                        <p:cTn id="7" dur="500" fill="hold"/>
                                        <p:tgtEl>
                                          <p:spTgt spid="5">
                                            <p:graphicEl>
                                              <a:dgm id="{24D85C26-77AB-4168-B69C-8E69EB1CCDD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24D85C26-77AB-4168-B69C-8E69EB1CCDD4}"/>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graphicEl>
                                              <a:dgm id="{9DF86788-89C4-4687-A9B3-386D048AB4D0}"/>
                                            </p:graphicEl>
                                          </p:spTgt>
                                        </p:tgtEl>
                                        <p:attrNameLst>
                                          <p:attrName>style.visibility</p:attrName>
                                        </p:attrNameLst>
                                      </p:cBhvr>
                                      <p:to>
                                        <p:strVal val="visible"/>
                                      </p:to>
                                    </p:set>
                                    <p:anim calcmode="lin" valueType="num">
                                      <p:cBhvr additive="base">
                                        <p:cTn id="12" dur="500" fill="hold"/>
                                        <p:tgtEl>
                                          <p:spTgt spid="5">
                                            <p:graphicEl>
                                              <a:dgm id="{9DF86788-89C4-4687-A9B3-386D048AB4D0}"/>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graphicEl>
                                              <a:dgm id="{9DF86788-89C4-4687-A9B3-386D048AB4D0}"/>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graphicEl>
                                              <a:dgm id="{F975AA64-CBB2-4C14-823D-36A6EE5ABBAF}"/>
                                            </p:graphicEl>
                                          </p:spTgt>
                                        </p:tgtEl>
                                        <p:attrNameLst>
                                          <p:attrName>style.visibility</p:attrName>
                                        </p:attrNameLst>
                                      </p:cBhvr>
                                      <p:to>
                                        <p:strVal val="visible"/>
                                      </p:to>
                                    </p:set>
                                    <p:anim calcmode="lin" valueType="num">
                                      <p:cBhvr additive="base">
                                        <p:cTn id="17" dur="500" fill="hold"/>
                                        <p:tgtEl>
                                          <p:spTgt spid="5">
                                            <p:graphicEl>
                                              <a:dgm id="{F975AA64-CBB2-4C14-823D-36A6EE5ABBA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F975AA64-CBB2-4C14-823D-36A6EE5ABBAF}"/>
                                            </p:graphic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graphicEl>
                                              <a:dgm id="{C9299F9E-2CA0-4354-A17B-4745018FFFA2}"/>
                                            </p:graphicEl>
                                          </p:spTgt>
                                        </p:tgtEl>
                                        <p:attrNameLst>
                                          <p:attrName>style.visibility</p:attrName>
                                        </p:attrNameLst>
                                      </p:cBhvr>
                                      <p:to>
                                        <p:strVal val="visible"/>
                                      </p:to>
                                    </p:set>
                                    <p:anim calcmode="lin" valueType="num">
                                      <p:cBhvr additive="base">
                                        <p:cTn id="22" dur="500" fill="hold"/>
                                        <p:tgtEl>
                                          <p:spTgt spid="5">
                                            <p:graphicEl>
                                              <a:dgm id="{C9299F9E-2CA0-4354-A17B-4745018FFFA2}"/>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graphicEl>
                                              <a:dgm id="{C9299F9E-2CA0-4354-A17B-4745018FFFA2}"/>
                                            </p:graphic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graphicEl>
                                              <a:dgm id="{174D3DDC-8933-4CFD-A76C-BD580DF0E36F}"/>
                                            </p:graphicEl>
                                          </p:spTgt>
                                        </p:tgtEl>
                                        <p:attrNameLst>
                                          <p:attrName>style.visibility</p:attrName>
                                        </p:attrNameLst>
                                      </p:cBhvr>
                                      <p:to>
                                        <p:strVal val="visible"/>
                                      </p:to>
                                    </p:set>
                                    <p:anim calcmode="lin" valueType="num">
                                      <p:cBhvr additive="base">
                                        <p:cTn id="27" dur="500" fill="hold"/>
                                        <p:tgtEl>
                                          <p:spTgt spid="5">
                                            <p:graphicEl>
                                              <a:dgm id="{174D3DDC-8933-4CFD-A76C-BD580DF0E36F}"/>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174D3DDC-8933-4CFD-A76C-BD580DF0E36F}"/>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graphicEl>
                                              <a:dgm id="{B77027D1-17F1-4271-A36B-489D423C4AE1}"/>
                                            </p:graphicEl>
                                          </p:spTgt>
                                        </p:tgtEl>
                                        <p:attrNameLst>
                                          <p:attrName>style.visibility</p:attrName>
                                        </p:attrNameLst>
                                      </p:cBhvr>
                                      <p:to>
                                        <p:strVal val="visible"/>
                                      </p:to>
                                    </p:set>
                                    <p:anim calcmode="lin" valueType="num">
                                      <p:cBhvr additive="base">
                                        <p:cTn id="33" dur="500" fill="hold"/>
                                        <p:tgtEl>
                                          <p:spTgt spid="5">
                                            <p:graphicEl>
                                              <a:dgm id="{B77027D1-17F1-4271-A36B-489D423C4AE1}"/>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graphicEl>
                                              <a:dgm id="{B77027D1-17F1-4271-A36B-489D423C4AE1}"/>
                                            </p:graphic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5">
                                            <p:graphicEl>
                                              <a:dgm id="{F1051D31-0AD7-45A7-A7AB-76549E753C5A}"/>
                                            </p:graphicEl>
                                          </p:spTgt>
                                        </p:tgtEl>
                                        <p:attrNameLst>
                                          <p:attrName>style.visibility</p:attrName>
                                        </p:attrNameLst>
                                      </p:cBhvr>
                                      <p:to>
                                        <p:strVal val="visible"/>
                                      </p:to>
                                    </p:set>
                                    <p:anim calcmode="lin" valueType="num">
                                      <p:cBhvr additive="base">
                                        <p:cTn id="38" dur="500" fill="hold"/>
                                        <p:tgtEl>
                                          <p:spTgt spid="5">
                                            <p:graphicEl>
                                              <a:dgm id="{F1051D31-0AD7-45A7-A7AB-76549E753C5A}"/>
                                            </p:graphic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graphicEl>
                                              <a:dgm id="{F1051D31-0AD7-45A7-A7AB-76549E753C5A}"/>
                                            </p:graphicEl>
                                          </p:spTgt>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2" presetClass="entr" presetSubtype="4" fill="hold" grpId="0" nodeType="afterEffect">
                                  <p:stCondLst>
                                    <p:cond delay="0"/>
                                  </p:stCondLst>
                                  <p:childTnLst>
                                    <p:set>
                                      <p:cBhvr>
                                        <p:cTn id="42" dur="1" fill="hold">
                                          <p:stCondLst>
                                            <p:cond delay="0"/>
                                          </p:stCondLst>
                                        </p:cTn>
                                        <p:tgtEl>
                                          <p:spTgt spid="5">
                                            <p:graphicEl>
                                              <a:dgm id="{B4490D03-5EA4-4732-A642-22B82FFAAC1A}"/>
                                            </p:graphicEl>
                                          </p:spTgt>
                                        </p:tgtEl>
                                        <p:attrNameLst>
                                          <p:attrName>style.visibility</p:attrName>
                                        </p:attrNameLst>
                                      </p:cBhvr>
                                      <p:to>
                                        <p:strVal val="visible"/>
                                      </p:to>
                                    </p:set>
                                    <p:anim calcmode="lin" valueType="num">
                                      <p:cBhvr additive="base">
                                        <p:cTn id="43" dur="500" fill="hold"/>
                                        <p:tgtEl>
                                          <p:spTgt spid="5">
                                            <p:graphicEl>
                                              <a:dgm id="{B4490D03-5EA4-4732-A642-22B82FFAAC1A}"/>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B4490D03-5EA4-4732-A642-22B82FFAAC1A}"/>
                                            </p:graphicEl>
                                          </p:spTgt>
                                        </p:tgtEl>
                                        <p:attrNameLst>
                                          <p:attrName>ppt_y</p:attrName>
                                        </p:attrNameLst>
                                      </p:cBhvr>
                                      <p:tavLst>
                                        <p:tav tm="0">
                                          <p:val>
                                            <p:strVal val="1+#ppt_h/2"/>
                                          </p:val>
                                        </p:tav>
                                        <p:tav tm="100000">
                                          <p:val>
                                            <p:strVal val="#ppt_y"/>
                                          </p:val>
                                        </p:tav>
                                      </p:tavLst>
                                    </p:anim>
                                  </p:childTnLst>
                                </p:cTn>
                              </p:par>
                            </p:childTnLst>
                          </p:cTn>
                        </p:par>
                        <p:par>
                          <p:cTn id="45" fill="hold">
                            <p:stCondLst>
                              <p:cond delay="1500"/>
                            </p:stCondLst>
                            <p:childTnLst>
                              <p:par>
                                <p:cTn id="46" presetID="2" presetClass="entr" presetSubtype="4" fill="hold" grpId="0" nodeType="afterEffect">
                                  <p:stCondLst>
                                    <p:cond delay="0"/>
                                  </p:stCondLst>
                                  <p:childTnLst>
                                    <p:set>
                                      <p:cBhvr>
                                        <p:cTn id="47" dur="1" fill="hold">
                                          <p:stCondLst>
                                            <p:cond delay="0"/>
                                          </p:stCondLst>
                                        </p:cTn>
                                        <p:tgtEl>
                                          <p:spTgt spid="5">
                                            <p:graphicEl>
                                              <a:dgm id="{658BB3FC-9623-4EA8-B4FB-F5213D7E3EFB}"/>
                                            </p:graphicEl>
                                          </p:spTgt>
                                        </p:tgtEl>
                                        <p:attrNameLst>
                                          <p:attrName>style.visibility</p:attrName>
                                        </p:attrNameLst>
                                      </p:cBhvr>
                                      <p:to>
                                        <p:strVal val="visible"/>
                                      </p:to>
                                    </p:set>
                                    <p:anim calcmode="lin" valueType="num">
                                      <p:cBhvr additive="base">
                                        <p:cTn id="48" dur="500" fill="hold"/>
                                        <p:tgtEl>
                                          <p:spTgt spid="5">
                                            <p:graphicEl>
                                              <a:dgm id="{658BB3FC-9623-4EA8-B4FB-F5213D7E3EFB}"/>
                                            </p:graphic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graphicEl>
                                              <a:dgm id="{658BB3FC-9623-4EA8-B4FB-F5213D7E3EFB}"/>
                                            </p:graphic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
                                            <p:graphicEl>
                                              <a:dgm id="{9E4B09FB-2E8B-4371-B930-561D4C033260}"/>
                                            </p:graphicEl>
                                          </p:spTgt>
                                        </p:tgtEl>
                                        <p:attrNameLst>
                                          <p:attrName>style.visibility</p:attrName>
                                        </p:attrNameLst>
                                      </p:cBhvr>
                                      <p:to>
                                        <p:strVal val="visible"/>
                                      </p:to>
                                    </p:set>
                                    <p:anim calcmode="lin" valueType="num">
                                      <p:cBhvr additive="base">
                                        <p:cTn id="54" dur="500" fill="hold"/>
                                        <p:tgtEl>
                                          <p:spTgt spid="5">
                                            <p:graphicEl>
                                              <a:dgm id="{9E4B09FB-2E8B-4371-B930-561D4C033260}"/>
                                            </p:graphicEl>
                                          </p:spTgt>
                                        </p:tgtEl>
                                        <p:attrNameLst>
                                          <p:attrName>ppt_x</p:attrName>
                                        </p:attrNameLst>
                                      </p:cBhvr>
                                      <p:tavLst>
                                        <p:tav tm="0">
                                          <p:val>
                                            <p:strVal val="#ppt_x"/>
                                          </p:val>
                                        </p:tav>
                                        <p:tav tm="100000">
                                          <p:val>
                                            <p:strVal val="#ppt_x"/>
                                          </p:val>
                                        </p:tav>
                                      </p:tavLst>
                                    </p:anim>
                                    <p:anim calcmode="lin" valueType="num">
                                      <p:cBhvr additive="base">
                                        <p:cTn id="55" dur="500" fill="hold"/>
                                        <p:tgtEl>
                                          <p:spTgt spid="5">
                                            <p:graphicEl>
                                              <a:dgm id="{9E4B09FB-2E8B-4371-B930-561D4C033260}"/>
                                            </p:graphicEl>
                                          </p:spTgt>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5">
                                            <p:graphicEl>
                                              <a:dgm id="{2B4C5163-3FBF-4E8D-ACBC-A351C68AF4E2}"/>
                                            </p:graphicEl>
                                          </p:spTgt>
                                        </p:tgtEl>
                                        <p:attrNameLst>
                                          <p:attrName>style.visibility</p:attrName>
                                        </p:attrNameLst>
                                      </p:cBhvr>
                                      <p:to>
                                        <p:strVal val="visible"/>
                                      </p:to>
                                    </p:set>
                                    <p:anim calcmode="lin" valueType="num">
                                      <p:cBhvr additive="base">
                                        <p:cTn id="59" dur="500" fill="hold"/>
                                        <p:tgtEl>
                                          <p:spTgt spid="5">
                                            <p:graphicEl>
                                              <a:dgm id="{2B4C5163-3FBF-4E8D-ACBC-A351C68AF4E2}"/>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graphicEl>
                                              <a:dgm id="{2B4C5163-3FBF-4E8D-ACBC-A351C68AF4E2}"/>
                                            </p:graphicEl>
                                          </p:spTgt>
                                        </p:tgtEl>
                                        <p:attrNameLst>
                                          <p:attrName>ppt_y</p:attrName>
                                        </p:attrNameLst>
                                      </p:cBhvr>
                                      <p:tavLst>
                                        <p:tav tm="0">
                                          <p:val>
                                            <p:strVal val="1+#ppt_h/2"/>
                                          </p:val>
                                        </p:tav>
                                        <p:tav tm="100000">
                                          <p:val>
                                            <p:strVal val="#ppt_y"/>
                                          </p:val>
                                        </p:tav>
                                      </p:tavLst>
                                    </p:anim>
                                  </p:childTnLst>
                                </p:cTn>
                              </p:par>
                            </p:childTnLst>
                          </p:cTn>
                        </p:par>
                        <p:par>
                          <p:cTn id="61" fill="hold">
                            <p:stCondLst>
                              <p:cond delay="1000"/>
                            </p:stCondLst>
                            <p:childTnLst>
                              <p:par>
                                <p:cTn id="62" presetID="2" presetClass="entr" presetSubtype="4" fill="hold" grpId="0" nodeType="afterEffect">
                                  <p:stCondLst>
                                    <p:cond delay="0"/>
                                  </p:stCondLst>
                                  <p:childTnLst>
                                    <p:set>
                                      <p:cBhvr>
                                        <p:cTn id="63" dur="1" fill="hold">
                                          <p:stCondLst>
                                            <p:cond delay="0"/>
                                          </p:stCondLst>
                                        </p:cTn>
                                        <p:tgtEl>
                                          <p:spTgt spid="5">
                                            <p:graphicEl>
                                              <a:dgm id="{2E1410E9-93B1-4403-AD39-160CEBA0B4E0}"/>
                                            </p:graphicEl>
                                          </p:spTgt>
                                        </p:tgtEl>
                                        <p:attrNameLst>
                                          <p:attrName>style.visibility</p:attrName>
                                        </p:attrNameLst>
                                      </p:cBhvr>
                                      <p:to>
                                        <p:strVal val="visible"/>
                                      </p:to>
                                    </p:set>
                                    <p:anim calcmode="lin" valueType="num">
                                      <p:cBhvr additive="base">
                                        <p:cTn id="64" dur="500" fill="hold"/>
                                        <p:tgtEl>
                                          <p:spTgt spid="5">
                                            <p:graphicEl>
                                              <a:dgm id="{2E1410E9-93B1-4403-AD39-160CEBA0B4E0}"/>
                                            </p:graphic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graphicEl>
                                              <a:dgm id="{2E1410E9-93B1-4403-AD39-160CEBA0B4E0}"/>
                                            </p:graphicEl>
                                          </p:spTgt>
                                        </p:tgtEl>
                                        <p:attrNameLst>
                                          <p:attrName>ppt_y</p:attrName>
                                        </p:attrNameLst>
                                      </p:cBhvr>
                                      <p:tavLst>
                                        <p:tav tm="0">
                                          <p:val>
                                            <p:strVal val="1+#ppt_h/2"/>
                                          </p:val>
                                        </p:tav>
                                        <p:tav tm="100000">
                                          <p:val>
                                            <p:strVal val="#ppt_y"/>
                                          </p:val>
                                        </p:tav>
                                      </p:tavLst>
                                    </p:anim>
                                  </p:childTnLst>
                                </p:cTn>
                              </p:par>
                            </p:childTnLst>
                          </p:cTn>
                        </p:par>
                        <p:par>
                          <p:cTn id="66" fill="hold">
                            <p:stCondLst>
                              <p:cond delay="1500"/>
                            </p:stCondLst>
                            <p:childTnLst>
                              <p:par>
                                <p:cTn id="67" presetID="2" presetClass="entr" presetSubtype="4" fill="hold" grpId="0" nodeType="afterEffect">
                                  <p:stCondLst>
                                    <p:cond delay="0"/>
                                  </p:stCondLst>
                                  <p:childTnLst>
                                    <p:set>
                                      <p:cBhvr>
                                        <p:cTn id="68" dur="1" fill="hold">
                                          <p:stCondLst>
                                            <p:cond delay="0"/>
                                          </p:stCondLst>
                                        </p:cTn>
                                        <p:tgtEl>
                                          <p:spTgt spid="5">
                                            <p:graphicEl>
                                              <a:dgm id="{5D9C0164-DFAA-4315-BF55-6C489BD46E57}"/>
                                            </p:graphicEl>
                                          </p:spTgt>
                                        </p:tgtEl>
                                        <p:attrNameLst>
                                          <p:attrName>style.visibility</p:attrName>
                                        </p:attrNameLst>
                                      </p:cBhvr>
                                      <p:to>
                                        <p:strVal val="visible"/>
                                      </p:to>
                                    </p:set>
                                    <p:anim calcmode="lin" valueType="num">
                                      <p:cBhvr additive="base">
                                        <p:cTn id="69" dur="500" fill="hold"/>
                                        <p:tgtEl>
                                          <p:spTgt spid="5">
                                            <p:graphicEl>
                                              <a:dgm id="{5D9C0164-DFAA-4315-BF55-6C489BD46E57}"/>
                                            </p:graphic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graphicEl>
                                              <a:dgm id="{5D9C0164-DFAA-4315-BF55-6C489BD46E57}"/>
                                            </p:graphicEl>
                                          </p:spTgt>
                                        </p:tgtEl>
                                        <p:attrNameLst>
                                          <p:attrName>ppt_y</p:attrName>
                                        </p:attrNameLst>
                                      </p:cBhvr>
                                      <p:tavLst>
                                        <p:tav tm="0">
                                          <p:val>
                                            <p:strVal val="1+#ppt_h/2"/>
                                          </p:val>
                                        </p:tav>
                                        <p:tav tm="100000">
                                          <p:val>
                                            <p:strVal val="#ppt_y"/>
                                          </p:val>
                                        </p:tav>
                                      </p:tavLst>
                                    </p:anim>
                                  </p:childTnLst>
                                </p:cTn>
                              </p:par>
                            </p:childTnLst>
                          </p:cTn>
                        </p:par>
                        <p:par>
                          <p:cTn id="71" fill="hold">
                            <p:stCondLst>
                              <p:cond delay="2000"/>
                            </p:stCondLst>
                            <p:childTnLst>
                              <p:par>
                                <p:cTn id="72" presetID="2" presetClass="entr" presetSubtype="4" fill="hold" grpId="0" nodeType="afterEffect">
                                  <p:stCondLst>
                                    <p:cond delay="0"/>
                                  </p:stCondLst>
                                  <p:childTnLst>
                                    <p:set>
                                      <p:cBhvr>
                                        <p:cTn id="73" dur="1" fill="hold">
                                          <p:stCondLst>
                                            <p:cond delay="0"/>
                                          </p:stCondLst>
                                        </p:cTn>
                                        <p:tgtEl>
                                          <p:spTgt spid="5">
                                            <p:graphicEl>
                                              <a:dgm id="{0073F287-D7F9-4F3A-899B-139819E5E85D}"/>
                                            </p:graphicEl>
                                          </p:spTgt>
                                        </p:tgtEl>
                                        <p:attrNameLst>
                                          <p:attrName>style.visibility</p:attrName>
                                        </p:attrNameLst>
                                      </p:cBhvr>
                                      <p:to>
                                        <p:strVal val="visible"/>
                                      </p:to>
                                    </p:set>
                                    <p:anim calcmode="lin" valueType="num">
                                      <p:cBhvr additive="base">
                                        <p:cTn id="74" dur="500" fill="hold"/>
                                        <p:tgtEl>
                                          <p:spTgt spid="5">
                                            <p:graphicEl>
                                              <a:dgm id="{0073F287-D7F9-4F3A-899B-139819E5E85D}"/>
                                            </p:graphicEl>
                                          </p:spTgt>
                                        </p:tgtEl>
                                        <p:attrNameLst>
                                          <p:attrName>ppt_x</p:attrName>
                                        </p:attrNameLst>
                                      </p:cBhvr>
                                      <p:tavLst>
                                        <p:tav tm="0">
                                          <p:val>
                                            <p:strVal val="#ppt_x"/>
                                          </p:val>
                                        </p:tav>
                                        <p:tav tm="100000">
                                          <p:val>
                                            <p:strVal val="#ppt_x"/>
                                          </p:val>
                                        </p:tav>
                                      </p:tavLst>
                                    </p:anim>
                                    <p:anim calcmode="lin" valueType="num">
                                      <p:cBhvr additive="base">
                                        <p:cTn id="75" dur="500" fill="hold"/>
                                        <p:tgtEl>
                                          <p:spTgt spid="5">
                                            <p:graphicEl>
                                              <a:dgm id="{0073F287-D7F9-4F3A-899B-139819E5E85D}"/>
                                            </p:graphicEl>
                                          </p:spTgt>
                                        </p:tgtEl>
                                        <p:attrNameLst>
                                          <p:attrName>ppt_y</p:attrName>
                                        </p:attrNameLst>
                                      </p:cBhvr>
                                      <p:tavLst>
                                        <p:tav tm="0">
                                          <p:val>
                                            <p:strVal val="1+#ppt_h/2"/>
                                          </p:val>
                                        </p:tav>
                                        <p:tav tm="100000">
                                          <p:val>
                                            <p:strVal val="#ppt_y"/>
                                          </p:val>
                                        </p:tav>
                                      </p:tavLst>
                                    </p:anim>
                                  </p:childTnLst>
                                </p:cTn>
                              </p:par>
                            </p:childTnLst>
                          </p:cTn>
                        </p:par>
                        <p:par>
                          <p:cTn id="76" fill="hold">
                            <p:stCondLst>
                              <p:cond delay="2500"/>
                            </p:stCondLst>
                            <p:childTnLst>
                              <p:par>
                                <p:cTn id="77" presetID="3" presetClass="entr" presetSubtype="10" fill="hold" grpId="0" nodeType="after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blinds(horizontal)">
                                      <p:cBhvr>
                                        <p:cTn id="7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
            <a:extLst>
              <a:ext uri="{FF2B5EF4-FFF2-40B4-BE49-F238E27FC236}">
                <a16:creationId xmlns:a16="http://schemas.microsoft.com/office/drawing/2014/main" id="{73772ED8-B16C-451A-B08A-0A75891D2C92}"/>
              </a:ext>
            </a:extLst>
          </p:cNvPr>
          <p:cNvGrpSpPr>
            <a:grpSpLocks/>
          </p:cNvGrpSpPr>
          <p:nvPr/>
        </p:nvGrpSpPr>
        <p:grpSpPr bwMode="auto">
          <a:xfrm>
            <a:off x="685800" y="1000125"/>
            <a:ext cx="8642838" cy="5303558"/>
            <a:chOff x="96" y="96"/>
            <a:chExt cx="5664" cy="4033"/>
          </a:xfrm>
        </p:grpSpPr>
        <p:sp>
          <p:nvSpPr>
            <p:cNvPr id="9" name="Rectangle 24">
              <a:extLst>
                <a:ext uri="{FF2B5EF4-FFF2-40B4-BE49-F238E27FC236}">
                  <a16:creationId xmlns:a16="http://schemas.microsoft.com/office/drawing/2014/main" id="{C9E2B02E-9C3A-49A5-8809-35CA1DF2C93F}"/>
                </a:ext>
              </a:extLst>
            </p:cNvPr>
            <p:cNvSpPr>
              <a:spLocks noChangeArrowheads="1"/>
            </p:cNvSpPr>
            <p:nvPr/>
          </p:nvSpPr>
          <p:spPr bwMode="auto">
            <a:xfrm>
              <a:off x="576" y="1536"/>
              <a:ext cx="4224" cy="528"/>
            </a:xfrm>
            <a:prstGeom prst="rect">
              <a:avLst/>
            </a:prstGeom>
            <a:solidFill>
              <a:srgbClr val="C0C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600" b="1" i="1" dirty="0">
                  <a:effectLst/>
                </a:rPr>
                <a:t>Storage Engine</a:t>
              </a:r>
            </a:p>
          </p:txBody>
        </p:sp>
        <p:sp>
          <p:nvSpPr>
            <p:cNvPr id="10" name="Rectangle 23">
              <a:extLst>
                <a:ext uri="{FF2B5EF4-FFF2-40B4-BE49-F238E27FC236}">
                  <a16:creationId xmlns:a16="http://schemas.microsoft.com/office/drawing/2014/main" id="{C7FEAC79-8854-4448-B71E-9D57B3679EA0}"/>
                </a:ext>
              </a:extLst>
            </p:cNvPr>
            <p:cNvSpPr>
              <a:spLocks noChangeArrowheads="1"/>
            </p:cNvSpPr>
            <p:nvPr/>
          </p:nvSpPr>
          <p:spPr bwMode="auto">
            <a:xfrm rot="5400000">
              <a:off x="-768" y="1200"/>
              <a:ext cx="2208" cy="288"/>
            </a:xfrm>
            <a:prstGeom prst="rect">
              <a:avLst/>
            </a:prstGeom>
            <a:solidFill>
              <a:srgbClr val="FF9966"/>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b="1" dirty="0">
                  <a:effectLst/>
                </a:rPr>
                <a:t>SQLOS API</a:t>
              </a:r>
            </a:p>
          </p:txBody>
        </p:sp>
        <p:sp>
          <p:nvSpPr>
            <p:cNvPr id="11" name="Rectangle 4">
              <a:extLst>
                <a:ext uri="{FF2B5EF4-FFF2-40B4-BE49-F238E27FC236}">
                  <a16:creationId xmlns:a16="http://schemas.microsoft.com/office/drawing/2014/main" id="{6AE04A08-AFF6-41C2-91A8-1ED75425A097}"/>
                </a:ext>
              </a:extLst>
            </p:cNvPr>
            <p:cNvSpPr>
              <a:spLocks noChangeArrowheads="1"/>
            </p:cNvSpPr>
            <p:nvPr/>
          </p:nvSpPr>
          <p:spPr bwMode="auto">
            <a:xfrm>
              <a:off x="192" y="2400"/>
              <a:ext cx="4896" cy="1728"/>
            </a:xfrm>
            <a:prstGeom prst="rect">
              <a:avLst/>
            </a:prstGeom>
            <a:solidFill>
              <a:schemeClr val="accent3">
                <a:lumMod val="7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endParaRPr lang="en-US" sz="2000" dirty="0">
                <a:solidFill>
                  <a:schemeClr val="bg2"/>
                </a:solidFill>
                <a:effectLst/>
              </a:endParaRPr>
            </a:p>
          </p:txBody>
        </p:sp>
        <p:sp>
          <p:nvSpPr>
            <p:cNvPr id="12" name="Rectangle 5">
              <a:extLst>
                <a:ext uri="{FF2B5EF4-FFF2-40B4-BE49-F238E27FC236}">
                  <a16:creationId xmlns:a16="http://schemas.microsoft.com/office/drawing/2014/main" id="{64E3938D-02B7-4DF2-B930-48ABED287B6E}"/>
                </a:ext>
              </a:extLst>
            </p:cNvPr>
            <p:cNvSpPr>
              <a:spLocks noChangeArrowheads="1"/>
            </p:cNvSpPr>
            <p:nvPr/>
          </p:nvSpPr>
          <p:spPr bwMode="auto">
            <a:xfrm>
              <a:off x="192" y="2496"/>
              <a:ext cx="720" cy="384"/>
            </a:xfrm>
            <a:prstGeom prst="rect">
              <a:avLst/>
            </a:prstGeom>
            <a:solidFill>
              <a:schemeClr val="tx2">
                <a:lumMod val="5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dirty="0">
                  <a:solidFill>
                    <a:schemeClr val="bg1"/>
                  </a:solidFill>
                  <a:effectLst/>
                </a:rPr>
                <a:t>Deadlock</a:t>
              </a:r>
              <a:br>
                <a:rPr lang="en-US" sz="1200" dirty="0">
                  <a:solidFill>
                    <a:schemeClr val="bg1"/>
                  </a:solidFill>
                  <a:effectLst/>
                </a:rPr>
              </a:br>
              <a:r>
                <a:rPr lang="en-US" sz="1200" dirty="0">
                  <a:solidFill>
                    <a:schemeClr val="bg1"/>
                  </a:solidFill>
                  <a:effectLst/>
                </a:rPr>
                <a:t>Monitor</a:t>
              </a:r>
            </a:p>
          </p:txBody>
        </p:sp>
        <p:sp>
          <p:nvSpPr>
            <p:cNvPr id="13" name="Rectangle 6">
              <a:extLst>
                <a:ext uri="{FF2B5EF4-FFF2-40B4-BE49-F238E27FC236}">
                  <a16:creationId xmlns:a16="http://schemas.microsoft.com/office/drawing/2014/main" id="{46074C02-C56C-49C3-B0B4-C3F932284954}"/>
                </a:ext>
              </a:extLst>
            </p:cNvPr>
            <p:cNvSpPr>
              <a:spLocks noChangeArrowheads="1"/>
            </p:cNvSpPr>
            <p:nvPr/>
          </p:nvSpPr>
          <p:spPr bwMode="auto">
            <a:xfrm rot="5400000">
              <a:off x="4125" y="3154"/>
              <a:ext cx="1685" cy="264"/>
            </a:xfrm>
            <a:prstGeom prst="rect">
              <a:avLst/>
            </a:prstGeom>
            <a:solidFill>
              <a:srgbClr val="FF9966"/>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b="1" dirty="0">
                  <a:effectLst/>
                </a:rPr>
                <a:t>Hosting API</a:t>
              </a:r>
            </a:p>
          </p:txBody>
        </p:sp>
        <p:grpSp>
          <p:nvGrpSpPr>
            <p:cNvPr id="14" name="Group 7">
              <a:extLst>
                <a:ext uri="{FF2B5EF4-FFF2-40B4-BE49-F238E27FC236}">
                  <a16:creationId xmlns:a16="http://schemas.microsoft.com/office/drawing/2014/main" id="{B32C294A-72CB-4F2F-8487-DE26712C442C}"/>
                </a:ext>
              </a:extLst>
            </p:cNvPr>
            <p:cNvGrpSpPr>
              <a:grpSpLocks/>
            </p:cNvGrpSpPr>
            <p:nvPr/>
          </p:nvGrpSpPr>
          <p:grpSpPr bwMode="auto">
            <a:xfrm>
              <a:off x="1200" y="1580"/>
              <a:ext cx="3551" cy="2549"/>
              <a:chOff x="1488" y="1580"/>
              <a:chExt cx="3551" cy="2549"/>
            </a:xfrm>
          </p:grpSpPr>
          <p:sp>
            <p:nvSpPr>
              <p:cNvPr id="36" name="Rectangle 8">
                <a:extLst>
                  <a:ext uri="{FF2B5EF4-FFF2-40B4-BE49-F238E27FC236}">
                    <a16:creationId xmlns:a16="http://schemas.microsoft.com/office/drawing/2014/main" id="{E1CBFD3A-DE1B-4F62-8E76-71ABEB0B4662}"/>
                  </a:ext>
                </a:extLst>
              </p:cNvPr>
              <p:cNvSpPr>
                <a:spLocks noChangeArrowheads="1"/>
              </p:cNvSpPr>
              <p:nvPr/>
            </p:nvSpPr>
            <p:spPr bwMode="auto">
              <a:xfrm>
                <a:off x="2496" y="3349"/>
                <a:ext cx="2160" cy="288"/>
              </a:xfrm>
              <a:prstGeom prst="rect">
                <a:avLst/>
              </a:prstGeom>
              <a:solidFill>
                <a:srgbClr val="FF9966"/>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b="1" dirty="0">
                    <a:effectLst/>
                  </a:rPr>
                  <a:t>Scheduling</a:t>
                </a:r>
              </a:p>
            </p:txBody>
          </p:sp>
          <p:sp>
            <p:nvSpPr>
              <p:cNvPr id="37" name="Rectangle 9">
                <a:extLst>
                  <a:ext uri="{FF2B5EF4-FFF2-40B4-BE49-F238E27FC236}">
                    <a16:creationId xmlns:a16="http://schemas.microsoft.com/office/drawing/2014/main" id="{B57BE31A-CAA3-4A22-9384-4D5A4CD8AE12}"/>
                  </a:ext>
                </a:extLst>
              </p:cNvPr>
              <p:cNvSpPr>
                <a:spLocks noChangeArrowheads="1"/>
              </p:cNvSpPr>
              <p:nvPr/>
            </p:nvSpPr>
            <p:spPr bwMode="auto">
              <a:xfrm>
                <a:off x="1776" y="3649"/>
                <a:ext cx="2880" cy="480"/>
              </a:xfrm>
              <a:prstGeom prst="rect">
                <a:avLst/>
              </a:prstGeom>
              <a:solidFill>
                <a:srgbClr val="FF9966"/>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b="1" dirty="0">
                    <a:effectLst/>
                  </a:rPr>
                  <a:t>Memory Manager</a:t>
                </a:r>
              </a:p>
            </p:txBody>
          </p:sp>
          <p:sp>
            <p:nvSpPr>
              <p:cNvPr id="38" name="Rectangle 12">
                <a:extLst>
                  <a:ext uri="{FF2B5EF4-FFF2-40B4-BE49-F238E27FC236}">
                    <a16:creationId xmlns:a16="http://schemas.microsoft.com/office/drawing/2014/main" id="{F4D447F4-325B-4194-BA5E-32849C7C1AFB}"/>
                  </a:ext>
                </a:extLst>
              </p:cNvPr>
              <p:cNvSpPr>
                <a:spLocks noChangeArrowheads="1"/>
              </p:cNvSpPr>
              <p:nvPr/>
            </p:nvSpPr>
            <p:spPr bwMode="auto">
              <a:xfrm>
                <a:off x="3543" y="2993"/>
                <a:ext cx="1104" cy="336"/>
              </a:xfrm>
              <a:prstGeom prst="rect">
                <a:avLst/>
              </a:prstGeom>
              <a:solidFill>
                <a:srgbClr val="FF9966"/>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b="1" dirty="0">
                    <a:effectLst/>
                  </a:rPr>
                  <a:t>Synchronization</a:t>
                </a:r>
                <a:r>
                  <a:rPr lang="en-US" sz="900" b="1" dirty="0">
                    <a:effectLst/>
                  </a:rPr>
                  <a:t>  </a:t>
                </a:r>
              </a:p>
            </p:txBody>
          </p:sp>
          <p:sp>
            <p:nvSpPr>
              <p:cNvPr id="39" name="Line 13">
                <a:extLst>
                  <a:ext uri="{FF2B5EF4-FFF2-40B4-BE49-F238E27FC236}">
                    <a16:creationId xmlns:a16="http://schemas.microsoft.com/office/drawing/2014/main" id="{7BE2573D-399D-489C-B151-F6603E47AC4B}"/>
                  </a:ext>
                </a:extLst>
              </p:cNvPr>
              <p:cNvSpPr>
                <a:spLocks noChangeShapeType="1"/>
              </p:cNvSpPr>
              <p:nvPr/>
            </p:nvSpPr>
            <p:spPr bwMode="auto">
              <a:xfrm>
                <a:off x="1488" y="2400"/>
                <a:ext cx="0" cy="816"/>
              </a:xfrm>
              <a:prstGeom prst="line">
                <a:avLst/>
              </a:prstGeom>
              <a:noFill/>
              <a:ln w="25400">
                <a:solidFill>
                  <a:schemeClr val="tx1"/>
                </a:solidFill>
                <a:round/>
                <a:headEnd type="none" w="lg" len="lg"/>
                <a:tailEnd type="triangle" w="lg" len="lg"/>
              </a:ln>
              <a:effectLst/>
            </p:spPr>
            <p:txBody>
              <a:bodyPr/>
              <a:lstStyle/>
              <a:p>
                <a:pPr>
                  <a:defRPr/>
                </a:pPr>
                <a:endParaRPr lang="en-US" sz="1600" dirty="0"/>
              </a:p>
            </p:txBody>
          </p:sp>
          <p:sp>
            <p:nvSpPr>
              <p:cNvPr id="40" name="Line 14">
                <a:extLst>
                  <a:ext uri="{FF2B5EF4-FFF2-40B4-BE49-F238E27FC236}">
                    <a16:creationId xmlns:a16="http://schemas.microsoft.com/office/drawing/2014/main" id="{E4B256BB-EDA7-4E42-86E8-BBE66611A17C}"/>
                  </a:ext>
                </a:extLst>
              </p:cNvPr>
              <p:cNvSpPr>
                <a:spLocks noChangeShapeType="1"/>
              </p:cNvSpPr>
              <p:nvPr/>
            </p:nvSpPr>
            <p:spPr bwMode="auto">
              <a:xfrm flipH="1">
                <a:off x="2365" y="2400"/>
                <a:ext cx="0" cy="1237"/>
              </a:xfrm>
              <a:prstGeom prst="line">
                <a:avLst/>
              </a:prstGeom>
              <a:noFill/>
              <a:ln w="25400">
                <a:solidFill>
                  <a:schemeClr val="tx1"/>
                </a:solidFill>
                <a:round/>
                <a:headEnd type="none" w="lg" len="lg"/>
                <a:tailEnd type="triangle" w="lg" len="lg"/>
              </a:ln>
              <a:effectLst/>
            </p:spPr>
            <p:txBody>
              <a:bodyPr/>
              <a:lstStyle/>
              <a:p>
                <a:pPr>
                  <a:defRPr/>
                </a:pPr>
                <a:endParaRPr lang="en-US" sz="1600" dirty="0"/>
              </a:p>
            </p:txBody>
          </p:sp>
          <p:sp>
            <p:nvSpPr>
              <p:cNvPr id="41" name="Line 15">
                <a:extLst>
                  <a:ext uri="{FF2B5EF4-FFF2-40B4-BE49-F238E27FC236}">
                    <a16:creationId xmlns:a16="http://schemas.microsoft.com/office/drawing/2014/main" id="{171F569C-73ED-4707-BA42-FA72C6C60A4B}"/>
                  </a:ext>
                </a:extLst>
              </p:cNvPr>
              <p:cNvSpPr>
                <a:spLocks noChangeShapeType="1"/>
              </p:cNvSpPr>
              <p:nvPr/>
            </p:nvSpPr>
            <p:spPr bwMode="auto">
              <a:xfrm flipH="1">
                <a:off x="3362" y="2400"/>
                <a:ext cx="0" cy="929"/>
              </a:xfrm>
              <a:prstGeom prst="line">
                <a:avLst/>
              </a:prstGeom>
              <a:noFill/>
              <a:ln w="25400">
                <a:solidFill>
                  <a:schemeClr val="tx1"/>
                </a:solidFill>
                <a:round/>
                <a:headEnd type="none" w="lg" len="lg"/>
                <a:tailEnd type="triangle" w="lg" len="lg"/>
              </a:ln>
              <a:effectLst/>
            </p:spPr>
            <p:txBody>
              <a:bodyPr/>
              <a:lstStyle/>
              <a:p>
                <a:pPr>
                  <a:defRPr/>
                </a:pPr>
                <a:endParaRPr lang="en-US" sz="1600" dirty="0"/>
              </a:p>
            </p:txBody>
          </p:sp>
          <p:sp>
            <p:nvSpPr>
              <p:cNvPr id="42" name="Line 16">
                <a:extLst>
                  <a:ext uri="{FF2B5EF4-FFF2-40B4-BE49-F238E27FC236}">
                    <a16:creationId xmlns:a16="http://schemas.microsoft.com/office/drawing/2014/main" id="{4273DEA4-1616-441A-82C4-F1F6B9B52327}"/>
                  </a:ext>
                </a:extLst>
              </p:cNvPr>
              <p:cNvSpPr>
                <a:spLocks noChangeShapeType="1"/>
              </p:cNvSpPr>
              <p:nvPr/>
            </p:nvSpPr>
            <p:spPr bwMode="auto">
              <a:xfrm>
                <a:off x="3890" y="2400"/>
                <a:ext cx="0" cy="577"/>
              </a:xfrm>
              <a:prstGeom prst="line">
                <a:avLst/>
              </a:prstGeom>
              <a:noFill/>
              <a:ln w="25400">
                <a:solidFill>
                  <a:schemeClr val="tx1"/>
                </a:solidFill>
                <a:round/>
                <a:headEnd type="none" w="lg" len="lg"/>
                <a:tailEnd type="triangle" w="lg" len="lg"/>
              </a:ln>
              <a:effectLst/>
            </p:spPr>
            <p:txBody>
              <a:bodyPr/>
              <a:lstStyle/>
              <a:p>
                <a:pPr>
                  <a:defRPr/>
                </a:pPr>
                <a:endParaRPr lang="en-US" sz="1600" dirty="0"/>
              </a:p>
            </p:txBody>
          </p:sp>
          <p:sp>
            <p:nvSpPr>
              <p:cNvPr id="43" name="Rectangle 10">
                <a:extLst>
                  <a:ext uri="{FF2B5EF4-FFF2-40B4-BE49-F238E27FC236}">
                    <a16:creationId xmlns:a16="http://schemas.microsoft.com/office/drawing/2014/main" id="{F43689F4-D62C-4F1A-8CAC-C0B2AAC26CC9}"/>
                  </a:ext>
                </a:extLst>
              </p:cNvPr>
              <p:cNvSpPr>
                <a:spLocks noChangeArrowheads="1"/>
              </p:cNvSpPr>
              <p:nvPr/>
            </p:nvSpPr>
            <p:spPr bwMode="auto">
              <a:xfrm>
                <a:off x="4511" y="1580"/>
                <a:ext cx="528" cy="456"/>
              </a:xfrm>
              <a:prstGeom prst="rect">
                <a:avLst/>
              </a:prstGeom>
              <a:solidFill>
                <a:srgbClr val="FF9966"/>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b="1" dirty="0">
                    <a:effectLst/>
                  </a:rPr>
                  <a:t>Buffer</a:t>
                </a:r>
                <a:br>
                  <a:rPr lang="en-US" sz="1200" b="1" dirty="0">
                    <a:effectLst/>
                  </a:rPr>
                </a:br>
                <a:r>
                  <a:rPr lang="en-US" sz="1200" b="1" dirty="0">
                    <a:effectLst/>
                  </a:rPr>
                  <a:t>Pool</a:t>
                </a:r>
              </a:p>
            </p:txBody>
          </p:sp>
        </p:grpSp>
        <p:sp>
          <p:nvSpPr>
            <p:cNvPr id="15" name="Rectangle 18">
              <a:extLst>
                <a:ext uri="{FF2B5EF4-FFF2-40B4-BE49-F238E27FC236}">
                  <a16:creationId xmlns:a16="http://schemas.microsoft.com/office/drawing/2014/main" id="{D2ABE6E3-5558-40A8-8DB3-D22292F68F3D}"/>
                </a:ext>
              </a:extLst>
            </p:cNvPr>
            <p:cNvSpPr>
              <a:spLocks noChangeArrowheads="1"/>
            </p:cNvSpPr>
            <p:nvPr/>
          </p:nvSpPr>
          <p:spPr bwMode="auto">
            <a:xfrm>
              <a:off x="192" y="2944"/>
              <a:ext cx="720" cy="336"/>
            </a:xfrm>
            <a:prstGeom prst="rect">
              <a:avLst/>
            </a:prstGeom>
            <a:solidFill>
              <a:schemeClr val="tx2">
                <a:lumMod val="5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dirty="0">
                  <a:solidFill>
                    <a:schemeClr val="bg1"/>
                  </a:solidFill>
                  <a:effectLst/>
                </a:rPr>
                <a:t>Resource</a:t>
              </a:r>
              <a:br>
                <a:rPr lang="en-US" sz="1200" dirty="0">
                  <a:solidFill>
                    <a:schemeClr val="bg1"/>
                  </a:solidFill>
                  <a:effectLst/>
                </a:rPr>
              </a:br>
              <a:r>
                <a:rPr lang="en-US" sz="1200" dirty="0">
                  <a:solidFill>
                    <a:schemeClr val="bg1"/>
                  </a:solidFill>
                  <a:effectLst/>
                </a:rPr>
                <a:t>Monitor</a:t>
              </a:r>
            </a:p>
          </p:txBody>
        </p:sp>
        <p:sp>
          <p:nvSpPr>
            <p:cNvPr id="16" name="Rectangle 19">
              <a:extLst>
                <a:ext uri="{FF2B5EF4-FFF2-40B4-BE49-F238E27FC236}">
                  <a16:creationId xmlns:a16="http://schemas.microsoft.com/office/drawing/2014/main" id="{28E6B739-33E6-44C6-B5AB-A347A808B2D5}"/>
                </a:ext>
              </a:extLst>
            </p:cNvPr>
            <p:cNvSpPr>
              <a:spLocks noChangeArrowheads="1"/>
            </p:cNvSpPr>
            <p:nvPr/>
          </p:nvSpPr>
          <p:spPr bwMode="auto">
            <a:xfrm>
              <a:off x="192" y="3344"/>
              <a:ext cx="720" cy="336"/>
            </a:xfrm>
            <a:prstGeom prst="rect">
              <a:avLst/>
            </a:prstGeom>
            <a:solidFill>
              <a:schemeClr val="tx2">
                <a:lumMod val="5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dirty="0">
                  <a:solidFill>
                    <a:schemeClr val="bg1"/>
                  </a:solidFill>
                  <a:effectLst/>
                </a:rPr>
                <a:t>Lazy</a:t>
              </a:r>
            </a:p>
            <a:p>
              <a:pPr eaLnBrk="1" hangingPunct="1">
                <a:lnSpc>
                  <a:spcPct val="100000"/>
                </a:lnSpc>
              </a:pPr>
              <a:r>
                <a:rPr lang="en-US" sz="1200" dirty="0">
                  <a:solidFill>
                    <a:schemeClr val="bg1"/>
                  </a:solidFill>
                  <a:effectLst/>
                </a:rPr>
                <a:t>Writer</a:t>
              </a:r>
            </a:p>
          </p:txBody>
        </p:sp>
        <p:sp>
          <p:nvSpPr>
            <p:cNvPr id="17" name="Rectangle 20">
              <a:extLst>
                <a:ext uri="{FF2B5EF4-FFF2-40B4-BE49-F238E27FC236}">
                  <a16:creationId xmlns:a16="http://schemas.microsoft.com/office/drawing/2014/main" id="{F8C65397-D487-4DC2-92AF-248A85DFDA26}"/>
                </a:ext>
              </a:extLst>
            </p:cNvPr>
            <p:cNvSpPr>
              <a:spLocks noChangeArrowheads="1"/>
            </p:cNvSpPr>
            <p:nvPr/>
          </p:nvSpPr>
          <p:spPr bwMode="auto">
            <a:xfrm>
              <a:off x="208" y="2155"/>
              <a:ext cx="4896" cy="288"/>
            </a:xfrm>
            <a:prstGeom prst="rect">
              <a:avLst/>
            </a:prstGeom>
            <a:solidFill>
              <a:srgbClr val="FF9966"/>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b="1" dirty="0">
                  <a:effectLst/>
                </a:rPr>
                <a:t>SQLOS API</a:t>
              </a:r>
            </a:p>
          </p:txBody>
        </p:sp>
        <p:sp>
          <p:nvSpPr>
            <p:cNvPr id="18" name="Rectangle 21">
              <a:extLst>
                <a:ext uri="{FF2B5EF4-FFF2-40B4-BE49-F238E27FC236}">
                  <a16:creationId xmlns:a16="http://schemas.microsoft.com/office/drawing/2014/main" id="{E3E0D087-B119-4152-BC21-8A8A1DAF3629}"/>
                </a:ext>
              </a:extLst>
            </p:cNvPr>
            <p:cNvSpPr>
              <a:spLocks noChangeArrowheads="1"/>
            </p:cNvSpPr>
            <p:nvPr/>
          </p:nvSpPr>
          <p:spPr bwMode="auto">
            <a:xfrm>
              <a:off x="4368" y="3216"/>
              <a:ext cx="288" cy="912"/>
            </a:xfrm>
            <a:prstGeom prst="rect">
              <a:avLst/>
            </a:prstGeom>
            <a:solidFill>
              <a:srgbClr val="FF9966"/>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b="1" dirty="0">
                  <a:effectLst/>
                </a:rPr>
                <a:t>I/O</a:t>
              </a:r>
            </a:p>
          </p:txBody>
        </p:sp>
        <p:sp>
          <p:nvSpPr>
            <p:cNvPr id="19" name="Line 22">
              <a:extLst>
                <a:ext uri="{FF2B5EF4-FFF2-40B4-BE49-F238E27FC236}">
                  <a16:creationId xmlns:a16="http://schemas.microsoft.com/office/drawing/2014/main" id="{2678A217-0C6F-47F9-ACC8-D0458296D24B}"/>
                </a:ext>
              </a:extLst>
            </p:cNvPr>
            <p:cNvSpPr>
              <a:spLocks noChangeShapeType="1"/>
            </p:cNvSpPr>
            <p:nvPr/>
          </p:nvSpPr>
          <p:spPr bwMode="auto">
            <a:xfrm>
              <a:off x="4512" y="2448"/>
              <a:ext cx="1" cy="768"/>
            </a:xfrm>
            <a:prstGeom prst="line">
              <a:avLst/>
            </a:prstGeom>
            <a:noFill/>
            <a:ln w="25400">
              <a:solidFill>
                <a:schemeClr val="tx1"/>
              </a:solidFill>
              <a:round/>
              <a:headEnd type="none" w="lg" len="lg"/>
              <a:tailEnd type="triangle" w="lg" len="lg"/>
            </a:ln>
            <a:effectLst/>
          </p:spPr>
          <p:txBody>
            <a:bodyPr/>
            <a:lstStyle/>
            <a:p>
              <a:pPr>
                <a:defRPr/>
              </a:pPr>
              <a:endParaRPr lang="en-US" sz="1600" dirty="0"/>
            </a:p>
          </p:txBody>
        </p:sp>
        <p:sp>
          <p:nvSpPr>
            <p:cNvPr id="20" name="Rectangle 25">
              <a:extLst>
                <a:ext uri="{FF2B5EF4-FFF2-40B4-BE49-F238E27FC236}">
                  <a16:creationId xmlns:a16="http://schemas.microsoft.com/office/drawing/2014/main" id="{E91D5C3F-E35A-4A99-82DF-E188FB9E162B}"/>
                </a:ext>
              </a:extLst>
            </p:cNvPr>
            <p:cNvSpPr>
              <a:spLocks noChangeArrowheads="1"/>
            </p:cNvSpPr>
            <p:nvPr/>
          </p:nvSpPr>
          <p:spPr bwMode="auto">
            <a:xfrm rot="5400000">
              <a:off x="4320" y="2640"/>
              <a:ext cx="2496" cy="384"/>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b="1" dirty="0">
                  <a:solidFill>
                    <a:schemeClr val="bg1"/>
                  </a:solidFill>
                  <a:effectLst/>
                </a:rPr>
                <a:t>External Components </a:t>
              </a:r>
            </a:p>
          </p:txBody>
        </p:sp>
        <p:sp>
          <p:nvSpPr>
            <p:cNvPr id="21" name="Line 26">
              <a:extLst>
                <a:ext uri="{FF2B5EF4-FFF2-40B4-BE49-F238E27FC236}">
                  <a16:creationId xmlns:a16="http://schemas.microsoft.com/office/drawing/2014/main" id="{7BEDB0A3-1C40-4BF3-AF30-A25DE8466A5F}"/>
                </a:ext>
              </a:extLst>
            </p:cNvPr>
            <p:cNvSpPr>
              <a:spLocks noChangeShapeType="1"/>
            </p:cNvSpPr>
            <p:nvPr/>
          </p:nvSpPr>
          <p:spPr bwMode="auto">
            <a:xfrm flipH="1">
              <a:off x="5088" y="2880"/>
              <a:ext cx="286" cy="1"/>
            </a:xfrm>
            <a:prstGeom prst="line">
              <a:avLst/>
            </a:prstGeom>
            <a:noFill/>
            <a:ln w="25400">
              <a:solidFill>
                <a:schemeClr val="tx1"/>
              </a:solidFill>
              <a:round/>
              <a:headEnd type="none" w="lg" len="lg"/>
              <a:tailEnd type="triangle" w="lg" len="lg"/>
            </a:ln>
            <a:effectLst/>
          </p:spPr>
          <p:txBody>
            <a:bodyPr/>
            <a:lstStyle/>
            <a:p>
              <a:pPr>
                <a:defRPr/>
              </a:pPr>
              <a:endParaRPr lang="en-US" sz="1600" dirty="0"/>
            </a:p>
          </p:txBody>
        </p:sp>
        <p:sp>
          <p:nvSpPr>
            <p:cNvPr id="22" name="Line 27">
              <a:extLst>
                <a:ext uri="{FF2B5EF4-FFF2-40B4-BE49-F238E27FC236}">
                  <a16:creationId xmlns:a16="http://schemas.microsoft.com/office/drawing/2014/main" id="{1C87600E-F40B-49DF-B5BA-CDE1E89033D7}"/>
                </a:ext>
              </a:extLst>
            </p:cNvPr>
            <p:cNvSpPr>
              <a:spLocks noChangeShapeType="1"/>
            </p:cNvSpPr>
            <p:nvPr/>
          </p:nvSpPr>
          <p:spPr bwMode="auto">
            <a:xfrm flipH="1">
              <a:off x="5088" y="3552"/>
              <a:ext cx="286" cy="0"/>
            </a:xfrm>
            <a:prstGeom prst="line">
              <a:avLst/>
            </a:prstGeom>
            <a:noFill/>
            <a:ln w="25400">
              <a:solidFill>
                <a:schemeClr val="tx1"/>
              </a:solidFill>
              <a:round/>
              <a:headEnd type="none" w="lg" len="lg"/>
              <a:tailEnd type="triangle" w="lg" len="lg"/>
            </a:ln>
            <a:effectLst/>
          </p:spPr>
          <p:txBody>
            <a:bodyPr/>
            <a:lstStyle/>
            <a:p>
              <a:pPr>
                <a:defRPr/>
              </a:pPr>
              <a:endParaRPr lang="en-US" sz="1600" dirty="0"/>
            </a:p>
          </p:txBody>
        </p:sp>
        <p:sp>
          <p:nvSpPr>
            <p:cNvPr id="23" name="Rectangle 28">
              <a:extLst>
                <a:ext uri="{FF2B5EF4-FFF2-40B4-BE49-F238E27FC236}">
                  <a16:creationId xmlns:a16="http://schemas.microsoft.com/office/drawing/2014/main" id="{8D7F2691-86F3-4842-9916-CB559D0B9549}"/>
                </a:ext>
              </a:extLst>
            </p:cNvPr>
            <p:cNvSpPr>
              <a:spLocks noChangeArrowheads="1"/>
            </p:cNvSpPr>
            <p:nvPr/>
          </p:nvSpPr>
          <p:spPr bwMode="auto">
            <a:xfrm>
              <a:off x="2447" y="2858"/>
              <a:ext cx="664" cy="286"/>
            </a:xfrm>
            <a:prstGeom prst="rect">
              <a:avLst/>
            </a:prstGeom>
            <a:noFill/>
            <a:ln w="9525">
              <a:noFill/>
              <a:miter lim="800000"/>
              <a:headEnd/>
              <a:tailEnd/>
            </a:ln>
          </p:spPr>
          <p:txBody>
            <a:bodyPr wrap="none">
              <a:spAutoFit/>
            </a:bodyPr>
            <a:lstStyle/>
            <a:p>
              <a:pPr algn="l" eaLnBrk="1" hangingPunct="1">
                <a:lnSpc>
                  <a:spcPct val="100000"/>
                </a:lnSpc>
              </a:pPr>
              <a:r>
                <a:rPr lang="en-US" sz="1600" dirty="0">
                  <a:solidFill>
                    <a:schemeClr val="bg1"/>
                  </a:solidFill>
                  <a:effectLst/>
                </a:rPr>
                <a:t>SQLOS</a:t>
              </a:r>
            </a:p>
          </p:txBody>
        </p:sp>
        <p:sp>
          <p:nvSpPr>
            <p:cNvPr id="24" name="Rectangle 29">
              <a:extLst>
                <a:ext uri="{FF2B5EF4-FFF2-40B4-BE49-F238E27FC236}">
                  <a16:creationId xmlns:a16="http://schemas.microsoft.com/office/drawing/2014/main" id="{D3CD481E-F540-490D-BB56-A3F8492406C5}"/>
                </a:ext>
              </a:extLst>
            </p:cNvPr>
            <p:cNvSpPr>
              <a:spLocks noChangeArrowheads="1"/>
            </p:cNvSpPr>
            <p:nvPr/>
          </p:nvSpPr>
          <p:spPr bwMode="auto">
            <a:xfrm>
              <a:off x="192" y="3744"/>
              <a:ext cx="720" cy="336"/>
            </a:xfrm>
            <a:prstGeom prst="rect">
              <a:avLst/>
            </a:prstGeom>
            <a:solidFill>
              <a:schemeClr val="tx2">
                <a:lumMod val="5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200" dirty="0">
                  <a:solidFill>
                    <a:schemeClr val="bg1"/>
                  </a:solidFill>
                  <a:effectLst/>
                </a:rPr>
                <a:t>Scheduler</a:t>
              </a:r>
              <a:br>
                <a:rPr lang="en-US" sz="1200" dirty="0">
                  <a:solidFill>
                    <a:schemeClr val="bg1"/>
                  </a:solidFill>
                  <a:effectLst/>
                </a:rPr>
              </a:br>
              <a:r>
                <a:rPr lang="en-US" sz="1200" dirty="0">
                  <a:solidFill>
                    <a:schemeClr val="bg1"/>
                  </a:solidFill>
                  <a:effectLst/>
                </a:rPr>
                <a:t>Monitor</a:t>
              </a:r>
            </a:p>
          </p:txBody>
        </p:sp>
        <p:sp>
          <p:nvSpPr>
            <p:cNvPr id="25" name="Rectangle 30">
              <a:extLst>
                <a:ext uri="{FF2B5EF4-FFF2-40B4-BE49-F238E27FC236}">
                  <a16:creationId xmlns:a16="http://schemas.microsoft.com/office/drawing/2014/main" id="{0959F8D6-C9A5-42F9-8F62-519DAEB9E5C0}"/>
                </a:ext>
              </a:extLst>
            </p:cNvPr>
            <p:cNvSpPr>
              <a:spLocks noChangeArrowheads="1"/>
            </p:cNvSpPr>
            <p:nvPr/>
          </p:nvSpPr>
          <p:spPr bwMode="auto">
            <a:xfrm>
              <a:off x="624" y="240"/>
              <a:ext cx="4176" cy="240"/>
            </a:xfrm>
            <a:prstGeom prst="rect">
              <a:avLst/>
            </a:prstGeom>
            <a:solidFill>
              <a:srgbClr val="00808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600" b="1" i="1" dirty="0">
                  <a:effectLst/>
                </a:rPr>
                <a:t>Protocols</a:t>
              </a:r>
            </a:p>
          </p:txBody>
        </p:sp>
        <p:sp>
          <p:nvSpPr>
            <p:cNvPr id="26" name="Rectangle 31">
              <a:extLst>
                <a:ext uri="{FF2B5EF4-FFF2-40B4-BE49-F238E27FC236}">
                  <a16:creationId xmlns:a16="http://schemas.microsoft.com/office/drawing/2014/main" id="{EED56C60-23DE-4A7C-994D-41E66617DA9A}"/>
                </a:ext>
              </a:extLst>
            </p:cNvPr>
            <p:cNvSpPr>
              <a:spLocks noChangeArrowheads="1"/>
            </p:cNvSpPr>
            <p:nvPr/>
          </p:nvSpPr>
          <p:spPr bwMode="auto">
            <a:xfrm>
              <a:off x="624" y="720"/>
              <a:ext cx="4176" cy="576"/>
            </a:xfrm>
            <a:prstGeom prst="rect">
              <a:avLst/>
            </a:prstGeom>
            <a:solidFill>
              <a:srgbClr val="008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1" hangingPunct="1">
                <a:lnSpc>
                  <a:spcPct val="100000"/>
                </a:lnSpc>
              </a:pPr>
              <a:r>
                <a:rPr lang="en-US" sz="1600" b="1" i="1" dirty="0">
                  <a:effectLst/>
                </a:rPr>
                <a:t>Query Comp. and Execution Engines</a:t>
              </a:r>
            </a:p>
          </p:txBody>
        </p:sp>
        <p:sp>
          <p:nvSpPr>
            <p:cNvPr id="29" name="Line 34">
              <a:extLst>
                <a:ext uri="{FF2B5EF4-FFF2-40B4-BE49-F238E27FC236}">
                  <a16:creationId xmlns:a16="http://schemas.microsoft.com/office/drawing/2014/main" id="{BEEDA96F-95D2-4D65-94F6-0E777A40C111}"/>
                </a:ext>
              </a:extLst>
            </p:cNvPr>
            <p:cNvSpPr>
              <a:spLocks noChangeShapeType="1"/>
            </p:cNvSpPr>
            <p:nvPr/>
          </p:nvSpPr>
          <p:spPr bwMode="auto">
            <a:xfrm flipH="1">
              <a:off x="1968" y="2053"/>
              <a:ext cx="1" cy="107"/>
            </a:xfrm>
            <a:prstGeom prst="line">
              <a:avLst/>
            </a:prstGeom>
            <a:noFill/>
            <a:ln w="25400">
              <a:solidFill>
                <a:schemeClr val="tx1"/>
              </a:solidFill>
              <a:round/>
              <a:headEnd type="none" w="lg" len="lg"/>
              <a:tailEnd type="triangle" w="lg" len="lg"/>
            </a:ln>
            <a:effectLst/>
          </p:spPr>
          <p:txBody>
            <a:bodyPr/>
            <a:lstStyle/>
            <a:p>
              <a:pPr>
                <a:defRPr/>
              </a:pPr>
              <a:endParaRPr lang="en-US" sz="1600" dirty="0"/>
            </a:p>
          </p:txBody>
        </p:sp>
        <p:sp>
          <p:nvSpPr>
            <p:cNvPr id="30" name="Line 35">
              <a:extLst>
                <a:ext uri="{FF2B5EF4-FFF2-40B4-BE49-F238E27FC236}">
                  <a16:creationId xmlns:a16="http://schemas.microsoft.com/office/drawing/2014/main" id="{EC47A055-55B1-4F63-8F3C-1255B015A037}"/>
                </a:ext>
              </a:extLst>
            </p:cNvPr>
            <p:cNvSpPr>
              <a:spLocks noChangeShapeType="1"/>
            </p:cNvSpPr>
            <p:nvPr/>
          </p:nvSpPr>
          <p:spPr bwMode="auto">
            <a:xfrm flipH="1">
              <a:off x="3312" y="2053"/>
              <a:ext cx="1" cy="107"/>
            </a:xfrm>
            <a:prstGeom prst="line">
              <a:avLst/>
            </a:prstGeom>
            <a:noFill/>
            <a:ln w="25400">
              <a:solidFill>
                <a:schemeClr val="tx1"/>
              </a:solidFill>
              <a:round/>
              <a:headEnd type="none" w="lg" len="lg"/>
              <a:tailEnd type="triangle" w="lg" len="lg"/>
            </a:ln>
            <a:effectLst/>
          </p:spPr>
          <p:txBody>
            <a:bodyPr/>
            <a:lstStyle/>
            <a:p>
              <a:pPr>
                <a:defRPr/>
              </a:pPr>
              <a:endParaRPr lang="en-US" sz="1600" dirty="0"/>
            </a:p>
          </p:txBody>
        </p:sp>
        <p:sp>
          <p:nvSpPr>
            <p:cNvPr id="31" name="Line 36">
              <a:extLst>
                <a:ext uri="{FF2B5EF4-FFF2-40B4-BE49-F238E27FC236}">
                  <a16:creationId xmlns:a16="http://schemas.microsoft.com/office/drawing/2014/main" id="{21387E0F-5D45-4767-BAA8-404B8FD34012}"/>
                </a:ext>
              </a:extLst>
            </p:cNvPr>
            <p:cNvSpPr>
              <a:spLocks noChangeShapeType="1"/>
            </p:cNvSpPr>
            <p:nvPr/>
          </p:nvSpPr>
          <p:spPr bwMode="auto">
            <a:xfrm flipH="1">
              <a:off x="480" y="960"/>
              <a:ext cx="144" cy="0"/>
            </a:xfrm>
            <a:prstGeom prst="line">
              <a:avLst/>
            </a:prstGeom>
            <a:noFill/>
            <a:ln w="25400">
              <a:solidFill>
                <a:schemeClr val="tx1"/>
              </a:solidFill>
              <a:round/>
              <a:headEnd type="none" w="lg" len="lg"/>
              <a:tailEnd type="triangle" w="lg" len="lg"/>
            </a:ln>
            <a:effectLst/>
          </p:spPr>
          <p:txBody>
            <a:bodyPr/>
            <a:lstStyle/>
            <a:p>
              <a:pPr>
                <a:defRPr/>
              </a:pPr>
              <a:endParaRPr lang="en-US" sz="1600" dirty="0"/>
            </a:p>
          </p:txBody>
        </p:sp>
        <p:sp>
          <p:nvSpPr>
            <p:cNvPr id="32" name="Line 37">
              <a:extLst>
                <a:ext uri="{FF2B5EF4-FFF2-40B4-BE49-F238E27FC236}">
                  <a16:creationId xmlns:a16="http://schemas.microsoft.com/office/drawing/2014/main" id="{62A505BA-6EC9-4126-BE48-6634409848F2}"/>
                </a:ext>
              </a:extLst>
            </p:cNvPr>
            <p:cNvSpPr>
              <a:spLocks noChangeShapeType="1"/>
            </p:cNvSpPr>
            <p:nvPr/>
          </p:nvSpPr>
          <p:spPr bwMode="auto">
            <a:xfrm flipH="1">
              <a:off x="480" y="384"/>
              <a:ext cx="144" cy="1"/>
            </a:xfrm>
            <a:prstGeom prst="line">
              <a:avLst/>
            </a:prstGeom>
            <a:noFill/>
            <a:ln w="25400">
              <a:solidFill>
                <a:schemeClr val="tx1"/>
              </a:solidFill>
              <a:round/>
              <a:headEnd type="none" w="lg" len="lg"/>
              <a:tailEnd type="triangle" w="lg" len="lg"/>
            </a:ln>
            <a:effectLst/>
          </p:spPr>
          <p:txBody>
            <a:bodyPr/>
            <a:lstStyle/>
            <a:p>
              <a:pPr>
                <a:defRPr/>
              </a:pPr>
              <a:endParaRPr lang="en-US" sz="1600" dirty="0"/>
            </a:p>
          </p:txBody>
        </p:sp>
        <p:sp>
          <p:nvSpPr>
            <p:cNvPr id="33" name="Rectangle 38">
              <a:extLst>
                <a:ext uri="{FF2B5EF4-FFF2-40B4-BE49-F238E27FC236}">
                  <a16:creationId xmlns:a16="http://schemas.microsoft.com/office/drawing/2014/main" id="{001AC199-FC2B-46DA-B5FC-23FAC20057BA}"/>
                </a:ext>
              </a:extLst>
            </p:cNvPr>
            <p:cNvSpPr>
              <a:spLocks noChangeArrowheads="1"/>
            </p:cNvSpPr>
            <p:nvPr/>
          </p:nvSpPr>
          <p:spPr bwMode="auto">
            <a:xfrm>
              <a:off x="96" y="96"/>
              <a:ext cx="5664" cy="4033"/>
            </a:xfrm>
            <a:prstGeom prst="rect">
              <a:avLst/>
            </a:prstGeom>
            <a:noFill/>
            <a:ln w="25400">
              <a:solidFill>
                <a:schemeClr val="tx1"/>
              </a:solidFill>
              <a:prstDash val="dash"/>
              <a:miter lim="800000"/>
              <a:headEnd/>
              <a:tailEnd/>
            </a:ln>
            <a:effectLst/>
          </p:spPr>
          <p:txBody>
            <a:bodyPr wrap="none" anchor="ctr"/>
            <a:lstStyle/>
            <a:p>
              <a:pPr>
                <a:defRPr/>
              </a:pPr>
              <a:endParaRPr lang="en-US" sz="1600" dirty="0"/>
            </a:p>
          </p:txBody>
        </p:sp>
        <p:sp>
          <p:nvSpPr>
            <p:cNvPr id="34" name="Line 39">
              <a:extLst>
                <a:ext uri="{FF2B5EF4-FFF2-40B4-BE49-F238E27FC236}">
                  <a16:creationId xmlns:a16="http://schemas.microsoft.com/office/drawing/2014/main" id="{4DD89040-ED53-4279-AB31-C5964D0AF529}"/>
                </a:ext>
              </a:extLst>
            </p:cNvPr>
            <p:cNvSpPr>
              <a:spLocks noChangeShapeType="1"/>
            </p:cNvSpPr>
            <p:nvPr/>
          </p:nvSpPr>
          <p:spPr bwMode="auto">
            <a:xfrm flipH="1">
              <a:off x="2880" y="1295"/>
              <a:ext cx="1" cy="240"/>
            </a:xfrm>
            <a:prstGeom prst="line">
              <a:avLst/>
            </a:prstGeom>
            <a:noFill/>
            <a:ln w="25400">
              <a:solidFill>
                <a:schemeClr val="tx1"/>
              </a:solidFill>
              <a:round/>
              <a:headEnd type="triangle" w="lg" len="lg"/>
              <a:tailEnd type="triangle" w="lg" len="lg"/>
            </a:ln>
            <a:effectLst/>
          </p:spPr>
          <p:txBody>
            <a:bodyPr/>
            <a:lstStyle/>
            <a:p>
              <a:pPr>
                <a:defRPr/>
              </a:pPr>
              <a:endParaRPr lang="en-US" sz="1600" dirty="0"/>
            </a:p>
          </p:txBody>
        </p:sp>
        <p:sp>
          <p:nvSpPr>
            <p:cNvPr id="35" name="Line 40">
              <a:extLst>
                <a:ext uri="{FF2B5EF4-FFF2-40B4-BE49-F238E27FC236}">
                  <a16:creationId xmlns:a16="http://schemas.microsoft.com/office/drawing/2014/main" id="{6DB792B4-840C-4197-ABBC-CE0FC5F0B17F}"/>
                </a:ext>
              </a:extLst>
            </p:cNvPr>
            <p:cNvSpPr>
              <a:spLocks noChangeShapeType="1"/>
            </p:cNvSpPr>
            <p:nvPr/>
          </p:nvSpPr>
          <p:spPr bwMode="auto">
            <a:xfrm flipH="1">
              <a:off x="2784" y="481"/>
              <a:ext cx="1" cy="240"/>
            </a:xfrm>
            <a:prstGeom prst="line">
              <a:avLst/>
            </a:prstGeom>
            <a:noFill/>
            <a:ln w="25400">
              <a:solidFill>
                <a:schemeClr val="tx1"/>
              </a:solidFill>
              <a:round/>
              <a:headEnd type="triangle" w="lg" len="lg"/>
              <a:tailEnd type="triangle" w="lg" len="lg"/>
            </a:ln>
            <a:effectLst/>
          </p:spPr>
          <p:txBody>
            <a:bodyPr/>
            <a:lstStyle/>
            <a:p>
              <a:pPr>
                <a:defRPr/>
              </a:pPr>
              <a:endParaRPr lang="en-US" sz="1600" dirty="0"/>
            </a:p>
          </p:txBody>
        </p:sp>
      </p:grpSp>
      <p:sp>
        <p:nvSpPr>
          <p:cNvPr id="44" name="Rectangle 10">
            <a:extLst>
              <a:ext uri="{FF2B5EF4-FFF2-40B4-BE49-F238E27FC236}">
                <a16:creationId xmlns:a16="http://schemas.microsoft.com/office/drawing/2014/main" id="{C89CC83F-F815-4DBE-B977-8E1402B8DC45}"/>
              </a:ext>
            </a:extLst>
          </p:cNvPr>
          <p:cNvSpPr>
            <a:spLocks noChangeArrowheads="1"/>
          </p:cNvSpPr>
          <p:nvPr/>
        </p:nvSpPr>
        <p:spPr bwMode="auto">
          <a:xfrm>
            <a:off x="1976368" y="5207353"/>
            <a:ext cx="805688" cy="1080386"/>
          </a:xfrm>
          <a:prstGeom prst="rect">
            <a:avLst/>
          </a:prstGeom>
          <a:solidFill>
            <a:srgbClr val="FF9966"/>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1" hangingPunct="1">
              <a:lnSpc>
                <a:spcPct val="100000"/>
              </a:lnSpc>
            </a:pPr>
            <a:r>
              <a:rPr lang="en-US" sz="1200" b="1" dirty="0" err="1"/>
              <a:t>XEvents</a:t>
            </a:r>
            <a:endParaRPr lang="en-US" sz="1200" b="1" dirty="0">
              <a:effectLst/>
            </a:endParaRPr>
          </a:p>
        </p:txBody>
      </p:sp>
      <p:sp>
        <p:nvSpPr>
          <p:cNvPr id="45" name="Rectangle 44">
            <a:extLst>
              <a:ext uri="{FF2B5EF4-FFF2-40B4-BE49-F238E27FC236}">
                <a16:creationId xmlns:a16="http://schemas.microsoft.com/office/drawing/2014/main" id="{FD62D136-4DF5-49AD-BF67-CE85D1A15AED}"/>
              </a:ext>
            </a:extLst>
          </p:cNvPr>
          <p:cNvSpPr/>
          <p:nvPr/>
        </p:nvSpPr>
        <p:spPr bwMode="auto">
          <a:xfrm>
            <a:off x="2806835" y="5251651"/>
            <a:ext cx="4373302" cy="1066498"/>
          </a:xfrm>
          <a:prstGeom prst="rect">
            <a:avLst/>
          </a:prstGeom>
          <a:noFill/>
          <a:ln>
            <a:solidFill>
              <a:schemeClr val="tx1"/>
            </a:solidFill>
            <a:prstDash val="sysDot"/>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1100" dirty="0">
                <a:gradFill>
                  <a:gsLst>
                    <a:gs pos="0">
                      <a:srgbClr val="FFFFFF"/>
                    </a:gs>
                    <a:gs pos="100000">
                      <a:srgbClr val="FFFFFF"/>
                    </a:gs>
                  </a:gsLst>
                  <a:lin ang="5400000" scaled="0"/>
                </a:gradFill>
              </a:rPr>
              <a:t>Resource </a:t>
            </a:r>
          </a:p>
          <a:p>
            <a:pPr defTabSz="914099" fontAlgn="base">
              <a:spcBef>
                <a:spcPct val="0"/>
              </a:spcBef>
              <a:spcAft>
                <a:spcPct val="0"/>
              </a:spcAft>
            </a:pPr>
            <a:r>
              <a:rPr lang="en-US" sz="1100" dirty="0">
                <a:gradFill>
                  <a:gsLst>
                    <a:gs pos="0">
                      <a:srgbClr val="FFFFFF"/>
                    </a:gs>
                    <a:gs pos="100000">
                      <a:srgbClr val="FFFFFF"/>
                    </a:gs>
                  </a:gsLst>
                  <a:lin ang="5400000" scaled="0"/>
                </a:gradFill>
              </a:rPr>
              <a:t>Governor</a:t>
            </a:r>
          </a:p>
        </p:txBody>
      </p:sp>
      <p:sp>
        <p:nvSpPr>
          <p:cNvPr id="46" name="Title 1">
            <a:extLst>
              <a:ext uri="{FF2B5EF4-FFF2-40B4-BE49-F238E27FC236}">
                <a16:creationId xmlns:a16="http://schemas.microsoft.com/office/drawing/2014/main" id="{554C17D0-A7D4-4865-B9EC-57D3CD6C7586}"/>
              </a:ext>
            </a:extLst>
          </p:cNvPr>
          <p:cNvSpPr>
            <a:spLocks noGrp="1"/>
          </p:cNvSpPr>
          <p:nvPr>
            <p:ph type="title"/>
          </p:nvPr>
        </p:nvSpPr>
        <p:spPr>
          <a:xfrm>
            <a:off x="381000" y="228600"/>
            <a:ext cx="9412992" cy="739805"/>
          </a:xfrm>
        </p:spPr>
        <p:txBody>
          <a:bodyPr/>
          <a:lstStyle/>
          <a:p>
            <a:r>
              <a:rPr lang="en-US" dirty="0"/>
              <a:t>SQLOS - </a:t>
            </a:r>
            <a:r>
              <a:rPr lang="en-US" dirty="0" err="1"/>
              <a:t>Visão</a:t>
            </a:r>
            <a:r>
              <a:rPr lang="en-US" dirty="0"/>
              <a:t> da </a:t>
            </a:r>
            <a:r>
              <a:rPr lang="en-US" dirty="0" err="1"/>
              <a:t>arquitetura</a:t>
            </a:r>
            <a:endParaRPr lang="en-US" dirty="0"/>
          </a:p>
        </p:txBody>
      </p:sp>
    </p:spTree>
    <p:extLst>
      <p:ext uri="{BB962C8B-B14F-4D97-AF65-F5344CB8AC3E}">
        <p14:creationId xmlns:p14="http://schemas.microsoft.com/office/powerpoint/2010/main" val="2911276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CXPACKET – </a:t>
            </a:r>
            <a:r>
              <a:rPr lang="en-US" dirty="0" err="1"/>
              <a:t>até</a:t>
            </a:r>
            <a:r>
              <a:rPr lang="en-US" dirty="0"/>
              <a:t> </a:t>
            </a:r>
            <a:r>
              <a:rPr lang="en-US" dirty="0" err="1"/>
              <a:t>aqui</a:t>
            </a:r>
            <a:r>
              <a:rPr lang="en-US" dirty="0"/>
              <a:t>, </a:t>
            </a:r>
            <a:r>
              <a:rPr lang="en-US" dirty="0" err="1"/>
              <a:t>tudo</a:t>
            </a:r>
            <a:r>
              <a:rPr lang="en-US" dirty="0"/>
              <a:t> </a:t>
            </a:r>
            <a:r>
              <a:rPr lang="en-US" dirty="0" err="1"/>
              <a:t>ótimo</a:t>
            </a:r>
            <a:r>
              <a:rPr lang="en-US" dirty="0"/>
              <a:t>…</a:t>
            </a:r>
            <a:endParaRPr lang="pl-PL" dirty="0"/>
          </a:p>
        </p:txBody>
      </p:sp>
      <p:sp>
        <p:nvSpPr>
          <p:cNvPr id="4" name="Slide Number Placeholder 3"/>
          <p:cNvSpPr>
            <a:spLocks noGrp="1"/>
          </p:cNvSpPr>
          <p:nvPr>
            <p:ph type="sldNum" sz="quarter" idx="12"/>
          </p:nvPr>
        </p:nvSpPr>
        <p:spPr/>
        <p:txBody>
          <a:bodyPr/>
          <a:lstStyle/>
          <a:p>
            <a:fld id="{460B10B1-CFAE-4B3D-B1DA-4BA7CB88E0D3}" type="slidenum">
              <a:rPr lang="en-US" smtClean="0"/>
              <a:pPr/>
              <a:t>40</a:t>
            </a:fld>
            <a:endParaRPr lang="en-US"/>
          </a:p>
        </p:txBody>
      </p:sp>
      <p:sp>
        <p:nvSpPr>
          <p:cNvPr id="6" name="Rectangle 5"/>
          <p:cNvSpPr/>
          <p:nvPr/>
        </p:nvSpPr>
        <p:spPr>
          <a:xfrm>
            <a:off x="318164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4587240"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98580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7391400"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8995036" y="2000012"/>
            <a:ext cx="1079270" cy="738664"/>
          </a:xfrm>
          <a:prstGeom prst="rect">
            <a:avLst/>
          </a:prstGeom>
          <a:noFill/>
        </p:spPr>
        <p:txBody>
          <a:bodyPr wrap="none" rtlCol="0">
            <a:spAutoFit/>
          </a:bodyPr>
          <a:lstStyle/>
          <a:p>
            <a:r>
              <a:rPr lang="en-US" sz="2400" dirty="0" err="1"/>
              <a:t>Tabela</a:t>
            </a:r>
            <a:endParaRPr lang="pl-PL" sz="2400" dirty="0"/>
          </a:p>
          <a:p>
            <a:endParaRPr lang="en-US" dirty="0"/>
          </a:p>
        </p:txBody>
      </p:sp>
      <p:sp>
        <p:nvSpPr>
          <p:cNvPr id="15" name="Rectangle 14"/>
          <p:cNvSpPr/>
          <p:nvPr/>
        </p:nvSpPr>
        <p:spPr>
          <a:xfrm>
            <a:off x="1771358" y="3352800"/>
            <a:ext cx="1276643" cy="381000"/>
          </a:xfrm>
          <a:prstGeom prst="rect">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0</a:t>
            </a:r>
            <a:endParaRPr lang="en-US" b="1" dirty="0">
              <a:solidFill>
                <a:schemeClr val="tx1"/>
              </a:solidFill>
            </a:endParaRPr>
          </a:p>
        </p:txBody>
      </p:sp>
      <p:sp>
        <p:nvSpPr>
          <p:cNvPr id="16" name="Rectangle 15"/>
          <p:cNvSpPr/>
          <p:nvPr/>
        </p:nvSpPr>
        <p:spPr>
          <a:xfrm>
            <a:off x="1758463" y="39624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1</a:t>
            </a:r>
            <a:endParaRPr lang="en-US" b="1" dirty="0">
              <a:solidFill>
                <a:schemeClr val="tx1"/>
              </a:solidFill>
            </a:endParaRPr>
          </a:p>
        </p:txBody>
      </p:sp>
      <p:sp>
        <p:nvSpPr>
          <p:cNvPr id="17" name="Rectangle 16"/>
          <p:cNvSpPr/>
          <p:nvPr/>
        </p:nvSpPr>
        <p:spPr>
          <a:xfrm>
            <a:off x="1749085" y="4561449"/>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2</a:t>
            </a:r>
            <a:endParaRPr lang="en-US" b="1" dirty="0">
              <a:solidFill>
                <a:schemeClr val="tx1"/>
              </a:solidFill>
            </a:endParaRPr>
          </a:p>
        </p:txBody>
      </p:sp>
      <p:sp>
        <p:nvSpPr>
          <p:cNvPr id="20" name="Rectangle 19"/>
          <p:cNvSpPr/>
          <p:nvPr/>
        </p:nvSpPr>
        <p:spPr>
          <a:xfrm>
            <a:off x="1758463" y="5115951"/>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3</a:t>
            </a:r>
            <a:endParaRPr lang="en-US" b="1" dirty="0">
              <a:solidFill>
                <a:schemeClr val="tx1"/>
              </a:solidFill>
            </a:endParaRPr>
          </a:p>
        </p:txBody>
      </p:sp>
      <p:sp>
        <p:nvSpPr>
          <p:cNvPr id="21" name="Rectangle 20"/>
          <p:cNvSpPr/>
          <p:nvPr/>
        </p:nvSpPr>
        <p:spPr>
          <a:xfrm>
            <a:off x="1749085" y="57150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4</a:t>
            </a:r>
            <a:endParaRPr lang="en-US" b="1" dirty="0">
              <a:solidFill>
                <a:schemeClr val="tx1"/>
              </a:solidFill>
            </a:endParaRPr>
          </a:p>
        </p:txBody>
      </p:sp>
      <p:cxnSp>
        <p:nvCxnSpPr>
          <p:cNvPr id="23" name="Straight Arrow Connector 22"/>
          <p:cNvCxnSpPr/>
          <p:nvPr/>
        </p:nvCxnSpPr>
        <p:spPr>
          <a:xfrm>
            <a:off x="4553243" y="47244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019800" y="5334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357403" y="58674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215640" y="4191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795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CXPACKET – </a:t>
            </a:r>
            <a:r>
              <a:rPr lang="en-US" dirty="0" err="1"/>
              <a:t>até</a:t>
            </a:r>
            <a:r>
              <a:rPr lang="en-US" dirty="0"/>
              <a:t> </a:t>
            </a:r>
            <a:r>
              <a:rPr lang="en-US" dirty="0" err="1"/>
              <a:t>aqui</a:t>
            </a:r>
            <a:r>
              <a:rPr lang="en-US" dirty="0"/>
              <a:t>, </a:t>
            </a:r>
            <a:r>
              <a:rPr lang="en-US" dirty="0" err="1"/>
              <a:t>tudo</a:t>
            </a:r>
            <a:r>
              <a:rPr lang="en-US" dirty="0"/>
              <a:t> </a:t>
            </a:r>
            <a:r>
              <a:rPr lang="en-US" dirty="0" err="1"/>
              <a:t>ótimo</a:t>
            </a:r>
            <a:r>
              <a:rPr lang="en-US" dirty="0"/>
              <a:t>…</a:t>
            </a:r>
            <a:endParaRPr lang="pl-PL" dirty="0"/>
          </a:p>
        </p:txBody>
      </p:sp>
      <p:sp>
        <p:nvSpPr>
          <p:cNvPr id="4" name="Slide Number Placeholder 3"/>
          <p:cNvSpPr>
            <a:spLocks noGrp="1"/>
          </p:cNvSpPr>
          <p:nvPr>
            <p:ph type="sldNum" sz="quarter" idx="12"/>
          </p:nvPr>
        </p:nvSpPr>
        <p:spPr/>
        <p:txBody>
          <a:bodyPr/>
          <a:lstStyle/>
          <a:p>
            <a:fld id="{460B10B1-CFAE-4B3D-B1DA-4BA7CB88E0D3}" type="slidenum">
              <a:rPr lang="en-US" smtClean="0"/>
              <a:pPr/>
              <a:t>41</a:t>
            </a:fld>
            <a:endParaRPr lang="en-US"/>
          </a:p>
        </p:txBody>
      </p:sp>
      <p:sp>
        <p:nvSpPr>
          <p:cNvPr id="6" name="Rectangle 5"/>
          <p:cNvSpPr/>
          <p:nvPr/>
        </p:nvSpPr>
        <p:spPr>
          <a:xfrm>
            <a:off x="318164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4587240"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98580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7391400"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8995036" y="2000012"/>
            <a:ext cx="1079270" cy="461665"/>
          </a:xfrm>
          <a:prstGeom prst="rect">
            <a:avLst/>
          </a:prstGeom>
          <a:noFill/>
        </p:spPr>
        <p:txBody>
          <a:bodyPr wrap="none" rtlCol="0">
            <a:spAutoFit/>
          </a:bodyPr>
          <a:lstStyle/>
          <a:p>
            <a:r>
              <a:rPr lang="en-US" sz="2400" dirty="0" err="1"/>
              <a:t>Tabela</a:t>
            </a:r>
            <a:endParaRPr lang="en-US" dirty="0"/>
          </a:p>
        </p:txBody>
      </p:sp>
      <p:sp>
        <p:nvSpPr>
          <p:cNvPr id="15" name="Rectangle 14"/>
          <p:cNvSpPr/>
          <p:nvPr/>
        </p:nvSpPr>
        <p:spPr>
          <a:xfrm>
            <a:off x="1771358" y="3352800"/>
            <a:ext cx="1276643" cy="381000"/>
          </a:xfrm>
          <a:prstGeom prst="rect">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0</a:t>
            </a:r>
            <a:endParaRPr lang="en-US" b="1" dirty="0">
              <a:solidFill>
                <a:schemeClr val="tx1"/>
              </a:solidFill>
            </a:endParaRPr>
          </a:p>
        </p:txBody>
      </p:sp>
      <p:sp>
        <p:nvSpPr>
          <p:cNvPr id="16" name="Rectangle 15"/>
          <p:cNvSpPr/>
          <p:nvPr/>
        </p:nvSpPr>
        <p:spPr>
          <a:xfrm>
            <a:off x="1758463" y="39624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1</a:t>
            </a:r>
            <a:endParaRPr lang="en-US" b="1" dirty="0">
              <a:solidFill>
                <a:schemeClr val="tx1"/>
              </a:solidFill>
            </a:endParaRPr>
          </a:p>
        </p:txBody>
      </p:sp>
      <p:sp>
        <p:nvSpPr>
          <p:cNvPr id="17" name="Rectangle 16"/>
          <p:cNvSpPr/>
          <p:nvPr/>
        </p:nvSpPr>
        <p:spPr>
          <a:xfrm>
            <a:off x="1749085" y="4561449"/>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2</a:t>
            </a:r>
            <a:endParaRPr lang="en-US" b="1" dirty="0">
              <a:solidFill>
                <a:schemeClr val="tx1"/>
              </a:solidFill>
            </a:endParaRPr>
          </a:p>
        </p:txBody>
      </p:sp>
      <p:sp>
        <p:nvSpPr>
          <p:cNvPr id="20" name="Rectangle 19"/>
          <p:cNvSpPr/>
          <p:nvPr/>
        </p:nvSpPr>
        <p:spPr>
          <a:xfrm>
            <a:off x="1758463" y="5115951"/>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3</a:t>
            </a:r>
            <a:endParaRPr lang="en-US" b="1" dirty="0">
              <a:solidFill>
                <a:schemeClr val="tx1"/>
              </a:solidFill>
            </a:endParaRPr>
          </a:p>
        </p:txBody>
      </p:sp>
      <p:sp>
        <p:nvSpPr>
          <p:cNvPr id="21" name="Rectangle 20"/>
          <p:cNvSpPr/>
          <p:nvPr/>
        </p:nvSpPr>
        <p:spPr>
          <a:xfrm>
            <a:off x="1749085" y="57150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4</a:t>
            </a:r>
            <a:endParaRPr lang="en-US" b="1" dirty="0">
              <a:solidFill>
                <a:schemeClr val="tx1"/>
              </a:solidFill>
            </a:endParaRPr>
          </a:p>
        </p:txBody>
      </p:sp>
      <p:cxnSp>
        <p:nvCxnSpPr>
          <p:cNvPr id="23" name="Straight Arrow Connector 22"/>
          <p:cNvCxnSpPr/>
          <p:nvPr/>
        </p:nvCxnSpPr>
        <p:spPr>
          <a:xfrm>
            <a:off x="3200400" y="47244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00400" y="5334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00400" y="58674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215640" y="4191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6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CXPACKET – </a:t>
            </a:r>
            <a:r>
              <a:rPr lang="en-US" dirty="0" err="1"/>
              <a:t>até</a:t>
            </a:r>
            <a:r>
              <a:rPr lang="en-US" dirty="0"/>
              <a:t> </a:t>
            </a:r>
            <a:r>
              <a:rPr lang="en-US" dirty="0" err="1"/>
              <a:t>aqui</a:t>
            </a:r>
            <a:r>
              <a:rPr lang="en-US" dirty="0"/>
              <a:t>, </a:t>
            </a:r>
            <a:r>
              <a:rPr lang="en-US" dirty="0" err="1"/>
              <a:t>tudo</a:t>
            </a:r>
            <a:r>
              <a:rPr lang="en-US" dirty="0"/>
              <a:t> </a:t>
            </a:r>
            <a:r>
              <a:rPr lang="en-US" dirty="0" err="1"/>
              <a:t>ótimo</a:t>
            </a:r>
            <a:r>
              <a:rPr lang="en-US" dirty="0"/>
              <a:t>…</a:t>
            </a:r>
            <a:endParaRPr lang="pl-PL" dirty="0"/>
          </a:p>
        </p:txBody>
      </p:sp>
      <p:sp>
        <p:nvSpPr>
          <p:cNvPr id="4" name="Slide Number Placeholder 3"/>
          <p:cNvSpPr>
            <a:spLocks noGrp="1"/>
          </p:cNvSpPr>
          <p:nvPr>
            <p:ph type="sldNum" sz="quarter" idx="12"/>
          </p:nvPr>
        </p:nvSpPr>
        <p:spPr/>
        <p:txBody>
          <a:bodyPr/>
          <a:lstStyle/>
          <a:p>
            <a:fld id="{460B10B1-CFAE-4B3D-B1DA-4BA7CB88E0D3}" type="slidenum">
              <a:rPr lang="en-US" smtClean="0"/>
              <a:pPr/>
              <a:t>42</a:t>
            </a:fld>
            <a:endParaRPr lang="en-US"/>
          </a:p>
        </p:txBody>
      </p:sp>
      <p:sp>
        <p:nvSpPr>
          <p:cNvPr id="6" name="Rectangle 5"/>
          <p:cNvSpPr/>
          <p:nvPr/>
        </p:nvSpPr>
        <p:spPr>
          <a:xfrm>
            <a:off x="318164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4587240"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98580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7391400"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8995036" y="2000012"/>
            <a:ext cx="1079270" cy="461665"/>
          </a:xfrm>
          <a:prstGeom prst="rect">
            <a:avLst/>
          </a:prstGeom>
          <a:noFill/>
        </p:spPr>
        <p:txBody>
          <a:bodyPr wrap="none" rtlCol="0">
            <a:spAutoFit/>
          </a:bodyPr>
          <a:lstStyle/>
          <a:p>
            <a:r>
              <a:rPr lang="en-US" sz="2400" dirty="0" err="1"/>
              <a:t>Tabela</a:t>
            </a:r>
            <a:endParaRPr lang="en-US" dirty="0"/>
          </a:p>
        </p:txBody>
      </p:sp>
      <p:sp>
        <p:nvSpPr>
          <p:cNvPr id="15" name="Rectangle 14"/>
          <p:cNvSpPr/>
          <p:nvPr/>
        </p:nvSpPr>
        <p:spPr>
          <a:xfrm>
            <a:off x="1771358" y="3352800"/>
            <a:ext cx="1276643" cy="381000"/>
          </a:xfrm>
          <a:prstGeom prst="rect">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0</a:t>
            </a:r>
            <a:endParaRPr lang="en-US" b="1" dirty="0">
              <a:solidFill>
                <a:schemeClr val="tx1"/>
              </a:solidFill>
            </a:endParaRPr>
          </a:p>
        </p:txBody>
      </p:sp>
      <p:sp>
        <p:nvSpPr>
          <p:cNvPr id="16" name="Rectangle 15"/>
          <p:cNvSpPr/>
          <p:nvPr/>
        </p:nvSpPr>
        <p:spPr>
          <a:xfrm>
            <a:off x="1758463" y="39624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1</a:t>
            </a:r>
            <a:endParaRPr lang="en-US" b="1" dirty="0">
              <a:solidFill>
                <a:schemeClr val="tx1"/>
              </a:solidFill>
            </a:endParaRPr>
          </a:p>
        </p:txBody>
      </p:sp>
      <p:sp>
        <p:nvSpPr>
          <p:cNvPr id="17" name="Rectangle 16"/>
          <p:cNvSpPr/>
          <p:nvPr/>
        </p:nvSpPr>
        <p:spPr>
          <a:xfrm>
            <a:off x="1749085" y="4561449"/>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2</a:t>
            </a:r>
            <a:endParaRPr lang="en-US" b="1" dirty="0">
              <a:solidFill>
                <a:schemeClr val="tx1"/>
              </a:solidFill>
            </a:endParaRPr>
          </a:p>
        </p:txBody>
      </p:sp>
      <p:sp>
        <p:nvSpPr>
          <p:cNvPr id="20" name="Rectangle 19"/>
          <p:cNvSpPr/>
          <p:nvPr/>
        </p:nvSpPr>
        <p:spPr>
          <a:xfrm>
            <a:off x="1758463" y="5115951"/>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3</a:t>
            </a:r>
            <a:endParaRPr lang="en-US" b="1" dirty="0">
              <a:solidFill>
                <a:schemeClr val="tx1"/>
              </a:solidFill>
            </a:endParaRPr>
          </a:p>
        </p:txBody>
      </p:sp>
      <p:sp>
        <p:nvSpPr>
          <p:cNvPr id="21" name="Rectangle 20"/>
          <p:cNvSpPr/>
          <p:nvPr/>
        </p:nvSpPr>
        <p:spPr>
          <a:xfrm>
            <a:off x="1749085" y="57150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4</a:t>
            </a:r>
            <a:endParaRPr lang="en-US" b="1" dirty="0">
              <a:solidFill>
                <a:schemeClr val="tx1"/>
              </a:solidFill>
            </a:endParaRPr>
          </a:p>
        </p:txBody>
      </p:sp>
      <p:cxnSp>
        <p:nvCxnSpPr>
          <p:cNvPr id="23" name="Straight Arrow Connector 22"/>
          <p:cNvCxnSpPr/>
          <p:nvPr/>
        </p:nvCxnSpPr>
        <p:spPr>
          <a:xfrm>
            <a:off x="3200400" y="47244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00400" y="5334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00400" y="58674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215640" y="4191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215640" y="3543300"/>
            <a:ext cx="13716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loud Callout 21"/>
          <p:cNvSpPr/>
          <p:nvPr/>
        </p:nvSpPr>
        <p:spPr>
          <a:xfrm>
            <a:off x="4953000" y="3137154"/>
            <a:ext cx="2819400" cy="825247"/>
          </a:xfrm>
          <a:prstGeom prst="cloudCallout">
            <a:avLst>
              <a:gd name="adj1" fmla="val -88771"/>
              <a:gd name="adj2" fmla="val 10005"/>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l-PL" sz="2400" b="1" dirty="0"/>
              <a:t>CXPACKET</a:t>
            </a:r>
            <a:endParaRPr lang="en-US" sz="2400" b="1" dirty="0"/>
          </a:p>
        </p:txBody>
      </p:sp>
    </p:spTree>
    <p:extLst>
      <p:ext uri="{BB962C8B-B14F-4D97-AF65-F5344CB8AC3E}">
        <p14:creationId xmlns:p14="http://schemas.microsoft.com/office/powerpoint/2010/main" val="30763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8" y="228600"/>
            <a:ext cx="8596668" cy="1320800"/>
          </a:xfrm>
        </p:spPr>
        <p:txBody>
          <a:bodyPr/>
          <a:lstStyle/>
          <a:p>
            <a:r>
              <a:rPr lang="pl-PL" dirty="0"/>
              <a:t>CXPACKET – </a:t>
            </a:r>
            <a:r>
              <a:rPr lang="en-US" dirty="0"/>
              <a:t>Ops, thread 4 </a:t>
            </a:r>
            <a:r>
              <a:rPr lang="en-US" dirty="0" err="1"/>
              <a:t>tem</a:t>
            </a:r>
            <a:r>
              <a:rPr lang="en-US" dirty="0"/>
              <a:t> </a:t>
            </a:r>
            <a:r>
              <a:rPr lang="en-US" dirty="0" err="1"/>
              <a:t>muita</a:t>
            </a:r>
            <a:r>
              <a:rPr lang="en-US" dirty="0"/>
              <a:t> </a:t>
            </a:r>
            <a:r>
              <a:rPr lang="en-US" dirty="0" err="1"/>
              <a:t>coisa</a:t>
            </a:r>
            <a:r>
              <a:rPr lang="en-US" dirty="0"/>
              <a:t> </a:t>
            </a:r>
            <a:r>
              <a:rPr lang="en-US" dirty="0" err="1"/>
              <a:t>pra</a:t>
            </a:r>
            <a:r>
              <a:rPr lang="en-US" dirty="0"/>
              <a:t> </a:t>
            </a:r>
            <a:r>
              <a:rPr lang="en-US" dirty="0" err="1"/>
              <a:t>fazer</a:t>
            </a:r>
            <a:r>
              <a:rPr lang="en-US" dirty="0"/>
              <a:t>…</a:t>
            </a:r>
            <a:endParaRPr lang="pl-PL" dirty="0"/>
          </a:p>
        </p:txBody>
      </p:sp>
      <p:sp>
        <p:nvSpPr>
          <p:cNvPr id="4" name="Slide Number Placeholder 3"/>
          <p:cNvSpPr>
            <a:spLocks noGrp="1"/>
          </p:cNvSpPr>
          <p:nvPr>
            <p:ph type="sldNum" sz="quarter" idx="12"/>
          </p:nvPr>
        </p:nvSpPr>
        <p:spPr/>
        <p:txBody>
          <a:bodyPr/>
          <a:lstStyle/>
          <a:p>
            <a:fld id="{460B10B1-CFAE-4B3D-B1DA-4BA7CB88E0D3}" type="slidenum">
              <a:rPr lang="en-US" smtClean="0"/>
              <a:pPr/>
              <a:t>43</a:t>
            </a:fld>
            <a:endParaRPr lang="en-US"/>
          </a:p>
        </p:txBody>
      </p:sp>
      <p:sp>
        <p:nvSpPr>
          <p:cNvPr id="6" name="Rectangle 5"/>
          <p:cNvSpPr/>
          <p:nvPr/>
        </p:nvSpPr>
        <p:spPr>
          <a:xfrm>
            <a:off x="318164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4587240"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98580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7391400" y="1600200"/>
            <a:ext cx="29718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8995036" y="2000012"/>
            <a:ext cx="1079270" cy="461665"/>
          </a:xfrm>
          <a:prstGeom prst="rect">
            <a:avLst/>
          </a:prstGeom>
          <a:noFill/>
        </p:spPr>
        <p:txBody>
          <a:bodyPr wrap="none" rtlCol="0">
            <a:spAutoFit/>
          </a:bodyPr>
          <a:lstStyle/>
          <a:p>
            <a:r>
              <a:rPr lang="en-US" sz="2400" dirty="0" err="1"/>
              <a:t>Tabela</a:t>
            </a:r>
            <a:endParaRPr lang="pl-PL" sz="2400" dirty="0"/>
          </a:p>
        </p:txBody>
      </p:sp>
      <p:sp>
        <p:nvSpPr>
          <p:cNvPr id="15" name="Rectangle 14"/>
          <p:cNvSpPr/>
          <p:nvPr/>
        </p:nvSpPr>
        <p:spPr>
          <a:xfrm>
            <a:off x="1771358" y="3352800"/>
            <a:ext cx="1276643" cy="381000"/>
          </a:xfrm>
          <a:prstGeom prst="rect">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0</a:t>
            </a:r>
            <a:endParaRPr lang="en-US" b="1" dirty="0">
              <a:solidFill>
                <a:schemeClr val="tx1"/>
              </a:solidFill>
            </a:endParaRPr>
          </a:p>
        </p:txBody>
      </p:sp>
      <p:sp>
        <p:nvSpPr>
          <p:cNvPr id="16" name="Rectangle 15"/>
          <p:cNvSpPr/>
          <p:nvPr/>
        </p:nvSpPr>
        <p:spPr>
          <a:xfrm>
            <a:off x="1758463" y="39624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1</a:t>
            </a:r>
            <a:endParaRPr lang="en-US" b="1" dirty="0">
              <a:solidFill>
                <a:schemeClr val="tx1"/>
              </a:solidFill>
            </a:endParaRPr>
          </a:p>
        </p:txBody>
      </p:sp>
      <p:sp>
        <p:nvSpPr>
          <p:cNvPr id="17" name="Rectangle 16"/>
          <p:cNvSpPr/>
          <p:nvPr/>
        </p:nvSpPr>
        <p:spPr>
          <a:xfrm>
            <a:off x="1749085" y="4561449"/>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2</a:t>
            </a:r>
            <a:endParaRPr lang="en-US" b="1" dirty="0">
              <a:solidFill>
                <a:schemeClr val="tx1"/>
              </a:solidFill>
            </a:endParaRPr>
          </a:p>
        </p:txBody>
      </p:sp>
      <p:sp>
        <p:nvSpPr>
          <p:cNvPr id="20" name="Rectangle 19"/>
          <p:cNvSpPr/>
          <p:nvPr/>
        </p:nvSpPr>
        <p:spPr>
          <a:xfrm>
            <a:off x="1758463" y="5115951"/>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3</a:t>
            </a:r>
            <a:endParaRPr lang="en-US" b="1" dirty="0">
              <a:solidFill>
                <a:schemeClr val="tx1"/>
              </a:solidFill>
            </a:endParaRPr>
          </a:p>
        </p:txBody>
      </p:sp>
      <p:sp>
        <p:nvSpPr>
          <p:cNvPr id="21" name="Rectangle 20"/>
          <p:cNvSpPr/>
          <p:nvPr/>
        </p:nvSpPr>
        <p:spPr>
          <a:xfrm>
            <a:off x="1749085" y="57150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4</a:t>
            </a:r>
            <a:endParaRPr lang="en-US" b="1" dirty="0">
              <a:solidFill>
                <a:schemeClr val="tx1"/>
              </a:solidFill>
            </a:endParaRPr>
          </a:p>
        </p:txBody>
      </p:sp>
      <p:cxnSp>
        <p:nvCxnSpPr>
          <p:cNvPr id="23" name="Straight Arrow Connector 22"/>
          <p:cNvCxnSpPr/>
          <p:nvPr/>
        </p:nvCxnSpPr>
        <p:spPr>
          <a:xfrm>
            <a:off x="4553243" y="47244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019800" y="5334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357404" y="5867400"/>
            <a:ext cx="300579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215640" y="4191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838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CXPACKET – </a:t>
            </a:r>
            <a:r>
              <a:rPr lang="en-US" dirty="0"/>
              <a:t>Ops…</a:t>
            </a:r>
            <a:endParaRPr lang="pl-PL" dirty="0"/>
          </a:p>
        </p:txBody>
      </p:sp>
      <p:sp>
        <p:nvSpPr>
          <p:cNvPr id="4" name="Slide Number Placeholder 3"/>
          <p:cNvSpPr>
            <a:spLocks noGrp="1"/>
          </p:cNvSpPr>
          <p:nvPr>
            <p:ph type="sldNum" sz="quarter" idx="12"/>
          </p:nvPr>
        </p:nvSpPr>
        <p:spPr/>
        <p:txBody>
          <a:bodyPr/>
          <a:lstStyle/>
          <a:p>
            <a:fld id="{460B10B1-CFAE-4B3D-B1DA-4BA7CB88E0D3}" type="slidenum">
              <a:rPr lang="en-US" smtClean="0"/>
              <a:pPr/>
              <a:t>44</a:t>
            </a:fld>
            <a:endParaRPr lang="en-US"/>
          </a:p>
        </p:txBody>
      </p:sp>
      <p:sp>
        <p:nvSpPr>
          <p:cNvPr id="6" name="Rectangle 5"/>
          <p:cNvSpPr/>
          <p:nvPr/>
        </p:nvSpPr>
        <p:spPr>
          <a:xfrm>
            <a:off x="318164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4587240"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98580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7391400" y="1600200"/>
            <a:ext cx="29718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8995036" y="2000012"/>
            <a:ext cx="1079270" cy="461665"/>
          </a:xfrm>
          <a:prstGeom prst="rect">
            <a:avLst/>
          </a:prstGeom>
          <a:noFill/>
        </p:spPr>
        <p:txBody>
          <a:bodyPr wrap="none" rtlCol="0">
            <a:spAutoFit/>
          </a:bodyPr>
          <a:lstStyle/>
          <a:p>
            <a:r>
              <a:rPr lang="en-US" sz="2400" dirty="0" err="1"/>
              <a:t>Tabela</a:t>
            </a:r>
            <a:endParaRPr lang="en-US" dirty="0"/>
          </a:p>
        </p:txBody>
      </p:sp>
      <p:sp>
        <p:nvSpPr>
          <p:cNvPr id="15" name="Rectangle 14"/>
          <p:cNvSpPr/>
          <p:nvPr/>
        </p:nvSpPr>
        <p:spPr>
          <a:xfrm>
            <a:off x="1771358" y="3352800"/>
            <a:ext cx="1276643" cy="381000"/>
          </a:xfrm>
          <a:prstGeom prst="rect">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0</a:t>
            </a:r>
            <a:endParaRPr lang="en-US" b="1" dirty="0">
              <a:solidFill>
                <a:schemeClr val="tx1"/>
              </a:solidFill>
            </a:endParaRPr>
          </a:p>
        </p:txBody>
      </p:sp>
      <p:sp>
        <p:nvSpPr>
          <p:cNvPr id="16" name="Rectangle 15"/>
          <p:cNvSpPr/>
          <p:nvPr/>
        </p:nvSpPr>
        <p:spPr>
          <a:xfrm>
            <a:off x="1758463" y="39624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1</a:t>
            </a:r>
            <a:endParaRPr lang="en-US" b="1" dirty="0">
              <a:solidFill>
                <a:schemeClr val="tx1"/>
              </a:solidFill>
            </a:endParaRPr>
          </a:p>
        </p:txBody>
      </p:sp>
      <p:sp>
        <p:nvSpPr>
          <p:cNvPr id="17" name="Rectangle 16"/>
          <p:cNvSpPr/>
          <p:nvPr/>
        </p:nvSpPr>
        <p:spPr>
          <a:xfrm>
            <a:off x="1749085" y="4561449"/>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2</a:t>
            </a:r>
            <a:endParaRPr lang="en-US" b="1" dirty="0">
              <a:solidFill>
                <a:schemeClr val="tx1"/>
              </a:solidFill>
            </a:endParaRPr>
          </a:p>
        </p:txBody>
      </p:sp>
      <p:sp>
        <p:nvSpPr>
          <p:cNvPr id="20" name="Rectangle 19"/>
          <p:cNvSpPr/>
          <p:nvPr/>
        </p:nvSpPr>
        <p:spPr>
          <a:xfrm>
            <a:off x="1758463" y="5115951"/>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3</a:t>
            </a:r>
            <a:endParaRPr lang="en-US" b="1" dirty="0">
              <a:solidFill>
                <a:schemeClr val="tx1"/>
              </a:solidFill>
            </a:endParaRPr>
          </a:p>
        </p:txBody>
      </p:sp>
      <p:sp>
        <p:nvSpPr>
          <p:cNvPr id="21" name="Rectangle 20"/>
          <p:cNvSpPr/>
          <p:nvPr/>
        </p:nvSpPr>
        <p:spPr>
          <a:xfrm>
            <a:off x="1749085" y="57150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4</a:t>
            </a:r>
            <a:endParaRPr lang="en-US" b="1" dirty="0">
              <a:solidFill>
                <a:schemeClr val="tx1"/>
              </a:solidFill>
            </a:endParaRPr>
          </a:p>
        </p:txBody>
      </p:sp>
      <p:cxnSp>
        <p:nvCxnSpPr>
          <p:cNvPr id="23" name="Straight Arrow Connector 22"/>
          <p:cNvCxnSpPr/>
          <p:nvPr/>
        </p:nvCxnSpPr>
        <p:spPr>
          <a:xfrm>
            <a:off x="3200400" y="47244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00400" y="5334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215640" y="4191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181644" y="5867400"/>
            <a:ext cx="300579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284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B90B353-4549-4DC9-B429-DAFB49970CC7}"/>
              </a:ext>
            </a:extLst>
          </p:cNvPr>
          <p:cNvSpPr/>
          <p:nvPr/>
        </p:nvSpPr>
        <p:spPr>
          <a:xfrm>
            <a:off x="7391400" y="1600200"/>
            <a:ext cx="29718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pl-PL" dirty="0"/>
              <a:t>CXPACKET – </a:t>
            </a:r>
            <a:r>
              <a:rPr lang="en-US" dirty="0"/>
              <a:t>Ops… Qual é o </a:t>
            </a:r>
            <a:r>
              <a:rPr lang="en-US" dirty="0" err="1"/>
              <a:t>problema</a:t>
            </a:r>
            <a:r>
              <a:rPr lang="en-US" dirty="0"/>
              <a:t>?</a:t>
            </a:r>
            <a:endParaRPr lang="pl-PL" dirty="0"/>
          </a:p>
        </p:txBody>
      </p:sp>
      <p:sp>
        <p:nvSpPr>
          <p:cNvPr id="4" name="Slide Number Placeholder 3"/>
          <p:cNvSpPr>
            <a:spLocks noGrp="1"/>
          </p:cNvSpPr>
          <p:nvPr>
            <p:ph type="sldNum" sz="quarter" idx="12"/>
          </p:nvPr>
        </p:nvSpPr>
        <p:spPr/>
        <p:txBody>
          <a:bodyPr/>
          <a:lstStyle/>
          <a:p>
            <a:fld id="{460B10B1-CFAE-4B3D-B1DA-4BA7CB88E0D3}" type="slidenum">
              <a:rPr lang="en-US" smtClean="0"/>
              <a:pPr/>
              <a:t>45</a:t>
            </a:fld>
            <a:endParaRPr lang="en-US"/>
          </a:p>
        </p:txBody>
      </p:sp>
      <p:sp>
        <p:nvSpPr>
          <p:cNvPr id="6" name="Rectangle 5"/>
          <p:cNvSpPr/>
          <p:nvPr/>
        </p:nvSpPr>
        <p:spPr>
          <a:xfrm>
            <a:off x="318164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4587240"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985803" y="1600200"/>
            <a:ext cx="1371600" cy="1447800"/>
          </a:xfrm>
          <a:prstGeom prst="rect">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8995036" y="2000012"/>
            <a:ext cx="1079270" cy="461665"/>
          </a:xfrm>
          <a:prstGeom prst="rect">
            <a:avLst/>
          </a:prstGeom>
          <a:noFill/>
        </p:spPr>
        <p:txBody>
          <a:bodyPr wrap="none" rtlCol="0">
            <a:spAutoFit/>
          </a:bodyPr>
          <a:lstStyle/>
          <a:p>
            <a:r>
              <a:rPr lang="en-US" sz="2400" dirty="0" err="1"/>
              <a:t>Tabela</a:t>
            </a:r>
            <a:endParaRPr lang="en-US" dirty="0"/>
          </a:p>
        </p:txBody>
      </p:sp>
      <p:sp>
        <p:nvSpPr>
          <p:cNvPr id="15" name="Rectangle 14"/>
          <p:cNvSpPr/>
          <p:nvPr/>
        </p:nvSpPr>
        <p:spPr>
          <a:xfrm>
            <a:off x="1771358" y="3352800"/>
            <a:ext cx="1276643" cy="381000"/>
          </a:xfrm>
          <a:prstGeom prst="rect">
            <a:avLst/>
          </a:prstGeom>
          <a:solidFill>
            <a:schemeClr val="accent4">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0</a:t>
            </a:r>
            <a:endParaRPr lang="en-US" b="1" dirty="0">
              <a:solidFill>
                <a:schemeClr val="tx1"/>
              </a:solidFill>
            </a:endParaRPr>
          </a:p>
        </p:txBody>
      </p:sp>
      <p:sp>
        <p:nvSpPr>
          <p:cNvPr id="16" name="Rectangle 15"/>
          <p:cNvSpPr/>
          <p:nvPr/>
        </p:nvSpPr>
        <p:spPr>
          <a:xfrm>
            <a:off x="1758463" y="39624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1</a:t>
            </a:r>
            <a:endParaRPr lang="en-US" b="1" dirty="0">
              <a:solidFill>
                <a:schemeClr val="tx1"/>
              </a:solidFill>
            </a:endParaRPr>
          </a:p>
        </p:txBody>
      </p:sp>
      <p:sp>
        <p:nvSpPr>
          <p:cNvPr id="17" name="Rectangle 16"/>
          <p:cNvSpPr/>
          <p:nvPr/>
        </p:nvSpPr>
        <p:spPr>
          <a:xfrm>
            <a:off x="1749085" y="4561449"/>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2</a:t>
            </a:r>
            <a:endParaRPr lang="en-US" b="1" dirty="0">
              <a:solidFill>
                <a:schemeClr val="tx1"/>
              </a:solidFill>
            </a:endParaRPr>
          </a:p>
        </p:txBody>
      </p:sp>
      <p:sp>
        <p:nvSpPr>
          <p:cNvPr id="20" name="Rectangle 19"/>
          <p:cNvSpPr/>
          <p:nvPr/>
        </p:nvSpPr>
        <p:spPr>
          <a:xfrm>
            <a:off x="1758463" y="5115951"/>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3</a:t>
            </a:r>
            <a:endParaRPr lang="en-US" b="1" dirty="0">
              <a:solidFill>
                <a:schemeClr val="tx1"/>
              </a:solidFill>
            </a:endParaRPr>
          </a:p>
        </p:txBody>
      </p:sp>
      <p:sp>
        <p:nvSpPr>
          <p:cNvPr id="21" name="Rectangle 20"/>
          <p:cNvSpPr/>
          <p:nvPr/>
        </p:nvSpPr>
        <p:spPr>
          <a:xfrm>
            <a:off x="1749085" y="5715000"/>
            <a:ext cx="1276643" cy="381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rPr>
              <a:t>Thread 4</a:t>
            </a:r>
            <a:endParaRPr lang="en-US" b="1" dirty="0">
              <a:solidFill>
                <a:schemeClr val="tx1"/>
              </a:solidFill>
            </a:endParaRPr>
          </a:p>
        </p:txBody>
      </p:sp>
      <p:cxnSp>
        <p:nvCxnSpPr>
          <p:cNvPr id="23" name="Straight Arrow Connector 22"/>
          <p:cNvCxnSpPr/>
          <p:nvPr/>
        </p:nvCxnSpPr>
        <p:spPr>
          <a:xfrm>
            <a:off x="3200400" y="47244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00400" y="5334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215640" y="4191000"/>
            <a:ext cx="1371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215640" y="3543300"/>
            <a:ext cx="29718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loud Callout 21"/>
          <p:cNvSpPr/>
          <p:nvPr/>
        </p:nvSpPr>
        <p:spPr>
          <a:xfrm>
            <a:off x="7045356" y="4134891"/>
            <a:ext cx="2819400" cy="825247"/>
          </a:xfrm>
          <a:prstGeom prst="cloudCallout">
            <a:avLst>
              <a:gd name="adj1" fmla="val -88771"/>
              <a:gd name="adj2" fmla="val 10005"/>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pl-PL" sz="2400" b="1" dirty="0"/>
              <a:t>CXPACKET</a:t>
            </a:r>
            <a:endParaRPr lang="en-US" sz="2400" b="1" dirty="0"/>
          </a:p>
        </p:txBody>
      </p:sp>
      <p:cxnSp>
        <p:nvCxnSpPr>
          <p:cNvPr id="28" name="Straight Arrow Connector 27"/>
          <p:cNvCxnSpPr/>
          <p:nvPr/>
        </p:nvCxnSpPr>
        <p:spPr>
          <a:xfrm>
            <a:off x="3181644" y="5867400"/>
            <a:ext cx="300579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87240" y="4191000"/>
            <a:ext cx="1600200" cy="381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587240" y="4705350"/>
            <a:ext cx="1600200" cy="381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572000" y="5306451"/>
            <a:ext cx="1600200" cy="381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loud Callout 21">
            <a:extLst>
              <a:ext uri="{FF2B5EF4-FFF2-40B4-BE49-F238E27FC236}">
                <a16:creationId xmlns:a16="http://schemas.microsoft.com/office/drawing/2014/main" id="{323DC6AC-FDFE-4E2A-AC2B-0EEF6BB7CF51}"/>
              </a:ext>
            </a:extLst>
          </p:cNvPr>
          <p:cNvSpPr/>
          <p:nvPr/>
        </p:nvSpPr>
        <p:spPr>
          <a:xfrm>
            <a:off x="7045355" y="5398677"/>
            <a:ext cx="3718723" cy="825247"/>
          </a:xfrm>
          <a:prstGeom prst="cloudCallout">
            <a:avLst>
              <a:gd name="adj1" fmla="val -88771"/>
              <a:gd name="adj2" fmla="val 10005"/>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PAGEIO_LATCH</a:t>
            </a:r>
          </a:p>
          <a:p>
            <a:pPr algn="ctr"/>
            <a:r>
              <a:rPr lang="en-US" sz="2400" b="1" dirty="0"/>
              <a:t>LCK…</a:t>
            </a:r>
          </a:p>
        </p:txBody>
      </p:sp>
    </p:spTree>
    <p:extLst>
      <p:ext uri="{BB962C8B-B14F-4D97-AF65-F5344CB8AC3E}">
        <p14:creationId xmlns:p14="http://schemas.microsoft.com/office/powerpoint/2010/main" val="136612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153891" y="3751118"/>
            <a:ext cx="5928443" cy="887562"/>
          </a:xfrm>
        </p:spPr>
        <p:txBody>
          <a:bodyPr>
            <a:normAutofit/>
          </a:bodyPr>
          <a:lstStyle/>
          <a:p>
            <a:r>
              <a:rPr lang="pt-BR" dirty="0"/>
              <a:t>CXPACKET</a:t>
            </a:r>
          </a:p>
        </p:txBody>
      </p:sp>
    </p:spTree>
    <p:extLst>
      <p:ext uri="{BB962C8B-B14F-4D97-AF65-F5344CB8AC3E}">
        <p14:creationId xmlns:p14="http://schemas.microsoft.com/office/powerpoint/2010/main" val="2013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06AB-5951-4460-B71C-5D52046F9A83}"/>
              </a:ext>
            </a:extLst>
          </p:cNvPr>
          <p:cNvSpPr>
            <a:spLocks noGrp="1"/>
          </p:cNvSpPr>
          <p:nvPr>
            <p:ph type="title"/>
          </p:nvPr>
        </p:nvSpPr>
        <p:spPr/>
        <p:txBody>
          <a:bodyPr/>
          <a:lstStyle/>
          <a:p>
            <a:r>
              <a:rPr lang="en-US" dirty="0"/>
              <a:t>MAXDOP e Cost threshold for parallelism</a:t>
            </a:r>
          </a:p>
        </p:txBody>
      </p:sp>
      <p:sp>
        <p:nvSpPr>
          <p:cNvPr id="3" name="Text Placeholder 2">
            <a:extLst>
              <a:ext uri="{FF2B5EF4-FFF2-40B4-BE49-F238E27FC236}">
                <a16:creationId xmlns:a16="http://schemas.microsoft.com/office/drawing/2014/main" id="{F99D17EB-3EE0-4B3C-9BCB-9835CB11864B}"/>
              </a:ext>
            </a:extLst>
          </p:cNvPr>
          <p:cNvSpPr>
            <a:spLocks noGrp="1"/>
          </p:cNvSpPr>
          <p:nvPr>
            <p:ph type="body" sz="quarter" idx="10"/>
          </p:nvPr>
        </p:nvSpPr>
        <p:spPr>
          <a:xfrm>
            <a:off x="476252" y="1428751"/>
            <a:ext cx="11144249" cy="5072059"/>
          </a:xfrm>
        </p:spPr>
        <p:txBody>
          <a:bodyPr>
            <a:normAutofit/>
          </a:bodyPr>
          <a:lstStyle/>
          <a:p>
            <a:r>
              <a:rPr lang="en-US" dirty="0"/>
              <a:t>MAXDOP = Recommendations and guidelines for the "max degree of parallelism" configuration option in SQL Server</a:t>
            </a:r>
          </a:p>
          <a:p>
            <a:pPr lvl="1"/>
            <a:r>
              <a:rPr lang="en-US" sz="2000" dirty="0">
                <a:hlinkClick r:id="rId2"/>
              </a:rPr>
              <a:t>https://support.microsoft.com/nb-no/help/2806535/recommendations-and-guidelines-for-the-max-degree-of-parallelism-confi</a:t>
            </a:r>
            <a:r>
              <a:rPr lang="en-US" sz="2000" dirty="0"/>
              <a:t> </a:t>
            </a:r>
          </a:p>
          <a:p>
            <a:r>
              <a:rPr lang="en-US" sz="3600" dirty="0"/>
              <a:t>Cost threshold for parallelism</a:t>
            </a:r>
          </a:p>
          <a:p>
            <a:pPr lvl="1"/>
            <a:r>
              <a:rPr lang="pt-BR" sz="2200" dirty="0"/>
              <a:t>Não sei se 5 é uma boa ideia… 50 me parece um número mais </a:t>
            </a:r>
            <a:r>
              <a:rPr lang="pt-BR" sz="2200"/>
              <a:t>rasoável</a:t>
            </a:r>
            <a:r>
              <a:rPr lang="pt-BR" sz="2200" dirty="0"/>
              <a:t>.</a:t>
            </a:r>
          </a:p>
          <a:p>
            <a:pPr lvl="1"/>
            <a:r>
              <a:rPr lang="en-US" sz="2000" dirty="0">
                <a:hlinkClick r:id="rId3"/>
              </a:rPr>
              <a:t>https://www.brentozar.com/archive/2017/03/why-cost-threshold-for-parallelism-shouldnt-be-set-to-5/</a:t>
            </a:r>
            <a:r>
              <a:rPr lang="en-US" sz="2000" dirty="0"/>
              <a:t> </a:t>
            </a:r>
          </a:p>
        </p:txBody>
      </p:sp>
    </p:spTree>
    <p:extLst>
      <p:ext uri="{BB962C8B-B14F-4D97-AF65-F5344CB8AC3E}">
        <p14:creationId xmlns:p14="http://schemas.microsoft.com/office/powerpoint/2010/main" val="2588028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6F0E-628E-4F11-9E25-76001C7A1BC6}"/>
              </a:ext>
            </a:extLst>
          </p:cNvPr>
          <p:cNvSpPr>
            <a:spLocks noGrp="1"/>
          </p:cNvSpPr>
          <p:nvPr>
            <p:ph type="title"/>
          </p:nvPr>
        </p:nvSpPr>
        <p:spPr/>
        <p:txBody>
          <a:bodyPr/>
          <a:lstStyle/>
          <a:p>
            <a:r>
              <a:rPr lang="en-US" dirty="0"/>
              <a:t>Cost threshold for parallelism</a:t>
            </a:r>
          </a:p>
        </p:txBody>
      </p:sp>
    </p:spTree>
    <p:extLst>
      <p:ext uri="{BB962C8B-B14F-4D97-AF65-F5344CB8AC3E}">
        <p14:creationId xmlns:p14="http://schemas.microsoft.com/office/powerpoint/2010/main" val="1745034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93499" y="30082"/>
            <a:ext cx="8441370" cy="1103492"/>
          </a:xfrm>
        </p:spPr>
        <p:txBody>
          <a:bodyPr/>
          <a:lstStyle/>
          <a:p>
            <a:r>
              <a:rPr lang="en-US" dirty="0"/>
              <a:t>Waits - THREADPOOL</a:t>
            </a: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2247438398"/>
              </p:ext>
            </p:extLst>
          </p:nvPr>
        </p:nvGraphicFramePr>
        <p:xfrm>
          <a:off x="4267200" y="1158949"/>
          <a:ext cx="6108700" cy="262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C:\Program Files (x86)\Microsoft Office\MEDIA\CAGCAT10\j0292020.wmf"/>
          <p:cNvPicPr>
            <a:picLocks noChangeAspect="1" noChangeArrowheads="1"/>
          </p:cNvPicPr>
          <p:nvPr/>
        </p:nvPicPr>
        <p:blipFill>
          <a:blip r:embed="rId8"/>
          <a:srcRect/>
          <a:stretch>
            <a:fillRect/>
          </a:stretch>
        </p:blipFill>
        <p:spPr bwMode="auto">
          <a:xfrm>
            <a:off x="1874875" y="952744"/>
            <a:ext cx="1265274" cy="1200773"/>
          </a:xfrm>
          <a:prstGeom prst="rect">
            <a:avLst/>
          </a:prstGeom>
          <a:noFill/>
        </p:spPr>
      </p:pic>
      <p:pic>
        <p:nvPicPr>
          <p:cNvPr id="8" name="Picture 4" descr="C:\Users\bobward\AppData\Local\Microsoft\Windows\Temporary Internet Files\Content.IE5\Z9KC6JW5\MCj03045250000[1].wmf"/>
          <p:cNvPicPr>
            <a:picLocks noChangeAspect="1" noChangeArrowheads="1"/>
          </p:cNvPicPr>
          <p:nvPr/>
        </p:nvPicPr>
        <p:blipFill>
          <a:blip r:embed="rId9"/>
          <a:srcRect/>
          <a:stretch>
            <a:fillRect/>
          </a:stretch>
        </p:blipFill>
        <p:spPr bwMode="auto">
          <a:xfrm>
            <a:off x="1789815" y="2675248"/>
            <a:ext cx="1419705" cy="1253555"/>
          </a:xfrm>
          <a:prstGeom prst="rect">
            <a:avLst/>
          </a:prstGeom>
          <a:noFill/>
        </p:spPr>
      </p:pic>
      <p:cxnSp>
        <p:nvCxnSpPr>
          <p:cNvPr id="9" name="Straight Arrow Connector 8"/>
          <p:cNvCxnSpPr/>
          <p:nvPr/>
        </p:nvCxnSpPr>
        <p:spPr>
          <a:xfrm>
            <a:off x="3246474" y="1892595"/>
            <a:ext cx="871870" cy="3827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257109" y="1562986"/>
            <a:ext cx="1257075" cy="369332"/>
          </a:xfrm>
          <a:prstGeom prst="rect">
            <a:avLst/>
          </a:prstGeom>
          <a:noFill/>
        </p:spPr>
        <p:txBody>
          <a:bodyPr wrap="none" rtlCol="0">
            <a:spAutoFit/>
          </a:bodyPr>
          <a:lstStyle/>
          <a:p>
            <a:r>
              <a:rPr lang="en-US" dirty="0"/>
              <a:t>TDS Login </a:t>
            </a:r>
          </a:p>
        </p:txBody>
      </p:sp>
      <p:sp>
        <p:nvSpPr>
          <p:cNvPr id="11" name="TextBox 10"/>
          <p:cNvSpPr txBox="1"/>
          <p:nvPr/>
        </p:nvSpPr>
        <p:spPr>
          <a:xfrm>
            <a:off x="3196858" y="3065721"/>
            <a:ext cx="1648913" cy="369332"/>
          </a:xfrm>
          <a:prstGeom prst="rect">
            <a:avLst/>
          </a:prstGeom>
          <a:noFill/>
        </p:spPr>
        <p:txBody>
          <a:bodyPr wrap="none" rtlCol="0">
            <a:spAutoFit/>
          </a:bodyPr>
          <a:lstStyle/>
          <a:p>
            <a:r>
              <a:rPr lang="en-US" dirty="0"/>
              <a:t>Login Timeout</a:t>
            </a:r>
          </a:p>
        </p:txBody>
      </p:sp>
      <p:graphicFrame>
        <p:nvGraphicFramePr>
          <p:cNvPr id="12" name="Content Placeholder 4"/>
          <p:cNvGraphicFramePr>
            <a:graphicFrameLocks/>
          </p:cNvGraphicFramePr>
          <p:nvPr>
            <p:extLst>
              <p:ext uri="{D42A27DB-BD31-4B8C-83A1-F6EECF244321}">
                <p14:modId xmlns:p14="http://schemas.microsoft.com/office/powerpoint/2010/main" val="2517530874"/>
              </p:ext>
            </p:extLst>
          </p:nvPr>
        </p:nvGraphicFramePr>
        <p:xfrm>
          <a:off x="1814623" y="4157331"/>
          <a:ext cx="4791740" cy="244548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3" name="Cloud Callout 12"/>
          <p:cNvSpPr/>
          <p:nvPr/>
        </p:nvSpPr>
        <p:spPr>
          <a:xfrm>
            <a:off x="4622801" y="822035"/>
            <a:ext cx="3233183" cy="834873"/>
          </a:xfrm>
          <a:prstGeom prst="cloudCallout">
            <a:avLst>
              <a:gd name="adj1" fmla="val -6299"/>
              <a:gd name="adj2" fmla="val 92223"/>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 </a:t>
            </a:r>
            <a:r>
              <a:rPr lang="en-US" dirty="0" err="1"/>
              <a:t>aplica</a:t>
            </a:r>
            <a:r>
              <a:rPr lang="en-US" dirty="0"/>
              <a:t> a </a:t>
            </a:r>
            <a:r>
              <a:rPr lang="en-US" dirty="0" err="1"/>
              <a:t>qualquer</a:t>
            </a:r>
            <a:r>
              <a:rPr lang="en-US" dirty="0"/>
              <a:t> </a:t>
            </a:r>
            <a:r>
              <a:rPr lang="en-US" dirty="0" err="1"/>
              <a:t>tarefa</a:t>
            </a:r>
            <a:endParaRPr lang="en-US" dirty="0"/>
          </a:p>
        </p:txBody>
      </p:sp>
      <p:graphicFrame>
        <p:nvGraphicFramePr>
          <p:cNvPr id="14" name="Content Placeholder 4"/>
          <p:cNvGraphicFramePr>
            <a:graphicFrameLocks/>
          </p:cNvGraphicFramePr>
          <p:nvPr>
            <p:extLst>
              <p:ext uri="{D42A27DB-BD31-4B8C-83A1-F6EECF244321}">
                <p14:modId xmlns:p14="http://schemas.microsoft.com/office/powerpoint/2010/main" val="4098523351"/>
              </p:ext>
            </p:extLst>
          </p:nvPr>
        </p:nvGraphicFramePr>
        <p:xfrm>
          <a:off x="6316920" y="4090875"/>
          <a:ext cx="4054549" cy="255535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Arrow Connector 17"/>
          <p:cNvCxnSpPr/>
          <p:nvPr/>
        </p:nvCxnSpPr>
        <p:spPr>
          <a:xfrm rot="10800000" flipV="1">
            <a:off x="3274745" y="3479180"/>
            <a:ext cx="5475247" cy="3345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Cloud Callout 18"/>
          <p:cNvSpPr/>
          <p:nvPr/>
        </p:nvSpPr>
        <p:spPr>
          <a:xfrm>
            <a:off x="1680118" y="5464098"/>
            <a:ext cx="1449659" cy="1014761"/>
          </a:xfrm>
          <a:prstGeom prst="cloudCallout">
            <a:avLst>
              <a:gd name="adj1" fmla="val 23611"/>
              <a:gd name="adj2" fmla="val -93544"/>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a:t>Request = task + worker</a:t>
            </a:r>
          </a:p>
        </p:txBody>
      </p:sp>
      <p:pic>
        <p:nvPicPr>
          <p:cNvPr id="4" name="Picture 3">
            <a:extLst>
              <a:ext uri="{FF2B5EF4-FFF2-40B4-BE49-F238E27FC236}">
                <a16:creationId xmlns:a16="http://schemas.microsoft.com/office/drawing/2014/main" id="{0DBA2BF9-5E97-4206-BFDB-30AB39A5F617}"/>
              </a:ext>
            </a:extLst>
          </p:cNvPr>
          <p:cNvPicPr>
            <a:picLocks noChangeAspect="1"/>
          </p:cNvPicPr>
          <p:nvPr/>
        </p:nvPicPr>
        <p:blipFill>
          <a:blip r:embed="rId20"/>
          <a:stretch>
            <a:fillRect/>
          </a:stretch>
        </p:blipFill>
        <p:spPr>
          <a:xfrm>
            <a:off x="8763885" y="3080250"/>
            <a:ext cx="1638300" cy="828675"/>
          </a:xfrm>
          <a:prstGeom prst="rect">
            <a:avLst/>
          </a:prstGeom>
        </p:spPr>
      </p:pic>
    </p:spTree>
    <p:extLst>
      <p:ext uri="{BB962C8B-B14F-4D97-AF65-F5344CB8AC3E}">
        <p14:creationId xmlns:p14="http://schemas.microsoft.com/office/powerpoint/2010/main" val="199291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graphicEl>
                                              <a:dgm id="{B53E1F24-383E-4EE7-8F28-9811934F6399}"/>
                                            </p:graphicEl>
                                          </p:spTgt>
                                        </p:tgtEl>
                                        <p:attrNameLst>
                                          <p:attrName>style.visibility</p:attrName>
                                        </p:attrNameLst>
                                      </p:cBhvr>
                                      <p:to>
                                        <p:strVal val="visible"/>
                                      </p:to>
                                    </p:set>
                                    <p:animEffect transition="in" filter="blinds(horizontal)">
                                      <p:cBhvr>
                                        <p:cTn id="20" dur="500"/>
                                        <p:tgtEl>
                                          <p:spTgt spid="6">
                                            <p:graphicEl>
                                              <a:dgm id="{B53E1F24-383E-4EE7-8F28-9811934F6399}"/>
                                            </p:graphicEl>
                                          </p:spTgt>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6">
                                            <p:graphicEl>
                                              <a:dgm id="{FB16BB27-3E21-487D-87C6-EB3412CC4370}"/>
                                            </p:graphicEl>
                                          </p:spTgt>
                                        </p:tgtEl>
                                        <p:attrNameLst>
                                          <p:attrName>style.visibility</p:attrName>
                                        </p:attrNameLst>
                                      </p:cBhvr>
                                      <p:to>
                                        <p:strVal val="visible"/>
                                      </p:to>
                                    </p:set>
                                    <p:animEffect transition="in" filter="blinds(horizontal)">
                                      <p:cBhvr>
                                        <p:cTn id="24" dur="500"/>
                                        <p:tgtEl>
                                          <p:spTgt spid="6">
                                            <p:graphicEl>
                                              <a:dgm id="{FB16BB27-3E21-487D-87C6-EB3412CC4370}"/>
                                            </p:graphicEl>
                                          </p:spTgt>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6">
                                            <p:graphicEl>
                                              <a:dgm id="{F770FD1D-C5BB-443C-95E6-488FF0786A70}"/>
                                            </p:graphicEl>
                                          </p:spTgt>
                                        </p:tgtEl>
                                        <p:attrNameLst>
                                          <p:attrName>style.visibility</p:attrName>
                                        </p:attrNameLst>
                                      </p:cBhvr>
                                      <p:to>
                                        <p:strVal val="visible"/>
                                      </p:to>
                                    </p:set>
                                    <p:animEffect transition="in" filter="blinds(horizontal)">
                                      <p:cBhvr>
                                        <p:cTn id="28" dur="500"/>
                                        <p:tgtEl>
                                          <p:spTgt spid="6">
                                            <p:graphicEl>
                                              <a:dgm id="{F770FD1D-C5BB-443C-95E6-488FF0786A70}"/>
                                            </p:graphicEl>
                                          </p:spTgt>
                                        </p:tgtEl>
                                      </p:cBhvr>
                                    </p:animEffect>
                                  </p:childTnLst>
                                </p:cTn>
                              </p:par>
                            </p:childTnLst>
                          </p:cTn>
                        </p:par>
                        <p:par>
                          <p:cTn id="29" fill="hold">
                            <p:stCondLst>
                              <p:cond delay="1500"/>
                            </p:stCondLst>
                            <p:childTnLst>
                              <p:par>
                                <p:cTn id="30" presetID="3" presetClass="entr" presetSubtype="1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par>
                          <p:cTn id="33" fill="hold">
                            <p:stCondLst>
                              <p:cond delay="2000"/>
                            </p:stCondLst>
                            <p:childTnLst>
                              <p:par>
                                <p:cTn id="34" presetID="3" presetClass="entr" presetSubtype="10" fill="hold" grpId="0" nodeType="afterEffect">
                                  <p:stCondLst>
                                    <p:cond delay="0"/>
                                  </p:stCondLst>
                                  <p:childTnLst>
                                    <p:set>
                                      <p:cBhvr>
                                        <p:cTn id="35" dur="1" fill="hold">
                                          <p:stCondLst>
                                            <p:cond delay="0"/>
                                          </p:stCondLst>
                                        </p:cTn>
                                        <p:tgtEl>
                                          <p:spTgt spid="6">
                                            <p:graphicEl>
                                              <a:dgm id="{53ADFF16-C14B-4E4A-9CF9-929C1FA557EB}"/>
                                            </p:graphicEl>
                                          </p:spTgt>
                                        </p:tgtEl>
                                        <p:attrNameLst>
                                          <p:attrName>style.visibility</p:attrName>
                                        </p:attrNameLst>
                                      </p:cBhvr>
                                      <p:to>
                                        <p:strVal val="visible"/>
                                      </p:to>
                                    </p:set>
                                    <p:animEffect transition="in" filter="blinds(horizontal)">
                                      <p:cBhvr>
                                        <p:cTn id="36" dur="500"/>
                                        <p:tgtEl>
                                          <p:spTgt spid="6">
                                            <p:graphicEl>
                                              <a:dgm id="{53ADFF16-C14B-4E4A-9CF9-929C1FA557EB}"/>
                                            </p:graphicEl>
                                          </p:spTgt>
                                        </p:tgtEl>
                                      </p:cBhvr>
                                    </p:animEffect>
                                  </p:childTnLst>
                                </p:cTn>
                              </p:par>
                            </p:childTnLst>
                          </p:cTn>
                        </p:par>
                        <p:par>
                          <p:cTn id="37" fill="hold">
                            <p:stCondLst>
                              <p:cond delay="2500"/>
                            </p:stCondLst>
                            <p:childTnLst>
                              <p:par>
                                <p:cTn id="38" presetID="3" presetClass="entr" presetSubtype="10" fill="hold" grpId="0" nodeType="afterEffect">
                                  <p:stCondLst>
                                    <p:cond delay="0"/>
                                  </p:stCondLst>
                                  <p:childTnLst>
                                    <p:set>
                                      <p:cBhvr>
                                        <p:cTn id="39" dur="1" fill="hold">
                                          <p:stCondLst>
                                            <p:cond delay="0"/>
                                          </p:stCondLst>
                                        </p:cTn>
                                        <p:tgtEl>
                                          <p:spTgt spid="6">
                                            <p:graphicEl>
                                              <a:dgm id="{0F0ACB66-7700-42A0-9D9F-7E9C38D226CD}"/>
                                            </p:graphicEl>
                                          </p:spTgt>
                                        </p:tgtEl>
                                        <p:attrNameLst>
                                          <p:attrName>style.visibility</p:attrName>
                                        </p:attrNameLst>
                                      </p:cBhvr>
                                      <p:to>
                                        <p:strVal val="visible"/>
                                      </p:to>
                                    </p:set>
                                    <p:animEffect transition="in" filter="blinds(horizontal)">
                                      <p:cBhvr>
                                        <p:cTn id="40" dur="500"/>
                                        <p:tgtEl>
                                          <p:spTgt spid="6">
                                            <p:graphicEl>
                                              <a:dgm id="{0F0ACB66-7700-42A0-9D9F-7E9C38D226CD}"/>
                                            </p:graphicEl>
                                          </p:spTgt>
                                        </p:tgtEl>
                                      </p:cBhvr>
                                    </p:animEffect>
                                  </p:childTnLst>
                                </p:cTn>
                              </p:par>
                            </p:childTnLst>
                          </p:cTn>
                        </p:par>
                        <p:par>
                          <p:cTn id="41" fill="hold">
                            <p:stCondLst>
                              <p:cond delay="3000"/>
                            </p:stCondLst>
                            <p:childTnLst>
                              <p:par>
                                <p:cTn id="42" presetID="3" presetClass="entr" presetSubtype="10" fill="hold" grpId="0" nodeType="afterEffect">
                                  <p:stCondLst>
                                    <p:cond delay="0"/>
                                  </p:stCondLst>
                                  <p:childTnLst>
                                    <p:set>
                                      <p:cBhvr>
                                        <p:cTn id="43" dur="1" fill="hold">
                                          <p:stCondLst>
                                            <p:cond delay="0"/>
                                          </p:stCondLst>
                                        </p:cTn>
                                        <p:tgtEl>
                                          <p:spTgt spid="6">
                                            <p:graphicEl>
                                              <a:dgm id="{8966608D-EDE4-4E99-BE27-6779D89C91C8}"/>
                                            </p:graphicEl>
                                          </p:spTgt>
                                        </p:tgtEl>
                                        <p:attrNameLst>
                                          <p:attrName>style.visibility</p:attrName>
                                        </p:attrNameLst>
                                      </p:cBhvr>
                                      <p:to>
                                        <p:strVal val="visible"/>
                                      </p:to>
                                    </p:set>
                                    <p:animEffect transition="in" filter="blinds(horizontal)">
                                      <p:cBhvr>
                                        <p:cTn id="44" dur="500"/>
                                        <p:tgtEl>
                                          <p:spTgt spid="6">
                                            <p:graphicEl>
                                              <a:dgm id="{8966608D-EDE4-4E99-BE27-6779D89C91C8}"/>
                                            </p:graphicEl>
                                          </p:spTgt>
                                        </p:tgtEl>
                                      </p:cBhvr>
                                    </p:animEffect>
                                  </p:childTnLst>
                                </p:cTn>
                              </p:par>
                            </p:childTnLst>
                          </p:cTn>
                        </p:par>
                        <p:par>
                          <p:cTn id="45" fill="hold">
                            <p:stCondLst>
                              <p:cond delay="3500"/>
                            </p:stCondLst>
                            <p:childTnLst>
                              <p:par>
                                <p:cTn id="46" presetID="3" presetClass="entr" presetSubtype="10"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childTnLst>
                          </p:cTn>
                        </p:par>
                        <p:par>
                          <p:cTn id="49" fill="hold">
                            <p:stCondLst>
                              <p:cond delay="4000"/>
                            </p:stCondLst>
                            <p:childTnLst>
                              <p:par>
                                <p:cTn id="50" presetID="3" presetClass="entr" presetSubtype="1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par>
                                <p:cTn id="53" presetID="3" presetClass="entr" presetSubtype="1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linds(horizontal)">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box(in)">
                                      <p:cBhvr>
                                        <p:cTn id="65" dur="500"/>
                                        <p:tgtEl>
                                          <p:spTgt spid="12"/>
                                        </p:tgtEl>
                                      </p:cBhvr>
                                    </p:animEffect>
                                  </p:childTnLst>
                                </p:cTn>
                              </p:par>
                            </p:childTnLst>
                          </p:cTn>
                        </p:par>
                        <p:par>
                          <p:cTn id="66" fill="hold">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blinds(horizontal)">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checkerboard(across)">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10" grpId="0"/>
      <p:bldP spid="11" grpId="0"/>
      <p:bldGraphic spid="12" grpId="0">
        <p:bldAsOne/>
      </p:bldGraphic>
      <p:bldP spid="13" grpId="0" animBg="1"/>
      <p:bldGraphic spid="14" grpId="0">
        <p:bldAsOne/>
      </p:bldGraphic>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D601-CF71-4D36-8FA2-512417A82C59}"/>
              </a:ext>
            </a:extLst>
          </p:cNvPr>
          <p:cNvSpPr>
            <a:spLocks noGrp="1"/>
          </p:cNvSpPr>
          <p:nvPr>
            <p:ph type="title"/>
          </p:nvPr>
        </p:nvSpPr>
        <p:spPr>
          <a:xfrm>
            <a:off x="696999" y="2182761"/>
            <a:ext cx="8596668" cy="3687097"/>
          </a:xfrm>
        </p:spPr>
        <p:txBody>
          <a:bodyPr>
            <a:normAutofit/>
          </a:bodyPr>
          <a:lstStyle/>
          <a:p>
            <a:r>
              <a:rPr lang="en-US" dirty="0"/>
              <a:t>SQL Workflow … Slide </a:t>
            </a:r>
            <a:r>
              <a:rPr lang="en-US" dirty="0" err="1"/>
              <a:t>baseado</a:t>
            </a:r>
            <a:r>
              <a:rPr lang="en-US" dirty="0"/>
              <a:t> </a:t>
            </a:r>
            <a:r>
              <a:rPr lang="en-US" dirty="0" err="1"/>
              <a:t>na</a:t>
            </a:r>
            <a:r>
              <a:rPr lang="en-US" dirty="0"/>
              <a:t> palestra do Kevin Kline </a:t>
            </a:r>
            <a:r>
              <a:rPr lang="en-US" dirty="0" err="1"/>
              <a:t>sobre</a:t>
            </a:r>
            <a:r>
              <a:rPr lang="en-US" dirty="0"/>
              <a:t> SQL Internals</a:t>
            </a:r>
            <a:br>
              <a:rPr lang="en-US" dirty="0"/>
            </a:br>
            <a:r>
              <a:rPr lang="en-US" dirty="0"/>
              <a:t>-- </a:t>
            </a:r>
            <a:r>
              <a:rPr lang="en-US" dirty="0" err="1"/>
              <a:t>Utilizado</a:t>
            </a:r>
            <a:r>
              <a:rPr lang="en-US" dirty="0"/>
              <a:t> com a </a:t>
            </a:r>
            <a:r>
              <a:rPr lang="en-US" dirty="0" err="1"/>
              <a:t>permissão</a:t>
            </a:r>
            <a:r>
              <a:rPr lang="en-US" dirty="0"/>
              <a:t> dele.</a:t>
            </a:r>
          </a:p>
        </p:txBody>
      </p:sp>
    </p:spTree>
    <p:extLst>
      <p:ext uri="{BB962C8B-B14F-4D97-AF65-F5344CB8AC3E}">
        <p14:creationId xmlns:p14="http://schemas.microsoft.com/office/powerpoint/2010/main" val="10457947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153891" y="3751118"/>
            <a:ext cx="5928443" cy="887562"/>
          </a:xfrm>
        </p:spPr>
        <p:txBody>
          <a:bodyPr>
            <a:normAutofit/>
          </a:bodyPr>
          <a:lstStyle/>
          <a:p>
            <a:r>
              <a:rPr lang="pt-BR" dirty="0"/>
              <a:t>THREADPOOL</a:t>
            </a:r>
          </a:p>
        </p:txBody>
      </p:sp>
    </p:spTree>
    <p:extLst>
      <p:ext uri="{BB962C8B-B14F-4D97-AF65-F5344CB8AC3E}">
        <p14:creationId xmlns:p14="http://schemas.microsoft.com/office/powerpoint/2010/main" val="1785890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29693" y="96287"/>
            <a:ext cx="8441370" cy="1103492"/>
          </a:xfrm>
        </p:spPr>
        <p:txBody>
          <a:bodyPr/>
          <a:lstStyle/>
          <a:p>
            <a:r>
              <a:rPr lang="en-US" dirty="0"/>
              <a:t>Waits - SOS_SCHEDULER_YIELD</a:t>
            </a:r>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2131691488"/>
              </p:ext>
            </p:extLst>
          </p:nvPr>
        </p:nvGraphicFramePr>
        <p:xfrm>
          <a:off x="608313" y="1165206"/>
          <a:ext cx="8740239" cy="4088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754552" y="3982115"/>
            <a:ext cx="2363374" cy="2031325"/>
          </a:xfrm>
          <a:prstGeom prst="rect">
            <a:avLst/>
          </a:prstGeom>
          <a:solidFill>
            <a:schemeClr val="tx1"/>
          </a:solidFill>
        </p:spPr>
        <p:txBody>
          <a:bodyPr wrap="square" rtlCol="0">
            <a:spAutoFit/>
          </a:bodyPr>
          <a:lstStyle/>
          <a:p>
            <a:r>
              <a:rPr lang="en-US" sz="1400" dirty="0">
                <a:solidFill>
                  <a:srgbClr val="00B050"/>
                </a:solidFill>
              </a:rPr>
              <a:t>************************</a:t>
            </a:r>
          </a:p>
          <a:p>
            <a:r>
              <a:rPr lang="en-US" sz="1400" dirty="0">
                <a:solidFill>
                  <a:srgbClr val="00B050"/>
                </a:solidFill>
              </a:rPr>
              <a:t>*</a:t>
            </a:r>
          </a:p>
          <a:p>
            <a:r>
              <a:rPr lang="en-US" sz="1400" dirty="0">
                <a:solidFill>
                  <a:srgbClr val="00B050"/>
                </a:solidFill>
              </a:rPr>
              <a:t> * BEGIN STACK DUMP:</a:t>
            </a:r>
          </a:p>
          <a:p>
            <a:r>
              <a:rPr lang="en-US" sz="1400" dirty="0">
                <a:solidFill>
                  <a:srgbClr val="00B050"/>
                </a:solidFill>
              </a:rPr>
              <a:t>*   10/17/09 15:51:52 </a:t>
            </a:r>
            <a:r>
              <a:rPr lang="en-US" sz="1400" dirty="0" err="1">
                <a:solidFill>
                  <a:srgbClr val="00B050"/>
                </a:solidFill>
              </a:rPr>
              <a:t>spid</a:t>
            </a:r>
            <a:r>
              <a:rPr lang="en-US" sz="1400" dirty="0">
                <a:solidFill>
                  <a:srgbClr val="00B050"/>
                </a:solidFill>
              </a:rPr>
              <a:t> 0</a:t>
            </a:r>
          </a:p>
          <a:p>
            <a:r>
              <a:rPr lang="en-US" sz="1400" dirty="0">
                <a:solidFill>
                  <a:srgbClr val="00B050"/>
                </a:solidFill>
              </a:rPr>
              <a:t>*</a:t>
            </a:r>
          </a:p>
          <a:p>
            <a:r>
              <a:rPr lang="en-US" sz="1400" dirty="0">
                <a:solidFill>
                  <a:srgbClr val="00B050"/>
                </a:solidFill>
              </a:rPr>
              <a:t>* Non-yielding Scheduler</a:t>
            </a:r>
          </a:p>
          <a:p>
            <a:r>
              <a:rPr lang="en-US" sz="1400" dirty="0">
                <a:solidFill>
                  <a:srgbClr val="00B050"/>
                </a:solidFill>
              </a:rPr>
              <a:t>*</a:t>
            </a:r>
          </a:p>
          <a:p>
            <a:r>
              <a:rPr lang="en-US" sz="1400" dirty="0">
                <a:solidFill>
                  <a:srgbClr val="00B050"/>
                </a:solidFill>
              </a:rPr>
              <a:t>************************</a:t>
            </a:r>
          </a:p>
        </p:txBody>
      </p:sp>
      <p:sp>
        <p:nvSpPr>
          <p:cNvPr id="8" name="Line Callout 3 (No Border) 7"/>
          <p:cNvSpPr/>
          <p:nvPr/>
        </p:nvSpPr>
        <p:spPr>
          <a:xfrm>
            <a:off x="608313" y="998995"/>
            <a:ext cx="2177742" cy="401275"/>
          </a:xfrm>
          <a:prstGeom prst="callout3">
            <a:avLst>
              <a:gd name="adj1" fmla="val 45165"/>
              <a:gd name="adj2" fmla="val -3943"/>
              <a:gd name="adj3" fmla="val 48939"/>
              <a:gd name="adj4" fmla="val -18618"/>
              <a:gd name="adj5" fmla="val 200000"/>
              <a:gd name="adj6" fmla="val -19106"/>
              <a:gd name="adj7" fmla="val 199756"/>
              <a:gd name="adj8" fmla="val -2479"/>
            </a:avLst>
          </a:prstGeom>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I/O, Lock, Latch</a:t>
            </a:r>
          </a:p>
        </p:txBody>
      </p:sp>
      <p:sp>
        <p:nvSpPr>
          <p:cNvPr id="10" name="Explosion 2 8">
            <a:extLst>
              <a:ext uri="{FF2B5EF4-FFF2-40B4-BE49-F238E27FC236}">
                <a16:creationId xmlns:a16="http://schemas.microsoft.com/office/drawing/2014/main" id="{BAFB947E-74A5-41BA-AF23-BE81D702EF75}"/>
              </a:ext>
            </a:extLst>
          </p:cNvPr>
          <p:cNvSpPr/>
          <p:nvPr/>
        </p:nvSpPr>
        <p:spPr>
          <a:xfrm>
            <a:off x="6179483" y="626196"/>
            <a:ext cx="2870200" cy="723900"/>
          </a:xfrm>
          <a:prstGeom prst="irregularSeal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Forced</a:t>
            </a:r>
          </a:p>
        </p:txBody>
      </p:sp>
      <p:cxnSp>
        <p:nvCxnSpPr>
          <p:cNvPr id="9" name="Straight Arrow Connector 8">
            <a:extLst>
              <a:ext uri="{FF2B5EF4-FFF2-40B4-BE49-F238E27FC236}">
                <a16:creationId xmlns:a16="http://schemas.microsoft.com/office/drawing/2014/main" id="{05B2B1A1-9BBE-4898-8C50-68D96DEBFEAA}"/>
              </a:ext>
            </a:extLst>
          </p:cNvPr>
          <p:cNvCxnSpPr>
            <a:cxnSpLocks/>
          </p:cNvCxnSpPr>
          <p:nvPr/>
        </p:nvCxnSpPr>
        <p:spPr>
          <a:xfrm>
            <a:off x="4957550" y="725645"/>
            <a:ext cx="2148100" cy="2892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E83395E-AD14-4B12-9184-1D70F4C35FD8}"/>
              </a:ext>
            </a:extLst>
          </p:cNvPr>
          <p:cNvCxnSpPr>
            <a:cxnSpLocks/>
          </p:cNvCxnSpPr>
          <p:nvPr/>
        </p:nvCxnSpPr>
        <p:spPr>
          <a:xfrm flipV="1">
            <a:off x="2786055" y="1014889"/>
            <a:ext cx="4319595" cy="1137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72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677EDFC6-4AF1-4EF8-A25F-C831FCD67C7B}"/>
                                            </p:graphicEl>
                                          </p:spTgt>
                                        </p:tgtEl>
                                        <p:attrNameLst>
                                          <p:attrName>style.visibility</p:attrName>
                                        </p:attrNameLst>
                                      </p:cBhvr>
                                      <p:to>
                                        <p:strVal val="visible"/>
                                      </p:to>
                                    </p:set>
                                    <p:anim calcmode="lin" valueType="num">
                                      <p:cBhvr additive="base">
                                        <p:cTn id="7" dur="500" fill="hold"/>
                                        <p:tgtEl>
                                          <p:spTgt spid="5">
                                            <p:graphicEl>
                                              <a:dgm id="{677EDFC6-4AF1-4EF8-A25F-C831FCD67C7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677EDFC6-4AF1-4EF8-A25F-C831FCD67C7B}"/>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graphicEl>
                                              <a:dgm id="{71E67EE5-9096-40F3-B9C7-BCE0BF2F25D4}"/>
                                            </p:graphicEl>
                                          </p:spTgt>
                                        </p:tgtEl>
                                        <p:attrNameLst>
                                          <p:attrName>style.visibility</p:attrName>
                                        </p:attrNameLst>
                                      </p:cBhvr>
                                      <p:to>
                                        <p:strVal val="visible"/>
                                      </p:to>
                                    </p:set>
                                    <p:anim calcmode="lin" valueType="num">
                                      <p:cBhvr additive="base">
                                        <p:cTn id="16" dur="500" fill="hold"/>
                                        <p:tgtEl>
                                          <p:spTgt spid="5">
                                            <p:graphicEl>
                                              <a:dgm id="{71E67EE5-9096-40F3-B9C7-BCE0BF2F25D4}"/>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graphicEl>
                                              <a:dgm id="{71E67EE5-9096-40F3-B9C7-BCE0BF2F25D4}"/>
                                            </p:graphic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graphicEl>
                                              <a:dgm id="{466F9A40-D8BE-4C47-BF91-14551ED841C3}"/>
                                            </p:graphicEl>
                                          </p:spTgt>
                                        </p:tgtEl>
                                        <p:attrNameLst>
                                          <p:attrName>style.visibility</p:attrName>
                                        </p:attrNameLst>
                                      </p:cBhvr>
                                      <p:to>
                                        <p:strVal val="visible"/>
                                      </p:to>
                                    </p:set>
                                    <p:anim calcmode="lin" valueType="num">
                                      <p:cBhvr additive="base">
                                        <p:cTn id="26" dur="500" fill="hold"/>
                                        <p:tgtEl>
                                          <p:spTgt spid="5">
                                            <p:graphicEl>
                                              <a:dgm id="{466F9A40-D8BE-4C47-BF91-14551ED841C3}"/>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graphicEl>
                                              <a:dgm id="{466F9A40-D8BE-4C47-BF91-14551ED841C3}"/>
                                            </p:graphicEl>
                                          </p:spTgt>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5">
                                            <p:graphicEl>
                                              <a:dgm id="{80DAF350-911A-4C81-801C-2F8AFF1696BD}"/>
                                            </p:graphicEl>
                                          </p:spTgt>
                                        </p:tgtEl>
                                        <p:attrNameLst>
                                          <p:attrName>style.visibility</p:attrName>
                                        </p:attrNameLst>
                                      </p:cBhvr>
                                      <p:to>
                                        <p:strVal val="visible"/>
                                      </p:to>
                                    </p:set>
                                    <p:anim calcmode="lin" valueType="num">
                                      <p:cBhvr additive="base">
                                        <p:cTn id="31" dur="500" fill="hold"/>
                                        <p:tgtEl>
                                          <p:spTgt spid="5">
                                            <p:graphicEl>
                                              <a:dgm id="{80DAF350-911A-4C81-801C-2F8AFF1696B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80DAF350-911A-4C81-801C-2F8AFF1696B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714C7BE2-6F05-40D0-BEBE-7A9A0BF0B459}"/>
                                            </p:graphicEl>
                                          </p:spTgt>
                                        </p:tgtEl>
                                        <p:attrNameLst>
                                          <p:attrName>style.visibility</p:attrName>
                                        </p:attrNameLst>
                                      </p:cBhvr>
                                      <p:to>
                                        <p:strVal val="visible"/>
                                      </p:to>
                                    </p:set>
                                    <p:anim calcmode="lin" valueType="num">
                                      <p:cBhvr additive="base">
                                        <p:cTn id="37" dur="500" fill="hold"/>
                                        <p:tgtEl>
                                          <p:spTgt spid="5">
                                            <p:graphicEl>
                                              <a:dgm id="{714C7BE2-6F05-40D0-BEBE-7A9A0BF0B45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714C7BE2-6F05-40D0-BEBE-7A9A0BF0B459}"/>
                                            </p:graphicEl>
                                          </p:spTgt>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5">
                                            <p:graphicEl>
                                              <a:dgm id="{08C12655-4E20-44C5-A8E7-039E5EEB2B56}"/>
                                            </p:graphicEl>
                                          </p:spTgt>
                                        </p:tgtEl>
                                        <p:attrNameLst>
                                          <p:attrName>style.visibility</p:attrName>
                                        </p:attrNameLst>
                                      </p:cBhvr>
                                      <p:to>
                                        <p:strVal val="visible"/>
                                      </p:to>
                                    </p:set>
                                    <p:anim calcmode="lin" valueType="num">
                                      <p:cBhvr additive="base">
                                        <p:cTn id="42" dur="500" fill="hold"/>
                                        <p:tgtEl>
                                          <p:spTgt spid="5">
                                            <p:graphicEl>
                                              <a:dgm id="{08C12655-4E20-44C5-A8E7-039E5EEB2B56}"/>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graphicEl>
                                              <a:dgm id="{08C12655-4E20-44C5-A8E7-039E5EEB2B56}"/>
                                            </p:graphic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par>
                          <p:cTn id="49" fill="hold">
                            <p:stCondLst>
                              <p:cond delay="500"/>
                            </p:stCondLst>
                            <p:childTnLst>
                              <p:par>
                                <p:cTn id="50" presetID="3" presetClass="entr" presetSubtype="10"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par>
                          <p:cTn id="53" fill="hold">
                            <p:stCondLst>
                              <p:cond delay="1000"/>
                            </p:stCondLst>
                            <p:childTnLst>
                              <p:par>
                                <p:cTn id="54" presetID="3" presetClass="entr" presetSubtype="10"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7" grpId="0" animBg="1"/>
      <p:bldP spid="8"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153891" y="3751118"/>
            <a:ext cx="5928443" cy="887562"/>
          </a:xfrm>
        </p:spPr>
        <p:txBody>
          <a:bodyPr>
            <a:normAutofit/>
          </a:bodyPr>
          <a:lstStyle/>
          <a:p>
            <a:r>
              <a:rPr lang="pt-BR"/>
              <a:t>SOS_SCHEDULER_YEILD</a:t>
            </a:r>
            <a:endParaRPr lang="pt-BR" dirty="0"/>
          </a:p>
        </p:txBody>
      </p:sp>
    </p:spTree>
    <p:extLst>
      <p:ext uri="{BB962C8B-B14F-4D97-AF65-F5344CB8AC3E}">
        <p14:creationId xmlns:p14="http://schemas.microsoft.com/office/powerpoint/2010/main" val="216128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2235200" y="1295400"/>
            <a:ext cx="4775200" cy="213360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667" b="1" dirty="0">
                <a:solidFill>
                  <a:schemeClr val="bg1"/>
                </a:solidFill>
                <a:latin typeface="Arial" charset="0"/>
                <a:ea typeface="ＭＳ Ｐゴシック" charset="-128"/>
              </a:rPr>
              <a:t>Relational Engine</a:t>
            </a:r>
          </a:p>
        </p:txBody>
      </p:sp>
      <p:sp>
        <p:nvSpPr>
          <p:cNvPr id="6" name="Rectangle 5"/>
          <p:cNvSpPr/>
          <p:nvPr/>
        </p:nvSpPr>
        <p:spPr bwMode="auto">
          <a:xfrm>
            <a:off x="2540000" y="1828800"/>
            <a:ext cx="1727200" cy="13716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667" dirty="0">
                <a:latin typeface="Arial" charset="0"/>
                <a:ea typeface="ＭＳ Ｐゴシック" charset="-128"/>
              </a:rPr>
              <a:t>Optimizer</a:t>
            </a:r>
          </a:p>
        </p:txBody>
      </p:sp>
      <p:sp>
        <p:nvSpPr>
          <p:cNvPr id="7" name="Rectangle 6"/>
          <p:cNvSpPr/>
          <p:nvPr/>
        </p:nvSpPr>
        <p:spPr bwMode="auto">
          <a:xfrm>
            <a:off x="4775200" y="2438400"/>
            <a:ext cx="1930400" cy="7620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latin typeface="Arial" charset="0"/>
                <a:ea typeface="ＭＳ Ｐゴシック" charset="-128"/>
              </a:rPr>
              <a:t>Query Executor</a:t>
            </a:r>
          </a:p>
        </p:txBody>
      </p:sp>
      <p:sp>
        <p:nvSpPr>
          <p:cNvPr id="8" name="Rectangle 7"/>
          <p:cNvSpPr/>
          <p:nvPr/>
        </p:nvSpPr>
        <p:spPr bwMode="auto">
          <a:xfrm>
            <a:off x="4775200" y="1828800"/>
            <a:ext cx="1930400" cy="5334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err="1">
                <a:latin typeface="Arial" charset="0"/>
                <a:ea typeface="ＭＳ Ｐゴシック" charset="-128"/>
              </a:rPr>
              <a:t>Cmd</a:t>
            </a:r>
            <a:r>
              <a:rPr lang="en-US" sz="2400" dirty="0">
                <a:latin typeface="Arial" charset="0"/>
                <a:ea typeface="ＭＳ Ｐゴシック" charset="-128"/>
              </a:rPr>
              <a:t> Parser</a:t>
            </a:r>
          </a:p>
        </p:txBody>
      </p:sp>
      <p:sp>
        <p:nvSpPr>
          <p:cNvPr id="12" name="Rounded Rectangle 11"/>
          <p:cNvSpPr/>
          <p:nvPr/>
        </p:nvSpPr>
        <p:spPr bwMode="auto">
          <a:xfrm>
            <a:off x="2235200" y="3962400"/>
            <a:ext cx="6299200" cy="213360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667" b="1" dirty="0">
                <a:latin typeface="Arial" charset="0"/>
                <a:ea typeface="ＭＳ Ｐゴシック" charset="-128"/>
              </a:rPr>
              <a:t>Storage Engine</a:t>
            </a:r>
          </a:p>
        </p:txBody>
      </p:sp>
      <p:sp>
        <p:nvSpPr>
          <p:cNvPr id="13" name="Rectangle 12"/>
          <p:cNvSpPr/>
          <p:nvPr/>
        </p:nvSpPr>
        <p:spPr bwMode="auto">
          <a:xfrm>
            <a:off x="2637278" y="4495800"/>
            <a:ext cx="1731524" cy="13716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1867" dirty="0"/>
              <a:t>Trans-action Manager: </a:t>
            </a:r>
          </a:p>
          <a:p>
            <a:pPr defTabSz="1219170" eaLnBrk="0" fontAlgn="base" hangingPunct="0">
              <a:spcBef>
                <a:spcPct val="0"/>
              </a:spcBef>
              <a:spcAft>
                <a:spcPct val="0"/>
              </a:spcAft>
            </a:pPr>
            <a:r>
              <a:rPr lang="en-US" sz="1867" dirty="0"/>
              <a:t>Log &amp; Lock </a:t>
            </a:r>
            <a:r>
              <a:rPr lang="en-US" sz="1867" dirty="0" err="1"/>
              <a:t>Mgr</a:t>
            </a:r>
            <a:endParaRPr lang="en-US" sz="1867" dirty="0"/>
          </a:p>
        </p:txBody>
      </p:sp>
      <p:sp>
        <p:nvSpPr>
          <p:cNvPr id="14" name="Rectangle 13"/>
          <p:cNvSpPr/>
          <p:nvPr/>
        </p:nvSpPr>
        <p:spPr bwMode="auto">
          <a:xfrm>
            <a:off x="6400802" y="4495800"/>
            <a:ext cx="1934724" cy="7620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latin typeface="Arial" charset="0"/>
                <a:ea typeface="ＭＳ Ｐゴシック" charset="-128"/>
              </a:rPr>
              <a:t>Buffer Manager</a:t>
            </a:r>
          </a:p>
        </p:txBody>
      </p:sp>
      <p:sp>
        <p:nvSpPr>
          <p:cNvPr id="15" name="Rectangle 14"/>
          <p:cNvSpPr/>
          <p:nvPr/>
        </p:nvSpPr>
        <p:spPr bwMode="auto">
          <a:xfrm>
            <a:off x="4572002" y="4495800"/>
            <a:ext cx="1627761" cy="7620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latin typeface="Arial" charset="0"/>
                <a:ea typeface="ＭＳ Ｐゴシック" charset="-128"/>
              </a:rPr>
              <a:t>Access Methods</a:t>
            </a:r>
          </a:p>
        </p:txBody>
      </p:sp>
      <p:grpSp>
        <p:nvGrpSpPr>
          <p:cNvPr id="3" name="Group 20"/>
          <p:cNvGrpSpPr/>
          <p:nvPr/>
        </p:nvGrpSpPr>
        <p:grpSpPr>
          <a:xfrm>
            <a:off x="7721600" y="1295400"/>
            <a:ext cx="1828800" cy="2133600"/>
            <a:chOff x="5410200" y="1371600"/>
            <a:chExt cx="1371600" cy="2133600"/>
          </a:xfrm>
          <a:solidFill>
            <a:schemeClr val="tx1">
              <a:lumMod val="20000"/>
              <a:lumOff val="80000"/>
            </a:schemeClr>
          </a:solidFill>
        </p:grpSpPr>
        <p:sp>
          <p:nvSpPr>
            <p:cNvPr id="16" name="Rounded Rectangle 15"/>
            <p:cNvSpPr/>
            <p:nvPr/>
          </p:nvSpPr>
          <p:spPr bwMode="auto">
            <a:xfrm>
              <a:off x="5410200" y="1371600"/>
              <a:ext cx="1371600" cy="2133600"/>
            </a:xfrm>
            <a:prstGeom prst="roundRect">
              <a:avLst/>
            </a:prstGeom>
            <a:gr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667" b="1" dirty="0">
                  <a:solidFill>
                    <a:schemeClr val="bg1"/>
                  </a:solidFill>
                  <a:latin typeface="Arial" charset="0"/>
                  <a:ea typeface="ＭＳ Ｐゴシック" charset="-128"/>
                </a:rPr>
                <a:t>Protocol Layer</a:t>
              </a:r>
            </a:p>
          </p:txBody>
        </p:sp>
        <p:sp>
          <p:nvSpPr>
            <p:cNvPr id="18" name="Rectangle 17"/>
            <p:cNvSpPr/>
            <p:nvPr/>
          </p:nvSpPr>
          <p:spPr bwMode="auto">
            <a:xfrm>
              <a:off x="5562600" y="2286000"/>
              <a:ext cx="1066800" cy="990600"/>
            </a:xfrm>
            <a:prstGeom prst="rect">
              <a:avLst/>
            </a:prstGeom>
            <a:gr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latin typeface="Arial" charset="0"/>
                  <a:ea typeface="ＭＳ Ｐゴシック" charset="-128"/>
                </a:rPr>
                <a:t>SNI</a:t>
              </a:r>
            </a:p>
          </p:txBody>
        </p:sp>
      </p:grpSp>
      <p:sp>
        <p:nvSpPr>
          <p:cNvPr id="19" name="Can 18"/>
          <p:cNvSpPr/>
          <p:nvPr/>
        </p:nvSpPr>
        <p:spPr bwMode="auto">
          <a:xfrm>
            <a:off x="203200" y="4724400"/>
            <a:ext cx="1219200" cy="1752600"/>
          </a:xfrm>
          <a:prstGeom prst="ca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latin typeface="Arial" charset="0"/>
                <a:ea typeface="ＭＳ Ｐゴシック" charset="-128"/>
              </a:rPr>
              <a:t>Data File(s)</a:t>
            </a:r>
          </a:p>
        </p:txBody>
      </p:sp>
      <p:sp>
        <p:nvSpPr>
          <p:cNvPr id="20" name="Flowchart: Direct Access Storage 19"/>
          <p:cNvSpPr/>
          <p:nvPr/>
        </p:nvSpPr>
        <p:spPr bwMode="auto">
          <a:xfrm>
            <a:off x="203200" y="3352800"/>
            <a:ext cx="1727200" cy="762000"/>
          </a:xfrm>
          <a:prstGeom prst="flowChartMagneticDrum">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latin typeface="Arial" charset="0"/>
                <a:ea typeface="ＭＳ Ｐゴシック" charset="-128"/>
              </a:rPr>
              <a:t>T-Log</a:t>
            </a:r>
            <a:endParaRPr lang="en-US" sz="2667" dirty="0">
              <a:latin typeface="Arial" charset="0"/>
              <a:ea typeface="ＭＳ Ｐゴシック" charset="-128"/>
            </a:endParaRPr>
          </a:p>
        </p:txBody>
      </p:sp>
      <p:sp>
        <p:nvSpPr>
          <p:cNvPr id="24" name="Rounded Rectangle 23"/>
          <p:cNvSpPr/>
          <p:nvPr/>
        </p:nvSpPr>
        <p:spPr bwMode="auto">
          <a:xfrm>
            <a:off x="9042400" y="3733803"/>
            <a:ext cx="2946400" cy="2822377"/>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667" b="1" dirty="0">
                <a:latin typeface="Arial" charset="0"/>
                <a:ea typeface="ＭＳ Ｐゴシック" charset="-128"/>
              </a:rPr>
              <a:t>Buffer Pool</a:t>
            </a:r>
          </a:p>
          <a:p>
            <a:pPr defTabSz="1219170" eaLnBrk="0" fontAlgn="base" hangingPunct="0">
              <a:spcBef>
                <a:spcPct val="0"/>
              </a:spcBef>
              <a:spcAft>
                <a:spcPct val="0"/>
              </a:spcAft>
            </a:pPr>
            <a:r>
              <a:rPr lang="en-US" sz="2667" dirty="0"/>
              <a:t>- - - - - - - - - - - -</a:t>
            </a:r>
          </a:p>
          <a:p>
            <a:pPr defTabSz="1219170" eaLnBrk="0" fontAlgn="base" hangingPunct="0">
              <a:spcBef>
                <a:spcPct val="0"/>
              </a:spcBef>
              <a:spcAft>
                <a:spcPct val="0"/>
              </a:spcAft>
            </a:pPr>
            <a:r>
              <a:rPr lang="en-US" sz="2667" dirty="0"/>
              <a:t>Data Cache</a:t>
            </a:r>
          </a:p>
          <a:p>
            <a:pPr defTabSz="1219170" eaLnBrk="0" fontAlgn="base" hangingPunct="0">
              <a:spcBef>
                <a:spcPct val="0"/>
              </a:spcBef>
              <a:spcAft>
                <a:spcPct val="0"/>
              </a:spcAft>
            </a:pPr>
            <a:endParaRPr lang="en-US" sz="2667" dirty="0">
              <a:latin typeface="Arial" charset="0"/>
              <a:ea typeface="ＭＳ Ｐゴシック" charset="-128"/>
            </a:endParaRPr>
          </a:p>
          <a:p>
            <a:pPr defTabSz="1219170" eaLnBrk="0" fontAlgn="base" hangingPunct="0">
              <a:spcBef>
                <a:spcPct val="0"/>
              </a:spcBef>
              <a:spcAft>
                <a:spcPct val="0"/>
              </a:spcAft>
            </a:pPr>
            <a:r>
              <a:rPr lang="en-US" sz="2667" dirty="0">
                <a:latin typeface="Arial" charset="0"/>
                <a:ea typeface="ＭＳ Ｐゴシック" charset="-128"/>
              </a:rPr>
              <a:t>- - - - - - - - - - - - </a:t>
            </a:r>
          </a:p>
          <a:p>
            <a:pPr defTabSz="1219170" eaLnBrk="0" fontAlgn="base" hangingPunct="0">
              <a:spcBef>
                <a:spcPct val="0"/>
              </a:spcBef>
              <a:spcAft>
                <a:spcPct val="0"/>
              </a:spcAft>
            </a:pPr>
            <a:r>
              <a:rPr lang="en-US" sz="2667" dirty="0">
                <a:latin typeface="Arial" charset="0"/>
                <a:ea typeface="ＭＳ Ｐゴシック" charset="-128"/>
              </a:rPr>
              <a:t>Plan Cache</a:t>
            </a:r>
          </a:p>
        </p:txBody>
      </p:sp>
      <p:sp>
        <p:nvSpPr>
          <p:cNvPr id="28" name="TextBox 27"/>
          <p:cNvSpPr txBox="1"/>
          <p:nvPr/>
        </p:nvSpPr>
        <p:spPr>
          <a:xfrm>
            <a:off x="10363200" y="2667000"/>
            <a:ext cx="1828800" cy="1077026"/>
          </a:xfrm>
          <a:prstGeom prst="rect">
            <a:avLst/>
          </a:prstGeom>
          <a:noFill/>
        </p:spPr>
        <p:txBody>
          <a:bodyPr wrap="square" rtlCol="0">
            <a:spAutoFit/>
          </a:bodyPr>
          <a:lstStyle/>
          <a:p>
            <a:pPr algn="ctr"/>
            <a:r>
              <a:rPr lang="en-US" sz="2133" dirty="0"/>
              <a:t>SQL Server Network Interface</a:t>
            </a:r>
          </a:p>
        </p:txBody>
      </p:sp>
      <p:sp>
        <p:nvSpPr>
          <p:cNvPr id="37" name="Striped Right Arrow 36"/>
          <p:cNvSpPr/>
          <p:nvPr/>
        </p:nvSpPr>
        <p:spPr bwMode="auto">
          <a:xfrm rot="10800000">
            <a:off x="9245600" y="2819400"/>
            <a:ext cx="1422400" cy="4572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Arial" charset="0"/>
              <a:ea typeface="ＭＳ Ｐゴシック" charset="-128"/>
            </a:endParaRPr>
          </a:p>
        </p:txBody>
      </p:sp>
      <p:sp>
        <p:nvSpPr>
          <p:cNvPr id="38" name="TextBox 37"/>
          <p:cNvSpPr txBox="1"/>
          <p:nvPr/>
        </p:nvSpPr>
        <p:spPr>
          <a:xfrm>
            <a:off x="9652001" y="3124200"/>
            <a:ext cx="619080" cy="379656"/>
          </a:xfrm>
          <a:prstGeom prst="rect">
            <a:avLst/>
          </a:prstGeom>
          <a:noFill/>
        </p:spPr>
        <p:txBody>
          <a:bodyPr wrap="none" rtlCol="0">
            <a:spAutoFit/>
          </a:bodyPr>
          <a:lstStyle/>
          <a:p>
            <a:r>
              <a:rPr lang="en-US" sz="1867" b="1" i="1" dirty="0"/>
              <a:t>TDS</a:t>
            </a:r>
          </a:p>
        </p:txBody>
      </p:sp>
      <p:sp>
        <p:nvSpPr>
          <p:cNvPr id="39" name="Striped Right Arrow 38"/>
          <p:cNvSpPr/>
          <p:nvPr/>
        </p:nvSpPr>
        <p:spPr bwMode="auto">
          <a:xfrm rot="10800000">
            <a:off x="6604000" y="1295400"/>
            <a:ext cx="1422400" cy="4572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Arial" charset="0"/>
              <a:ea typeface="ＭＳ Ｐゴシック" charset="-128"/>
            </a:endParaRPr>
          </a:p>
        </p:txBody>
      </p:sp>
      <p:sp>
        <p:nvSpPr>
          <p:cNvPr id="40" name="TextBox 39"/>
          <p:cNvSpPr txBox="1"/>
          <p:nvPr/>
        </p:nvSpPr>
        <p:spPr>
          <a:xfrm>
            <a:off x="6764699" y="744460"/>
            <a:ext cx="1252266" cy="1528945"/>
          </a:xfrm>
          <a:prstGeom prst="rect">
            <a:avLst/>
          </a:prstGeom>
          <a:noFill/>
        </p:spPr>
        <p:txBody>
          <a:bodyPr wrap="none" rtlCol="0">
            <a:spAutoFit/>
          </a:bodyPr>
          <a:lstStyle/>
          <a:p>
            <a:pPr algn="ctr"/>
            <a:r>
              <a:rPr lang="en-US" sz="1867" b="1" i="1" dirty="0"/>
              <a:t>Language</a:t>
            </a:r>
          </a:p>
          <a:p>
            <a:pPr algn="ctr"/>
            <a:r>
              <a:rPr lang="en-US" sz="1867" b="1" i="1" dirty="0"/>
              <a:t>Event</a:t>
            </a:r>
          </a:p>
          <a:p>
            <a:pPr algn="ctr"/>
            <a:endParaRPr lang="en-US" sz="1867" b="1" i="1" dirty="0"/>
          </a:p>
          <a:p>
            <a:pPr algn="ctr"/>
            <a:r>
              <a:rPr lang="en-US" sz="1867" b="1" i="1" dirty="0"/>
              <a:t>SQL</a:t>
            </a:r>
          </a:p>
          <a:p>
            <a:pPr algn="ctr"/>
            <a:r>
              <a:rPr lang="en-US" sz="1867" b="1" i="1"/>
              <a:t>OS</a:t>
            </a:r>
            <a:endParaRPr lang="en-US" sz="1867" b="1" i="1" dirty="0"/>
          </a:p>
        </p:txBody>
      </p:sp>
      <p:sp>
        <p:nvSpPr>
          <p:cNvPr id="42" name="Flowchart: Decision 41"/>
          <p:cNvSpPr/>
          <p:nvPr/>
        </p:nvSpPr>
        <p:spPr bwMode="auto">
          <a:xfrm>
            <a:off x="5588000" y="3124200"/>
            <a:ext cx="1930400" cy="990600"/>
          </a:xfrm>
          <a:prstGeom prst="flowChartDecisio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0" fontAlgn="base" hangingPunct="0">
              <a:spcBef>
                <a:spcPct val="0"/>
              </a:spcBef>
              <a:spcAft>
                <a:spcPct val="0"/>
              </a:spcAft>
            </a:pPr>
            <a:r>
              <a:rPr lang="en-US" sz="3733" b="1" dirty="0"/>
              <a:t>?</a:t>
            </a:r>
          </a:p>
        </p:txBody>
      </p:sp>
      <p:cxnSp>
        <p:nvCxnSpPr>
          <p:cNvPr id="44" name="Elbow Connector 43"/>
          <p:cNvCxnSpPr>
            <a:stCxn id="42" idx="3"/>
          </p:cNvCxnSpPr>
          <p:nvPr/>
        </p:nvCxnSpPr>
        <p:spPr bwMode="auto">
          <a:xfrm>
            <a:off x="7518400" y="3619501"/>
            <a:ext cx="2946400" cy="2857500"/>
          </a:xfrm>
          <a:prstGeom prst="bentConnector3">
            <a:avLst>
              <a:gd name="adj1" fmla="val 46059"/>
            </a:avLst>
          </a:prstGeom>
          <a:solidFill>
            <a:schemeClr val="accent1"/>
          </a:solidFill>
          <a:ln w="25400" cap="flat" cmpd="sng" algn="ctr">
            <a:solidFill>
              <a:schemeClr val="tx1"/>
            </a:solidFill>
            <a:prstDash val="solid"/>
            <a:round/>
            <a:headEnd type="none" w="med" len="med"/>
            <a:tailEnd type="arrow"/>
          </a:ln>
          <a:effectLst/>
        </p:spPr>
      </p:cxnSp>
      <p:sp>
        <p:nvSpPr>
          <p:cNvPr id="55" name="U-Turn Arrow 54"/>
          <p:cNvSpPr/>
          <p:nvPr/>
        </p:nvSpPr>
        <p:spPr bwMode="auto">
          <a:xfrm>
            <a:off x="3657600" y="1066800"/>
            <a:ext cx="2133600" cy="1143000"/>
          </a:xfrm>
          <a:prstGeom prst="uturnArrow">
            <a:avLst>
              <a:gd name="adj1" fmla="val 15555"/>
              <a:gd name="adj2" fmla="val 25000"/>
              <a:gd name="adj3" fmla="val 25000"/>
              <a:gd name="adj4" fmla="val 43750"/>
              <a:gd name="adj5" fmla="val 75000"/>
            </a:avLst>
          </a:prstGeom>
          <a:solidFill>
            <a:schemeClr val="tx1">
              <a:lumMod val="20000"/>
              <a:lumOff val="80000"/>
            </a:schemeClr>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Arial" charset="0"/>
              <a:ea typeface="ＭＳ Ｐゴシック" charset="-128"/>
            </a:endParaRPr>
          </a:p>
        </p:txBody>
      </p:sp>
      <p:sp>
        <p:nvSpPr>
          <p:cNvPr id="60" name="TextBox 59"/>
          <p:cNvSpPr txBox="1"/>
          <p:nvPr/>
        </p:nvSpPr>
        <p:spPr>
          <a:xfrm>
            <a:off x="4203861" y="533402"/>
            <a:ext cx="960519" cy="748795"/>
          </a:xfrm>
          <a:prstGeom prst="rect">
            <a:avLst/>
          </a:prstGeom>
          <a:noFill/>
        </p:spPr>
        <p:txBody>
          <a:bodyPr wrap="none" rtlCol="0">
            <a:spAutoFit/>
          </a:bodyPr>
          <a:lstStyle/>
          <a:p>
            <a:pPr algn="ctr"/>
            <a:r>
              <a:rPr lang="en-US" sz="2133" b="1" dirty="0"/>
              <a:t>Query</a:t>
            </a:r>
          </a:p>
          <a:p>
            <a:pPr algn="ctr"/>
            <a:r>
              <a:rPr lang="en-US" sz="2133" b="1" dirty="0"/>
              <a:t>Tree</a:t>
            </a:r>
          </a:p>
        </p:txBody>
      </p:sp>
      <p:sp>
        <p:nvSpPr>
          <p:cNvPr id="62" name="Striped Right Arrow 61"/>
          <p:cNvSpPr/>
          <p:nvPr/>
        </p:nvSpPr>
        <p:spPr bwMode="auto">
          <a:xfrm>
            <a:off x="3454400" y="2667000"/>
            <a:ext cx="1422400" cy="4572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Arial" charset="0"/>
              <a:ea typeface="ＭＳ Ｐゴシック" charset="-128"/>
            </a:endParaRPr>
          </a:p>
        </p:txBody>
      </p:sp>
      <p:sp>
        <p:nvSpPr>
          <p:cNvPr id="63" name="TextBox 62"/>
          <p:cNvSpPr txBox="1"/>
          <p:nvPr/>
        </p:nvSpPr>
        <p:spPr>
          <a:xfrm>
            <a:off x="2965821" y="2286001"/>
            <a:ext cx="875561" cy="666977"/>
          </a:xfrm>
          <a:prstGeom prst="rect">
            <a:avLst/>
          </a:prstGeom>
          <a:solidFill>
            <a:schemeClr val="tx1">
              <a:lumMod val="20000"/>
              <a:lumOff val="80000"/>
            </a:schemeClr>
          </a:solidFill>
        </p:spPr>
        <p:txBody>
          <a:bodyPr wrap="none" rtlCol="0">
            <a:spAutoFit/>
          </a:bodyPr>
          <a:lstStyle/>
          <a:p>
            <a:pPr algn="ctr"/>
            <a:r>
              <a:rPr lang="en-US" sz="1867" b="1" i="1" dirty="0"/>
              <a:t>Query</a:t>
            </a:r>
          </a:p>
          <a:p>
            <a:pPr algn="ctr"/>
            <a:r>
              <a:rPr lang="en-US" sz="1867" b="1" i="1" dirty="0"/>
              <a:t>Plan</a:t>
            </a:r>
          </a:p>
        </p:txBody>
      </p:sp>
      <p:sp>
        <p:nvSpPr>
          <p:cNvPr id="64" name="Striped Right Arrow 63"/>
          <p:cNvSpPr/>
          <p:nvPr/>
        </p:nvSpPr>
        <p:spPr bwMode="auto">
          <a:xfrm rot="5400000">
            <a:off x="4965700" y="3543300"/>
            <a:ext cx="1447800" cy="6096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Arial" charset="0"/>
              <a:ea typeface="ＭＳ Ｐゴシック" charset="-128"/>
            </a:endParaRPr>
          </a:p>
        </p:txBody>
      </p:sp>
      <p:sp>
        <p:nvSpPr>
          <p:cNvPr id="65" name="TextBox 64"/>
          <p:cNvSpPr txBox="1"/>
          <p:nvPr/>
        </p:nvSpPr>
        <p:spPr>
          <a:xfrm>
            <a:off x="4862009" y="3429001"/>
            <a:ext cx="559769" cy="584775"/>
          </a:xfrm>
          <a:prstGeom prst="rect">
            <a:avLst/>
          </a:prstGeom>
          <a:noFill/>
        </p:spPr>
        <p:txBody>
          <a:bodyPr wrap="none" rtlCol="0">
            <a:spAutoFit/>
          </a:bodyPr>
          <a:lstStyle/>
          <a:p>
            <a:pPr algn="ctr"/>
            <a:r>
              <a:rPr lang="en-US" sz="1600" b="1" i="1" dirty="0"/>
              <a:t>OLE</a:t>
            </a:r>
          </a:p>
          <a:p>
            <a:pPr algn="ctr"/>
            <a:r>
              <a:rPr lang="en-US" sz="1600" b="1" i="1" dirty="0"/>
              <a:t>DB</a:t>
            </a:r>
          </a:p>
        </p:txBody>
      </p:sp>
      <p:sp>
        <p:nvSpPr>
          <p:cNvPr id="47" name="Left-Right Arrow 46"/>
          <p:cNvSpPr/>
          <p:nvPr/>
        </p:nvSpPr>
        <p:spPr bwMode="auto">
          <a:xfrm rot="10800000">
            <a:off x="3657600" y="4953000"/>
            <a:ext cx="1422400" cy="304800"/>
          </a:xfrm>
          <a:prstGeom prst="leftRightArrow">
            <a:avLst>
              <a:gd name="adj1" fmla="val 58372"/>
              <a:gd name="adj2" fmla="val 38372"/>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Arial" charset="0"/>
              <a:ea typeface="ＭＳ Ｐゴシック" charset="-128"/>
            </a:endParaRPr>
          </a:p>
        </p:txBody>
      </p:sp>
      <p:sp>
        <p:nvSpPr>
          <p:cNvPr id="48" name="TextBox 47"/>
          <p:cNvSpPr txBox="1"/>
          <p:nvPr/>
        </p:nvSpPr>
        <p:spPr>
          <a:xfrm>
            <a:off x="4456196" y="5328087"/>
            <a:ext cx="818493" cy="666977"/>
          </a:xfrm>
          <a:prstGeom prst="rect">
            <a:avLst/>
          </a:prstGeom>
          <a:noFill/>
        </p:spPr>
        <p:txBody>
          <a:bodyPr wrap="none" rtlCol="0">
            <a:spAutoFit/>
          </a:bodyPr>
          <a:lstStyle/>
          <a:p>
            <a:pPr algn="ctr"/>
            <a:r>
              <a:rPr lang="en-US" sz="1867" b="1" i="1" dirty="0"/>
              <a:t>Data</a:t>
            </a:r>
          </a:p>
          <a:p>
            <a:pPr algn="ctr"/>
            <a:r>
              <a:rPr lang="en-US" sz="1867" b="1" i="1" dirty="0"/>
              <a:t>Write</a:t>
            </a:r>
          </a:p>
        </p:txBody>
      </p:sp>
      <p:sp>
        <p:nvSpPr>
          <p:cNvPr id="51" name="Left-Up Arrow 50"/>
          <p:cNvSpPr/>
          <p:nvPr/>
        </p:nvSpPr>
        <p:spPr bwMode="auto">
          <a:xfrm>
            <a:off x="1422400" y="3810000"/>
            <a:ext cx="1828800" cy="1219200"/>
          </a:xfrm>
          <a:prstGeom prst="leftUpArrow">
            <a:avLst>
              <a:gd name="adj1" fmla="val 13250"/>
              <a:gd name="adj2" fmla="val 15820"/>
              <a:gd name="adj3" fmla="val 16921"/>
            </a:avLst>
          </a:prstGeom>
          <a:solidFill>
            <a:schemeClr val="tx1">
              <a:lumMod val="20000"/>
              <a:lumOff val="80000"/>
            </a:schemeClr>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2400" dirty="0"/>
          </a:p>
        </p:txBody>
      </p:sp>
      <p:sp>
        <p:nvSpPr>
          <p:cNvPr id="56" name="Snip Single Corner Rectangle 55"/>
          <p:cNvSpPr/>
          <p:nvPr/>
        </p:nvSpPr>
        <p:spPr bwMode="auto">
          <a:xfrm>
            <a:off x="9446637" y="5429249"/>
            <a:ext cx="406400" cy="381000"/>
          </a:xfrm>
          <a:prstGeom prst="snip1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Arial" charset="0"/>
              <a:ea typeface="ＭＳ Ｐゴシック" charset="-128"/>
            </a:endParaRPr>
          </a:p>
        </p:txBody>
      </p:sp>
      <p:sp>
        <p:nvSpPr>
          <p:cNvPr id="52" name="Left-Right Arrow 51"/>
          <p:cNvSpPr/>
          <p:nvPr/>
        </p:nvSpPr>
        <p:spPr bwMode="auto">
          <a:xfrm>
            <a:off x="5892800" y="4953000"/>
            <a:ext cx="914400" cy="304800"/>
          </a:xfrm>
          <a:prstGeom prst="leftRightArrow">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Arial" charset="0"/>
              <a:ea typeface="ＭＳ Ｐゴシック" charset="-128"/>
            </a:endParaRPr>
          </a:p>
        </p:txBody>
      </p:sp>
      <p:sp>
        <p:nvSpPr>
          <p:cNvPr id="53" name="Flowchart: Decision 52"/>
          <p:cNvSpPr/>
          <p:nvPr/>
        </p:nvSpPr>
        <p:spPr bwMode="auto">
          <a:xfrm>
            <a:off x="5791200" y="5181600"/>
            <a:ext cx="1930400" cy="990600"/>
          </a:xfrm>
          <a:prstGeom prst="flowChartDecisio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0" fontAlgn="base" hangingPunct="0">
              <a:spcBef>
                <a:spcPct val="0"/>
              </a:spcBef>
              <a:spcAft>
                <a:spcPct val="0"/>
              </a:spcAft>
            </a:pPr>
            <a:r>
              <a:rPr lang="en-US" sz="3733" b="1" dirty="0"/>
              <a:t>?</a:t>
            </a:r>
          </a:p>
        </p:txBody>
      </p:sp>
      <p:cxnSp>
        <p:nvCxnSpPr>
          <p:cNvPr id="54" name="Elbow Connector 53"/>
          <p:cNvCxnSpPr/>
          <p:nvPr/>
        </p:nvCxnSpPr>
        <p:spPr bwMode="auto">
          <a:xfrm flipV="1">
            <a:off x="7772401" y="5617732"/>
            <a:ext cx="1650305" cy="54803"/>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57" name="Elbow Connector 56"/>
          <p:cNvCxnSpPr>
            <a:stCxn id="53" idx="1"/>
          </p:cNvCxnSpPr>
          <p:nvPr/>
        </p:nvCxnSpPr>
        <p:spPr bwMode="auto">
          <a:xfrm rot="10800000" flipV="1">
            <a:off x="1219200" y="5676901"/>
            <a:ext cx="4572000" cy="495300"/>
          </a:xfrm>
          <a:prstGeom prst="bentConnector3">
            <a:avLst>
              <a:gd name="adj1" fmla="val 47229"/>
            </a:avLst>
          </a:prstGeom>
          <a:solidFill>
            <a:schemeClr val="accent1"/>
          </a:solidFill>
          <a:ln w="25400" cap="flat" cmpd="sng" algn="ctr">
            <a:solidFill>
              <a:schemeClr val="tx1"/>
            </a:solidFill>
            <a:prstDash val="solid"/>
            <a:round/>
            <a:headEnd type="none" w="med" len="med"/>
            <a:tailEnd type="arrow"/>
          </a:ln>
          <a:effectLst/>
        </p:spPr>
      </p:cxnSp>
      <p:cxnSp>
        <p:nvCxnSpPr>
          <p:cNvPr id="58" name="Elbow Connector 57"/>
          <p:cNvCxnSpPr>
            <a:endCxn id="56" idx="2"/>
          </p:cNvCxnSpPr>
          <p:nvPr/>
        </p:nvCxnSpPr>
        <p:spPr bwMode="auto">
          <a:xfrm flipV="1">
            <a:off x="1219200" y="5619749"/>
            <a:ext cx="8227437" cy="666752"/>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4" name="TextBox 3"/>
          <p:cNvSpPr txBox="1"/>
          <p:nvPr/>
        </p:nvSpPr>
        <p:spPr>
          <a:xfrm>
            <a:off x="481764" y="4129093"/>
            <a:ext cx="1170072" cy="666977"/>
          </a:xfrm>
          <a:prstGeom prst="rect">
            <a:avLst/>
          </a:prstGeom>
          <a:noFill/>
        </p:spPr>
        <p:txBody>
          <a:bodyPr wrap="square" rtlCol="0">
            <a:spAutoFit/>
          </a:bodyPr>
          <a:lstStyle/>
          <a:p>
            <a:r>
              <a:rPr lang="en-US" sz="1867" b="1" i="1" dirty="0"/>
              <a:t>Check Point</a:t>
            </a:r>
          </a:p>
        </p:txBody>
      </p:sp>
      <p:sp>
        <p:nvSpPr>
          <p:cNvPr id="9" name="TextBox 8"/>
          <p:cNvSpPr txBox="1"/>
          <p:nvPr/>
        </p:nvSpPr>
        <p:spPr>
          <a:xfrm>
            <a:off x="4865444" y="6292336"/>
            <a:ext cx="1675459" cy="461665"/>
          </a:xfrm>
          <a:prstGeom prst="rect">
            <a:avLst/>
          </a:prstGeom>
          <a:noFill/>
        </p:spPr>
        <p:txBody>
          <a:bodyPr wrap="none" rtlCol="0">
            <a:spAutoFit/>
          </a:bodyPr>
          <a:lstStyle/>
          <a:p>
            <a:r>
              <a:rPr lang="en-US" sz="2400" i="1" dirty="0"/>
              <a:t>Lazywriter</a:t>
            </a:r>
          </a:p>
        </p:txBody>
      </p:sp>
      <p:sp>
        <p:nvSpPr>
          <p:cNvPr id="10" name="TextBox 9"/>
          <p:cNvSpPr txBox="1"/>
          <p:nvPr/>
        </p:nvSpPr>
        <p:spPr>
          <a:xfrm>
            <a:off x="7762504" y="3604815"/>
            <a:ext cx="1053494" cy="379656"/>
          </a:xfrm>
          <a:prstGeom prst="rect">
            <a:avLst/>
          </a:prstGeom>
          <a:noFill/>
        </p:spPr>
        <p:txBody>
          <a:bodyPr wrap="none" rtlCol="0">
            <a:spAutoFit/>
          </a:bodyPr>
          <a:lstStyle/>
          <a:p>
            <a:r>
              <a:rPr lang="en-US" sz="1867" b="1" i="1" dirty="0"/>
              <a:t>Latches</a:t>
            </a:r>
          </a:p>
        </p:txBody>
      </p:sp>
      <p:sp>
        <p:nvSpPr>
          <p:cNvPr id="49" name="TextBox 48"/>
          <p:cNvSpPr txBox="1"/>
          <p:nvPr/>
        </p:nvSpPr>
        <p:spPr>
          <a:xfrm>
            <a:off x="1357379" y="5720817"/>
            <a:ext cx="806631" cy="379656"/>
          </a:xfrm>
          <a:prstGeom prst="rect">
            <a:avLst/>
          </a:prstGeom>
          <a:noFill/>
        </p:spPr>
        <p:txBody>
          <a:bodyPr wrap="none" rtlCol="0">
            <a:spAutoFit/>
          </a:bodyPr>
          <a:lstStyle/>
          <a:p>
            <a:r>
              <a:rPr lang="en-US" sz="1867" b="1" i="1" dirty="0"/>
              <a:t>Locks</a:t>
            </a:r>
          </a:p>
        </p:txBody>
      </p:sp>
      <p:sp>
        <p:nvSpPr>
          <p:cNvPr id="50" name="Title 1"/>
          <p:cNvSpPr>
            <a:spLocks noGrp="1"/>
          </p:cNvSpPr>
          <p:nvPr>
            <p:ph type="title"/>
          </p:nvPr>
        </p:nvSpPr>
        <p:spPr>
          <a:xfrm>
            <a:off x="0" y="0"/>
            <a:ext cx="3048000" cy="1313101"/>
          </a:xfrm>
        </p:spPr>
        <p:txBody>
          <a:bodyPr>
            <a:noAutofit/>
          </a:bodyPr>
          <a:lstStyle/>
          <a:p>
            <a:pPr>
              <a:lnSpc>
                <a:spcPct val="100000"/>
              </a:lnSpc>
            </a:pPr>
            <a:r>
              <a:rPr lang="en-US" sz="2400" dirty="0"/>
              <a:t>Waits - </a:t>
            </a:r>
            <a:r>
              <a:rPr lang="en-US" sz="2400" dirty="0" err="1"/>
              <a:t>como</a:t>
            </a:r>
            <a:r>
              <a:rPr lang="en-US" sz="2400" dirty="0"/>
              <a:t> </a:t>
            </a:r>
            <a:r>
              <a:rPr lang="en-US" sz="2400" dirty="0" err="1"/>
              <a:t>fica</a:t>
            </a:r>
            <a:r>
              <a:rPr lang="en-US" sz="2400" dirty="0"/>
              <a:t> </a:t>
            </a:r>
            <a:r>
              <a:rPr lang="en-US" sz="2400" dirty="0" err="1"/>
              <a:t>na</a:t>
            </a:r>
            <a:r>
              <a:rPr lang="en-US" sz="2400" dirty="0"/>
              <a:t> “big picture” ?</a:t>
            </a:r>
          </a:p>
        </p:txBody>
      </p:sp>
      <p:cxnSp>
        <p:nvCxnSpPr>
          <p:cNvPr id="22" name="Elbow Connector 21"/>
          <p:cNvCxnSpPr>
            <a:stCxn id="17" idx="1"/>
            <a:endCxn id="16" idx="0"/>
          </p:cNvCxnSpPr>
          <p:nvPr/>
        </p:nvCxnSpPr>
        <p:spPr>
          <a:xfrm rot="10800000" flipV="1">
            <a:off x="8636000" y="774699"/>
            <a:ext cx="406400" cy="520700"/>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a:off x="9664700" y="1155700"/>
            <a:ext cx="939800" cy="762000"/>
          </a:xfrm>
          <a:prstGeom prst="bent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a:off x="9709587" y="1720413"/>
            <a:ext cx="1916827" cy="609600"/>
          </a:xfrm>
          <a:prstGeom prst="bent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4542277" y="165100"/>
            <a:ext cx="2946400" cy="5842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b="1" dirty="0" err="1"/>
              <a:t>ThreadPool</a:t>
            </a:r>
            <a:r>
              <a:rPr lang="en-US" sz="1600" b="1" dirty="0"/>
              <a:t>, </a:t>
            </a:r>
            <a:r>
              <a:rPr lang="en-US" sz="1600" b="1" dirty="0" err="1"/>
              <a:t>SOS_Scheduler_Yield</a:t>
            </a:r>
            <a:endParaRPr lang="en-US" sz="1600" b="1" dirty="0"/>
          </a:p>
        </p:txBody>
      </p:sp>
      <p:cxnSp>
        <p:nvCxnSpPr>
          <p:cNvPr id="68" name="Elbow Connector 67"/>
          <p:cNvCxnSpPr/>
          <p:nvPr/>
        </p:nvCxnSpPr>
        <p:spPr>
          <a:xfrm rot="16200000" flipH="1">
            <a:off x="6103855" y="795253"/>
            <a:ext cx="1257304" cy="1165395"/>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16200000" flipH="1">
            <a:off x="5409231" y="811828"/>
            <a:ext cx="550940" cy="416200"/>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8127998" y="2719784"/>
            <a:ext cx="4064002" cy="1100446"/>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b="1" dirty="0" err="1"/>
              <a:t>Pagelatch_x</a:t>
            </a:r>
            <a:r>
              <a:rPr lang="en-US" sz="1600" b="1" dirty="0"/>
              <a:t>, </a:t>
            </a:r>
            <a:r>
              <a:rPr lang="en-US" sz="1600" b="1" dirty="0" err="1"/>
              <a:t>Latch_x</a:t>
            </a:r>
            <a:r>
              <a:rPr lang="en-US" sz="1600" b="1" dirty="0"/>
              <a:t>, </a:t>
            </a:r>
          </a:p>
          <a:p>
            <a:pPr algn="ctr"/>
            <a:r>
              <a:rPr lang="en-US" sz="1600" b="1" dirty="0" err="1"/>
              <a:t>Resource_Semaphore_Query_Compile</a:t>
            </a:r>
            <a:r>
              <a:rPr lang="en-US" sz="1600" b="1" dirty="0"/>
              <a:t>, </a:t>
            </a:r>
            <a:r>
              <a:rPr lang="en-US" sz="1600" b="1" dirty="0" err="1"/>
              <a:t>Resource_Semaphore</a:t>
            </a:r>
            <a:endParaRPr lang="en-US" sz="1600" b="1" dirty="0"/>
          </a:p>
        </p:txBody>
      </p:sp>
      <p:cxnSp>
        <p:nvCxnSpPr>
          <p:cNvPr id="83" name="Elbow Connector 82"/>
          <p:cNvCxnSpPr/>
          <p:nvPr/>
        </p:nvCxnSpPr>
        <p:spPr>
          <a:xfrm rot="5400000">
            <a:off x="10014943" y="3995140"/>
            <a:ext cx="1661717" cy="254003"/>
          </a:xfrm>
          <a:prstGeom prst="bent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p:nvPr/>
        </p:nvCxnSpPr>
        <p:spPr>
          <a:xfrm rot="5400000">
            <a:off x="9367736" y="3948764"/>
            <a:ext cx="3013824" cy="1821905"/>
          </a:xfrm>
          <a:prstGeom prst="bentConnector3">
            <a:avLst>
              <a:gd name="adj1" fmla="val 7949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Rounded Rectangle 97"/>
          <p:cNvSpPr/>
          <p:nvPr/>
        </p:nvSpPr>
        <p:spPr>
          <a:xfrm>
            <a:off x="3606800" y="6200577"/>
            <a:ext cx="2946400" cy="5842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b="1" dirty="0" err="1"/>
              <a:t>LCK_x</a:t>
            </a:r>
            <a:r>
              <a:rPr lang="en-US" sz="1600" b="1" dirty="0"/>
              <a:t>, </a:t>
            </a:r>
            <a:r>
              <a:rPr lang="en-US" sz="1600" b="1" dirty="0" err="1"/>
              <a:t>LCK_M_x</a:t>
            </a:r>
            <a:endParaRPr lang="en-US" sz="1600" b="1" dirty="0"/>
          </a:p>
        </p:txBody>
      </p:sp>
      <p:cxnSp>
        <p:nvCxnSpPr>
          <p:cNvPr id="100" name="Elbow Connector 99"/>
          <p:cNvCxnSpPr>
            <a:stCxn id="98" idx="1"/>
            <a:endCxn id="49" idx="2"/>
          </p:cNvCxnSpPr>
          <p:nvPr/>
        </p:nvCxnSpPr>
        <p:spPr>
          <a:xfrm rot="10800000">
            <a:off x="1760696" y="6100473"/>
            <a:ext cx="1846105" cy="392204"/>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101600" y="1313101"/>
            <a:ext cx="2946400" cy="5842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b="1" dirty="0" err="1"/>
              <a:t>Writelog</a:t>
            </a:r>
            <a:r>
              <a:rPr lang="en-US" sz="1600" b="1" dirty="0"/>
              <a:t>, </a:t>
            </a:r>
            <a:r>
              <a:rPr lang="en-US" sz="1600" b="1" dirty="0" err="1"/>
              <a:t>Logbuffer</a:t>
            </a:r>
            <a:endParaRPr lang="en-US" sz="1600" b="1" dirty="0"/>
          </a:p>
        </p:txBody>
      </p:sp>
      <p:cxnSp>
        <p:nvCxnSpPr>
          <p:cNvPr id="104" name="Elbow Connector 103"/>
          <p:cNvCxnSpPr>
            <a:stCxn id="103" idx="2"/>
            <a:endCxn id="20" idx="0"/>
          </p:cNvCxnSpPr>
          <p:nvPr/>
        </p:nvCxnSpPr>
        <p:spPr>
          <a:xfrm rot="5400000">
            <a:off x="593051" y="2371051"/>
            <a:ext cx="1455499" cy="508000"/>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2489200" y="3352803"/>
            <a:ext cx="2946400" cy="761997"/>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b="1" dirty="0" err="1"/>
              <a:t>PageIOLatch_x</a:t>
            </a:r>
            <a:r>
              <a:rPr lang="en-US" sz="1600" b="1" dirty="0"/>
              <a:t>, </a:t>
            </a:r>
            <a:r>
              <a:rPr lang="en-US" sz="1600" b="1" dirty="0" err="1"/>
              <a:t>Async_IO_Completion</a:t>
            </a:r>
            <a:r>
              <a:rPr lang="en-US" sz="1600" b="1" dirty="0"/>
              <a:t>, </a:t>
            </a:r>
            <a:r>
              <a:rPr lang="en-US" sz="1600" b="1" dirty="0" err="1"/>
              <a:t>IO_Completion</a:t>
            </a:r>
            <a:endParaRPr lang="en-US" sz="1600" b="1" dirty="0"/>
          </a:p>
        </p:txBody>
      </p:sp>
      <p:cxnSp>
        <p:nvCxnSpPr>
          <p:cNvPr id="108" name="Elbow Connector 107"/>
          <p:cNvCxnSpPr>
            <a:stCxn id="107" idx="1"/>
            <a:endCxn id="19" idx="4"/>
          </p:cNvCxnSpPr>
          <p:nvPr/>
        </p:nvCxnSpPr>
        <p:spPr>
          <a:xfrm rot="10800000" flipV="1">
            <a:off x="1422400" y="3733801"/>
            <a:ext cx="1066800" cy="1866899"/>
          </a:xfrm>
          <a:prstGeom prst="bentConnector3">
            <a:avLst>
              <a:gd name="adj1" fmla="val 40476"/>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7" name="Picture 2" descr="C:\Program Files\Microsoft Office\MEDIA\CAGCAT10\j0285750.wmf">
            <a:extLst>
              <a:ext uri="{FF2B5EF4-FFF2-40B4-BE49-F238E27FC236}">
                <a16:creationId xmlns:a16="http://schemas.microsoft.com/office/drawing/2014/main" id="{21F44740-5899-4C1C-897E-7F5AB4CD7D7B}"/>
              </a:ext>
            </a:extLst>
          </p:cNvPr>
          <p:cNvPicPr>
            <a:picLocks noChangeAspect="1" noChangeArrowheads="1"/>
          </p:cNvPicPr>
          <p:nvPr/>
        </p:nvPicPr>
        <p:blipFill>
          <a:blip r:embed="rId3" cstate="print"/>
          <a:srcRect/>
          <a:stretch>
            <a:fillRect/>
          </a:stretch>
        </p:blipFill>
        <p:spPr bwMode="auto">
          <a:xfrm>
            <a:off x="9753600" y="1427017"/>
            <a:ext cx="2133600" cy="1121055"/>
          </a:xfrm>
          <a:prstGeom prst="rect">
            <a:avLst/>
          </a:prstGeom>
          <a:noFill/>
        </p:spPr>
      </p:pic>
      <p:sp>
        <p:nvSpPr>
          <p:cNvPr id="69" name="TextBox 68">
            <a:extLst>
              <a:ext uri="{FF2B5EF4-FFF2-40B4-BE49-F238E27FC236}">
                <a16:creationId xmlns:a16="http://schemas.microsoft.com/office/drawing/2014/main" id="{1846E612-C72B-4036-8576-7306AAE21DA4}"/>
              </a:ext>
            </a:extLst>
          </p:cNvPr>
          <p:cNvSpPr txBox="1"/>
          <p:nvPr/>
        </p:nvSpPr>
        <p:spPr>
          <a:xfrm>
            <a:off x="9941559" y="69121"/>
            <a:ext cx="1320800" cy="379656"/>
          </a:xfrm>
          <a:prstGeom prst="rect">
            <a:avLst/>
          </a:prstGeom>
          <a:noFill/>
        </p:spPr>
        <p:txBody>
          <a:bodyPr wrap="square" rtlCol="0">
            <a:spAutoFit/>
          </a:bodyPr>
          <a:lstStyle/>
          <a:p>
            <a:r>
              <a:rPr lang="en-US" sz="1867" b="1" i="1" dirty="0"/>
              <a:t>SELECT</a:t>
            </a:r>
          </a:p>
        </p:txBody>
      </p:sp>
      <p:pic>
        <p:nvPicPr>
          <p:cNvPr id="70" name="Picture 69">
            <a:extLst>
              <a:ext uri="{FF2B5EF4-FFF2-40B4-BE49-F238E27FC236}">
                <a16:creationId xmlns:a16="http://schemas.microsoft.com/office/drawing/2014/main" id="{BF255601-F411-40E2-A85D-342BA8E39371}"/>
              </a:ext>
            </a:extLst>
          </p:cNvPr>
          <p:cNvPicPr>
            <a:picLocks noChangeAspect="1"/>
          </p:cNvPicPr>
          <p:nvPr/>
        </p:nvPicPr>
        <p:blipFill>
          <a:blip r:embed="rId4" cstate="print">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820400" y="106215"/>
            <a:ext cx="1160273" cy="1160273"/>
          </a:xfrm>
          <a:prstGeom prst="rect">
            <a:avLst/>
          </a:prstGeom>
        </p:spPr>
      </p:pic>
      <p:sp>
        <p:nvSpPr>
          <p:cNvPr id="17" name="Rounded Rectangle 16"/>
          <p:cNvSpPr/>
          <p:nvPr/>
        </p:nvSpPr>
        <p:spPr>
          <a:xfrm>
            <a:off x="9042400" y="482600"/>
            <a:ext cx="2946400" cy="5842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600" b="1" dirty="0" err="1"/>
              <a:t>Async_Network_IO</a:t>
            </a:r>
            <a:endParaRPr lang="en-US" sz="1600" b="1" dirty="0"/>
          </a:p>
        </p:txBody>
      </p:sp>
    </p:spTree>
    <p:extLst>
      <p:ext uri="{BB962C8B-B14F-4D97-AF65-F5344CB8AC3E}">
        <p14:creationId xmlns:p14="http://schemas.microsoft.com/office/powerpoint/2010/main" val="566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500" fill="hold"/>
                                        <p:tgtEl>
                                          <p:spTgt spid="69"/>
                                        </p:tgtEl>
                                        <p:attrNameLst>
                                          <p:attrName>ppt_x</p:attrName>
                                        </p:attrNameLst>
                                      </p:cBhvr>
                                      <p:tavLst>
                                        <p:tav tm="0">
                                          <p:val>
                                            <p:strVal val="0-#ppt_w/2"/>
                                          </p:val>
                                        </p:tav>
                                        <p:tav tm="100000">
                                          <p:val>
                                            <p:strVal val="#ppt_x"/>
                                          </p:val>
                                        </p:tav>
                                      </p:tavLst>
                                    </p:anim>
                                    <p:anim calcmode="lin" valueType="num">
                                      <p:cBhvr additive="base">
                                        <p:cTn id="12"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ppt_x"/>
                                          </p:val>
                                        </p:tav>
                                        <p:tav tm="100000">
                                          <p:val>
                                            <p:strVal val="#ppt_x"/>
                                          </p:val>
                                        </p:tav>
                                      </p:tavLst>
                                    </p:anim>
                                    <p:anim calcmode="lin" valueType="num">
                                      <p:cBhvr additive="base">
                                        <p:cTn id="2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500" fill="hold"/>
                                        <p:tgtEl>
                                          <p:spTgt spid="40"/>
                                        </p:tgtEl>
                                        <p:attrNameLst>
                                          <p:attrName>ppt_x</p:attrName>
                                        </p:attrNameLst>
                                      </p:cBhvr>
                                      <p:tavLst>
                                        <p:tav tm="0">
                                          <p:val>
                                            <p:strVal val="#ppt_x"/>
                                          </p:val>
                                        </p:tav>
                                        <p:tav tm="100000">
                                          <p:val>
                                            <p:strVal val="#ppt_x"/>
                                          </p:val>
                                        </p:tav>
                                      </p:tavLst>
                                    </p:anim>
                                    <p:anim calcmode="lin" valueType="num">
                                      <p:cBhvr additive="base">
                                        <p:cTn id="6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fade">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fade">
                                      <p:cBhvr>
                                        <p:cTn id="76" dur="500"/>
                                        <p:tgtEl>
                                          <p:spTgt spid="74"/>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500" fill="hold"/>
                                        <p:tgtEl>
                                          <p:spTgt spid="42"/>
                                        </p:tgtEl>
                                        <p:attrNameLst>
                                          <p:attrName>ppt_x</p:attrName>
                                        </p:attrNameLst>
                                      </p:cBhvr>
                                      <p:tavLst>
                                        <p:tav tm="0">
                                          <p:val>
                                            <p:strVal val="#ppt_x"/>
                                          </p:val>
                                        </p:tav>
                                        <p:tav tm="100000">
                                          <p:val>
                                            <p:strVal val="#ppt_x"/>
                                          </p:val>
                                        </p:tav>
                                      </p:tavLst>
                                    </p:anim>
                                    <p:anim calcmode="lin" valueType="num">
                                      <p:cBhvr additive="base">
                                        <p:cTn id="8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cBhvr additive="base">
                                        <p:cTn id="93" dur="500" fill="hold"/>
                                        <p:tgtEl>
                                          <p:spTgt spid="10"/>
                                        </p:tgtEl>
                                        <p:attrNameLst>
                                          <p:attrName>ppt_x</p:attrName>
                                        </p:attrNameLst>
                                      </p:cBhvr>
                                      <p:tavLst>
                                        <p:tav tm="0">
                                          <p:val>
                                            <p:strVal val="#ppt_x"/>
                                          </p:val>
                                        </p:tav>
                                        <p:tav tm="100000">
                                          <p:val>
                                            <p:strVal val="#ppt_x"/>
                                          </p:val>
                                        </p:tav>
                                      </p:tavLst>
                                    </p:anim>
                                    <p:anim calcmode="lin" valueType="num">
                                      <p:cBhvr additive="base">
                                        <p:cTn id="9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82"/>
                                        </p:tgtEl>
                                        <p:attrNameLst>
                                          <p:attrName>style.visibility</p:attrName>
                                        </p:attrNameLst>
                                      </p:cBhvr>
                                      <p:to>
                                        <p:strVal val="visible"/>
                                      </p:to>
                                    </p:set>
                                    <p:animEffect transition="in" filter="fade">
                                      <p:cBhvr>
                                        <p:cTn id="99" dur="500"/>
                                        <p:tgtEl>
                                          <p:spTgt spid="8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83"/>
                                        </p:tgtEl>
                                        <p:attrNameLst>
                                          <p:attrName>style.visibility</p:attrName>
                                        </p:attrNameLst>
                                      </p:cBhvr>
                                      <p:to>
                                        <p:strVal val="visible"/>
                                      </p:to>
                                    </p:set>
                                    <p:animEffect transition="in" filter="fade">
                                      <p:cBhvr>
                                        <p:cTn id="104" dur="500"/>
                                        <p:tgtEl>
                                          <p:spTgt spid="83"/>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85"/>
                                        </p:tgtEl>
                                        <p:attrNameLst>
                                          <p:attrName>style.visibility</p:attrName>
                                        </p:attrNameLst>
                                      </p:cBhvr>
                                      <p:to>
                                        <p:strVal val="visible"/>
                                      </p:to>
                                    </p:set>
                                    <p:animEffect transition="in" filter="fade">
                                      <p:cBhvr>
                                        <p:cTn id="109" dur="500"/>
                                        <p:tgtEl>
                                          <p:spTgt spid="85"/>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55"/>
                                        </p:tgtEl>
                                        <p:attrNameLst>
                                          <p:attrName>style.visibility</p:attrName>
                                        </p:attrNameLst>
                                      </p:cBhvr>
                                      <p:to>
                                        <p:strVal val="visible"/>
                                      </p:to>
                                    </p:set>
                                    <p:anim calcmode="lin" valueType="num">
                                      <p:cBhvr additive="base">
                                        <p:cTn id="114" dur="500" fill="hold"/>
                                        <p:tgtEl>
                                          <p:spTgt spid="55"/>
                                        </p:tgtEl>
                                        <p:attrNameLst>
                                          <p:attrName>ppt_x</p:attrName>
                                        </p:attrNameLst>
                                      </p:cBhvr>
                                      <p:tavLst>
                                        <p:tav tm="0">
                                          <p:val>
                                            <p:strVal val="#ppt_x"/>
                                          </p:val>
                                        </p:tav>
                                        <p:tav tm="100000">
                                          <p:val>
                                            <p:strVal val="#ppt_x"/>
                                          </p:val>
                                        </p:tav>
                                      </p:tavLst>
                                    </p:anim>
                                    <p:anim calcmode="lin" valueType="num">
                                      <p:cBhvr additive="base">
                                        <p:cTn id="115"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additive="base">
                                        <p:cTn id="120" dur="500" fill="hold"/>
                                        <p:tgtEl>
                                          <p:spTgt spid="60"/>
                                        </p:tgtEl>
                                        <p:attrNameLst>
                                          <p:attrName>ppt_x</p:attrName>
                                        </p:attrNameLst>
                                      </p:cBhvr>
                                      <p:tavLst>
                                        <p:tav tm="0">
                                          <p:val>
                                            <p:strVal val="#ppt_x"/>
                                          </p:val>
                                        </p:tav>
                                        <p:tav tm="100000">
                                          <p:val>
                                            <p:strVal val="#ppt_x"/>
                                          </p:val>
                                        </p:tav>
                                      </p:tavLst>
                                    </p:anim>
                                    <p:anim calcmode="lin" valueType="num">
                                      <p:cBhvr additive="base">
                                        <p:cTn id="12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62"/>
                                        </p:tgtEl>
                                        <p:attrNameLst>
                                          <p:attrName>style.visibility</p:attrName>
                                        </p:attrNameLst>
                                      </p:cBhvr>
                                      <p:to>
                                        <p:strVal val="visible"/>
                                      </p:to>
                                    </p:set>
                                    <p:anim calcmode="lin" valueType="num">
                                      <p:cBhvr additive="base">
                                        <p:cTn id="126" dur="500" fill="hold"/>
                                        <p:tgtEl>
                                          <p:spTgt spid="62"/>
                                        </p:tgtEl>
                                        <p:attrNameLst>
                                          <p:attrName>ppt_x</p:attrName>
                                        </p:attrNameLst>
                                      </p:cBhvr>
                                      <p:tavLst>
                                        <p:tav tm="0">
                                          <p:val>
                                            <p:strVal val="#ppt_x"/>
                                          </p:val>
                                        </p:tav>
                                        <p:tav tm="100000">
                                          <p:val>
                                            <p:strVal val="#ppt_x"/>
                                          </p:val>
                                        </p:tav>
                                      </p:tavLst>
                                    </p:anim>
                                    <p:anim calcmode="lin" valueType="num">
                                      <p:cBhvr additive="base">
                                        <p:cTn id="127"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63"/>
                                        </p:tgtEl>
                                        <p:attrNameLst>
                                          <p:attrName>style.visibility</p:attrName>
                                        </p:attrNameLst>
                                      </p:cBhvr>
                                      <p:to>
                                        <p:strVal val="visible"/>
                                      </p:to>
                                    </p:set>
                                    <p:anim calcmode="lin" valueType="num">
                                      <p:cBhvr additive="base">
                                        <p:cTn id="132" dur="500" fill="hold"/>
                                        <p:tgtEl>
                                          <p:spTgt spid="63"/>
                                        </p:tgtEl>
                                        <p:attrNameLst>
                                          <p:attrName>ppt_x</p:attrName>
                                        </p:attrNameLst>
                                      </p:cBhvr>
                                      <p:tavLst>
                                        <p:tav tm="0">
                                          <p:val>
                                            <p:strVal val="#ppt_x"/>
                                          </p:val>
                                        </p:tav>
                                        <p:tav tm="100000">
                                          <p:val>
                                            <p:strVal val="#ppt_x"/>
                                          </p:val>
                                        </p:tav>
                                      </p:tavLst>
                                    </p:anim>
                                    <p:anim calcmode="lin" valueType="num">
                                      <p:cBhvr additive="base">
                                        <p:cTn id="133"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64"/>
                                        </p:tgtEl>
                                        <p:attrNameLst>
                                          <p:attrName>style.visibility</p:attrName>
                                        </p:attrNameLst>
                                      </p:cBhvr>
                                      <p:to>
                                        <p:strVal val="visible"/>
                                      </p:to>
                                    </p:set>
                                    <p:anim calcmode="lin" valueType="num">
                                      <p:cBhvr additive="base">
                                        <p:cTn id="138" dur="500" fill="hold"/>
                                        <p:tgtEl>
                                          <p:spTgt spid="64"/>
                                        </p:tgtEl>
                                        <p:attrNameLst>
                                          <p:attrName>ppt_x</p:attrName>
                                        </p:attrNameLst>
                                      </p:cBhvr>
                                      <p:tavLst>
                                        <p:tav tm="0">
                                          <p:val>
                                            <p:strVal val="#ppt_x"/>
                                          </p:val>
                                        </p:tav>
                                        <p:tav tm="100000">
                                          <p:val>
                                            <p:strVal val="#ppt_x"/>
                                          </p:val>
                                        </p:tav>
                                      </p:tavLst>
                                    </p:anim>
                                    <p:anim calcmode="lin" valueType="num">
                                      <p:cBhvr additive="base">
                                        <p:cTn id="13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65"/>
                                        </p:tgtEl>
                                        <p:attrNameLst>
                                          <p:attrName>style.visibility</p:attrName>
                                        </p:attrNameLst>
                                      </p:cBhvr>
                                      <p:to>
                                        <p:strVal val="visible"/>
                                      </p:to>
                                    </p:set>
                                    <p:anim calcmode="lin" valueType="num">
                                      <p:cBhvr additive="base">
                                        <p:cTn id="144" dur="500" fill="hold"/>
                                        <p:tgtEl>
                                          <p:spTgt spid="65"/>
                                        </p:tgtEl>
                                        <p:attrNameLst>
                                          <p:attrName>ppt_x</p:attrName>
                                        </p:attrNameLst>
                                      </p:cBhvr>
                                      <p:tavLst>
                                        <p:tav tm="0">
                                          <p:val>
                                            <p:strVal val="#ppt_x"/>
                                          </p:val>
                                        </p:tav>
                                        <p:tav tm="100000">
                                          <p:val>
                                            <p:strVal val="#ppt_x"/>
                                          </p:val>
                                        </p:tav>
                                      </p:tavLst>
                                    </p:anim>
                                    <p:anim calcmode="lin" valueType="num">
                                      <p:cBhvr additive="base">
                                        <p:cTn id="145"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fade">
                                      <p:cBhvr>
                                        <p:cTn id="150" dur="500"/>
                                        <p:tgtEl>
                                          <p:spTgt spid="103"/>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04"/>
                                        </p:tgtEl>
                                        <p:attrNameLst>
                                          <p:attrName>style.visibility</p:attrName>
                                        </p:attrNameLst>
                                      </p:cBhvr>
                                      <p:to>
                                        <p:strVal val="visible"/>
                                      </p:to>
                                    </p:set>
                                    <p:animEffect transition="in" filter="fade">
                                      <p:cBhvr>
                                        <p:cTn id="155" dur="500"/>
                                        <p:tgtEl>
                                          <p:spTgt spid="104"/>
                                        </p:tgtEl>
                                      </p:cBhvr>
                                    </p:animEffect>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47"/>
                                        </p:tgtEl>
                                        <p:attrNameLst>
                                          <p:attrName>style.visibility</p:attrName>
                                        </p:attrNameLst>
                                      </p:cBhvr>
                                      <p:to>
                                        <p:strVal val="visible"/>
                                      </p:to>
                                    </p:set>
                                    <p:anim calcmode="lin" valueType="num">
                                      <p:cBhvr additive="base">
                                        <p:cTn id="160" dur="500" fill="hold"/>
                                        <p:tgtEl>
                                          <p:spTgt spid="47"/>
                                        </p:tgtEl>
                                        <p:attrNameLst>
                                          <p:attrName>ppt_x</p:attrName>
                                        </p:attrNameLst>
                                      </p:cBhvr>
                                      <p:tavLst>
                                        <p:tav tm="0">
                                          <p:val>
                                            <p:strVal val="#ppt_x"/>
                                          </p:val>
                                        </p:tav>
                                        <p:tav tm="100000">
                                          <p:val>
                                            <p:strVal val="#ppt_x"/>
                                          </p:val>
                                        </p:tav>
                                      </p:tavLst>
                                    </p:anim>
                                    <p:anim calcmode="lin" valueType="num">
                                      <p:cBhvr additive="base">
                                        <p:cTn id="161"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48"/>
                                        </p:tgtEl>
                                        <p:attrNameLst>
                                          <p:attrName>style.visibility</p:attrName>
                                        </p:attrNameLst>
                                      </p:cBhvr>
                                      <p:to>
                                        <p:strVal val="visible"/>
                                      </p:to>
                                    </p:set>
                                    <p:anim calcmode="lin" valueType="num">
                                      <p:cBhvr additive="base">
                                        <p:cTn id="166" dur="500" fill="hold"/>
                                        <p:tgtEl>
                                          <p:spTgt spid="48"/>
                                        </p:tgtEl>
                                        <p:attrNameLst>
                                          <p:attrName>ppt_x</p:attrName>
                                        </p:attrNameLst>
                                      </p:cBhvr>
                                      <p:tavLst>
                                        <p:tav tm="0">
                                          <p:val>
                                            <p:strVal val="#ppt_x"/>
                                          </p:val>
                                        </p:tav>
                                        <p:tav tm="100000">
                                          <p:val>
                                            <p:strVal val="#ppt_x"/>
                                          </p:val>
                                        </p:tav>
                                      </p:tavLst>
                                    </p:anim>
                                    <p:anim calcmode="lin" valueType="num">
                                      <p:cBhvr additive="base">
                                        <p:cTn id="16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51"/>
                                        </p:tgtEl>
                                        <p:attrNameLst>
                                          <p:attrName>style.visibility</p:attrName>
                                        </p:attrNameLst>
                                      </p:cBhvr>
                                      <p:to>
                                        <p:strVal val="visible"/>
                                      </p:to>
                                    </p:set>
                                    <p:anim calcmode="lin" valueType="num">
                                      <p:cBhvr additive="base">
                                        <p:cTn id="172" dur="500" fill="hold"/>
                                        <p:tgtEl>
                                          <p:spTgt spid="51"/>
                                        </p:tgtEl>
                                        <p:attrNameLst>
                                          <p:attrName>ppt_x</p:attrName>
                                        </p:attrNameLst>
                                      </p:cBhvr>
                                      <p:tavLst>
                                        <p:tav tm="0">
                                          <p:val>
                                            <p:strVal val="#ppt_x"/>
                                          </p:val>
                                        </p:tav>
                                        <p:tav tm="100000">
                                          <p:val>
                                            <p:strVal val="#ppt_x"/>
                                          </p:val>
                                        </p:tav>
                                      </p:tavLst>
                                    </p:anim>
                                    <p:anim calcmode="lin" valueType="num">
                                      <p:cBhvr additive="base">
                                        <p:cTn id="17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4"/>
                                        </p:tgtEl>
                                        <p:attrNameLst>
                                          <p:attrName>style.visibility</p:attrName>
                                        </p:attrNameLst>
                                      </p:cBhvr>
                                      <p:to>
                                        <p:strVal val="visible"/>
                                      </p:to>
                                    </p:set>
                                    <p:animEffect transition="in" filter="fade">
                                      <p:cBhvr>
                                        <p:cTn id="178" dur="500"/>
                                        <p:tgtEl>
                                          <p:spTgt spid="4"/>
                                        </p:tgtEl>
                                      </p:cBhvr>
                                    </p:animEffect>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52"/>
                                        </p:tgtEl>
                                        <p:attrNameLst>
                                          <p:attrName>style.visibility</p:attrName>
                                        </p:attrNameLst>
                                      </p:cBhvr>
                                      <p:to>
                                        <p:strVal val="visible"/>
                                      </p:to>
                                    </p:set>
                                    <p:anim calcmode="lin" valueType="num">
                                      <p:cBhvr additive="base">
                                        <p:cTn id="183" dur="500" fill="hold"/>
                                        <p:tgtEl>
                                          <p:spTgt spid="52"/>
                                        </p:tgtEl>
                                        <p:attrNameLst>
                                          <p:attrName>ppt_x</p:attrName>
                                        </p:attrNameLst>
                                      </p:cBhvr>
                                      <p:tavLst>
                                        <p:tav tm="0">
                                          <p:val>
                                            <p:strVal val="#ppt_x"/>
                                          </p:val>
                                        </p:tav>
                                        <p:tav tm="100000">
                                          <p:val>
                                            <p:strVal val="#ppt_x"/>
                                          </p:val>
                                        </p:tav>
                                      </p:tavLst>
                                    </p:anim>
                                    <p:anim calcmode="lin" valueType="num">
                                      <p:cBhvr additive="base">
                                        <p:cTn id="18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53"/>
                                        </p:tgtEl>
                                        <p:attrNameLst>
                                          <p:attrName>style.visibility</p:attrName>
                                        </p:attrNameLst>
                                      </p:cBhvr>
                                      <p:to>
                                        <p:strVal val="visible"/>
                                      </p:to>
                                    </p:set>
                                    <p:anim calcmode="lin" valueType="num">
                                      <p:cBhvr additive="base">
                                        <p:cTn id="189" dur="500" fill="hold"/>
                                        <p:tgtEl>
                                          <p:spTgt spid="53"/>
                                        </p:tgtEl>
                                        <p:attrNameLst>
                                          <p:attrName>ppt_x</p:attrName>
                                        </p:attrNameLst>
                                      </p:cBhvr>
                                      <p:tavLst>
                                        <p:tav tm="0">
                                          <p:val>
                                            <p:strVal val="#ppt_x"/>
                                          </p:val>
                                        </p:tav>
                                        <p:tav tm="100000">
                                          <p:val>
                                            <p:strVal val="#ppt_x"/>
                                          </p:val>
                                        </p:tav>
                                      </p:tavLst>
                                    </p:anim>
                                    <p:anim calcmode="lin" valueType="num">
                                      <p:cBhvr additive="base">
                                        <p:cTn id="19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54"/>
                                        </p:tgtEl>
                                        <p:attrNameLst>
                                          <p:attrName>style.visibility</p:attrName>
                                        </p:attrNameLst>
                                      </p:cBhvr>
                                      <p:to>
                                        <p:strVal val="visible"/>
                                      </p:to>
                                    </p:set>
                                    <p:anim calcmode="lin" valueType="num">
                                      <p:cBhvr additive="base">
                                        <p:cTn id="195" dur="500" fill="hold"/>
                                        <p:tgtEl>
                                          <p:spTgt spid="54"/>
                                        </p:tgtEl>
                                        <p:attrNameLst>
                                          <p:attrName>ppt_x</p:attrName>
                                        </p:attrNameLst>
                                      </p:cBhvr>
                                      <p:tavLst>
                                        <p:tav tm="0">
                                          <p:val>
                                            <p:strVal val="#ppt_x"/>
                                          </p:val>
                                        </p:tav>
                                        <p:tav tm="100000">
                                          <p:val>
                                            <p:strVal val="#ppt_x"/>
                                          </p:val>
                                        </p:tav>
                                      </p:tavLst>
                                    </p:anim>
                                    <p:anim calcmode="lin" valueType="num">
                                      <p:cBhvr additive="base">
                                        <p:cTn id="19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4" fill="hold" grpId="0" nodeType="clickEffect">
                                  <p:stCondLst>
                                    <p:cond delay="0"/>
                                  </p:stCondLst>
                                  <p:childTnLst>
                                    <p:set>
                                      <p:cBhvr>
                                        <p:cTn id="200" dur="1" fill="hold">
                                          <p:stCondLst>
                                            <p:cond delay="0"/>
                                          </p:stCondLst>
                                        </p:cTn>
                                        <p:tgtEl>
                                          <p:spTgt spid="56"/>
                                        </p:tgtEl>
                                        <p:attrNameLst>
                                          <p:attrName>style.visibility</p:attrName>
                                        </p:attrNameLst>
                                      </p:cBhvr>
                                      <p:to>
                                        <p:strVal val="visible"/>
                                      </p:to>
                                    </p:set>
                                    <p:anim calcmode="lin" valueType="num">
                                      <p:cBhvr additive="base">
                                        <p:cTn id="201" dur="500" fill="hold"/>
                                        <p:tgtEl>
                                          <p:spTgt spid="56"/>
                                        </p:tgtEl>
                                        <p:attrNameLst>
                                          <p:attrName>ppt_x</p:attrName>
                                        </p:attrNameLst>
                                      </p:cBhvr>
                                      <p:tavLst>
                                        <p:tav tm="0">
                                          <p:val>
                                            <p:strVal val="#ppt_x"/>
                                          </p:val>
                                        </p:tav>
                                        <p:tav tm="100000">
                                          <p:val>
                                            <p:strVal val="#ppt_x"/>
                                          </p:val>
                                        </p:tav>
                                      </p:tavLst>
                                    </p:anim>
                                    <p:anim calcmode="lin" valueType="num">
                                      <p:cBhvr additive="base">
                                        <p:cTn id="20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107"/>
                                        </p:tgtEl>
                                        <p:attrNameLst>
                                          <p:attrName>style.visibility</p:attrName>
                                        </p:attrNameLst>
                                      </p:cBhvr>
                                      <p:to>
                                        <p:strVal val="visible"/>
                                      </p:to>
                                    </p:set>
                                    <p:animEffect transition="in" filter="fade">
                                      <p:cBhvr>
                                        <p:cTn id="207" dur="500"/>
                                        <p:tgtEl>
                                          <p:spTgt spid="107"/>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108"/>
                                        </p:tgtEl>
                                        <p:attrNameLst>
                                          <p:attrName>style.visibility</p:attrName>
                                        </p:attrNameLst>
                                      </p:cBhvr>
                                      <p:to>
                                        <p:strVal val="visible"/>
                                      </p:to>
                                    </p:set>
                                    <p:animEffect transition="in" filter="fade">
                                      <p:cBhvr>
                                        <p:cTn id="212" dur="500"/>
                                        <p:tgtEl>
                                          <p:spTgt spid="108"/>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57"/>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49"/>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nodeType="clickEffect">
                                  <p:stCondLst>
                                    <p:cond delay="0"/>
                                  </p:stCondLst>
                                  <p:childTnLst>
                                    <p:set>
                                      <p:cBhvr>
                                        <p:cTn id="224" dur="1" fill="hold">
                                          <p:stCondLst>
                                            <p:cond delay="0"/>
                                          </p:stCondLst>
                                        </p:cTn>
                                        <p:tgtEl>
                                          <p:spTgt spid="58"/>
                                        </p:tgtEl>
                                        <p:attrNameLst>
                                          <p:attrName>style.visibility</p:attrName>
                                        </p:attrNameLst>
                                      </p:cBhvr>
                                      <p:to>
                                        <p:strVal val="visible"/>
                                      </p:to>
                                    </p:set>
                                    <p:anim calcmode="lin" valueType="num">
                                      <p:cBhvr additive="base">
                                        <p:cTn id="225" dur="500" fill="hold"/>
                                        <p:tgtEl>
                                          <p:spTgt spid="58"/>
                                        </p:tgtEl>
                                        <p:attrNameLst>
                                          <p:attrName>ppt_x</p:attrName>
                                        </p:attrNameLst>
                                      </p:cBhvr>
                                      <p:tavLst>
                                        <p:tav tm="0">
                                          <p:val>
                                            <p:strVal val="#ppt_x"/>
                                          </p:val>
                                        </p:tav>
                                        <p:tav tm="100000">
                                          <p:val>
                                            <p:strVal val="#ppt_x"/>
                                          </p:val>
                                        </p:tav>
                                      </p:tavLst>
                                    </p:anim>
                                    <p:anim calcmode="lin" valueType="num">
                                      <p:cBhvr additive="base">
                                        <p:cTn id="22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9"/>
                                        </p:tgtEl>
                                        <p:attrNameLst>
                                          <p:attrName>style.visibility</p:attrName>
                                        </p:attrNameLst>
                                      </p:cBhvr>
                                      <p:to>
                                        <p:strVal val="visible"/>
                                      </p:to>
                                    </p:set>
                                    <p:animEffect transition="in" filter="fade">
                                      <p:cBhvr>
                                        <p:cTn id="231" dur="500"/>
                                        <p:tgtEl>
                                          <p:spTgt spid="9"/>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grpId="0" nodeType="clickEffect">
                                  <p:stCondLst>
                                    <p:cond delay="0"/>
                                  </p:stCondLst>
                                  <p:childTnLst>
                                    <p:set>
                                      <p:cBhvr>
                                        <p:cTn id="235" dur="1" fill="hold">
                                          <p:stCondLst>
                                            <p:cond delay="0"/>
                                          </p:stCondLst>
                                        </p:cTn>
                                        <p:tgtEl>
                                          <p:spTgt spid="98"/>
                                        </p:tgtEl>
                                        <p:attrNameLst>
                                          <p:attrName>style.visibility</p:attrName>
                                        </p:attrNameLst>
                                      </p:cBhvr>
                                      <p:to>
                                        <p:strVal val="visible"/>
                                      </p:to>
                                    </p:set>
                                    <p:animEffect transition="in" filter="fade">
                                      <p:cBhvr>
                                        <p:cTn id="236" dur="500"/>
                                        <p:tgtEl>
                                          <p:spTgt spid="98"/>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nodeType="clickEffect">
                                  <p:stCondLst>
                                    <p:cond delay="0"/>
                                  </p:stCondLst>
                                  <p:childTnLst>
                                    <p:set>
                                      <p:cBhvr>
                                        <p:cTn id="240" dur="1" fill="hold">
                                          <p:stCondLst>
                                            <p:cond delay="0"/>
                                          </p:stCondLst>
                                        </p:cTn>
                                        <p:tgtEl>
                                          <p:spTgt spid="100"/>
                                        </p:tgtEl>
                                        <p:attrNameLst>
                                          <p:attrName>style.visibility</p:attrName>
                                        </p:attrNameLst>
                                      </p:cBhvr>
                                      <p:to>
                                        <p:strVal val="visible"/>
                                      </p:to>
                                    </p:set>
                                    <p:animEffect transition="in" filter="fade">
                                      <p:cBhvr>
                                        <p:cTn id="24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2" grpId="0" animBg="1"/>
      <p:bldP spid="55" grpId="0" animBg="1"/>
      <p:bldP spid="60" grpId="0"/>
      <p:bldP spid="62" grpId="0" animBg="1"/>
      <p:bldP spid="63" grpId="0" animBg="1"/>
      <p:bldP spid="64" grpId="0" animBg="1"/>
      <p:bldP spid="65" grpId="0"/>
      <p:bldP spid="47" grpId="0" animBg="1"/>
      <p:bldP spid="48" grpId="0"/>
      <p:bldP spid="51" grpId="0" animBg="1"/>
      <p:bldP spid="56" grpId="0" animBg="1"/>
      <p:bldP spid="52" grpId="0" animBg="1"/>
      <p:bldP spid="53" grpId="0" animBg="1"/>
      <p:bldP spid="4" grpId="0"/>
      <p:bldP spid="9" grpId="0"/>
      <p:bldP spid="10" grpId="0"/>
      <p:bldP spid="49" grpId="0"/>
      <p:bldP spid="66" grpId="0" animBg="1"/>
      <p:bldP spid="82" grpId="0" animBg="1"/>
      <p:bldP spid="98" grpId="0" animBg="1"/>
      <p:bldP spid="103" grpId="0" animBg="1"/>
      <p:bldP spid="107" grpId="0" animBg="1"/>
      <p:bldP spid="69" grpId="0"/>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EAF771-9788-472F-925F-A0ADD29267BF}"/>
              </a:ext>
            </a:extLst>
          </p:cNvPr>
          <p:cNvSpPr>
            <a:spLocks noGrp="1"/>
          </p:cNvSpPr>
          <p:nvPr>
            <p:ph type="title"/>
          </p:nvPr>
        </p:nvSpPr>
        <p:spPr>
          <a:xfrm>
            <a:off x="677334" y="182217"/>
            <a:ext cx="8596668" cy="1320800"/>
          </a:xfrm>
        </p:spPr>
        <p:txBody>
          <a:bodyPr/>
          <a:lstStyle/>
          <a:p>
            <a:r>
              <a:rPr lang="en-US" dirty="0"/>
              <a:t>Antes de </a:t>
            </a:r>
            <a:r>
              <a:rPr lang="en-US" dirty="0" err="1"/>
              <a:t>eu</a:t>
            </a:r>
            <a:r>
              <a:rPr lang="en-US" dirty="0"/>
              <a:t> </a:t>
            </a:r>
            <a:r>
              <a:rPr lang="en-US" dirty="0" err="1"/>
              <a:t>ir</a:t>
            </a:r>
            <a:r>
              <a:rPr lang="en-US" dirty="0"/>
              <a:t> </a:t>
            </a:r>
            <a:r>
              <a:rPr lang="en-US" dirty="0" err="1"/>
              <a:t>embora</a:t>
            </a:r>
            <a:r>
              <a:rPr lang="en-US" dirty="0"/>
              <a:t>… mas e hyper-threading? Devo </a:t>
            </a:r>
            <a:r>
              <a:rPr lang="en-US" dirty="0" err="1"/>
              <a:t>habilitar</a:t>
            </a:r>
            <a:r>
              <a:rPr lang="en-US" dirty="0"/>
              <a:t>?</a:t>
            </a:r>
          </a:p>
        </p:txBody>
      </p:sp>
      <p:sp>
        <p:nvSpPr>
          <p:cNvPr id="5" name="Content Placeholder 4">
            <a:extLst>
              <a:ext uri="{FF2B5EF4-FFF2-40B4-BE49-F238E27FC236}">
                <a16:creationId xmlns:a16="http://schemas.microsoft.com/office/drawing/2014/main" id="{64551700-27DA-43EB-9C6F-FDB430D6D5E3}"/>
              </a:ext>
            </a:extLst>
          </p:cNvPr>
          <p:cNvSpPr>
            <a:spLocks noGrp="1"/>
          </p:cNvSpPr>
          <p:nvPr>
            <p:ph idx="1"/>
          </p:nvPr>
        </p:nvSpPr>
        <p:spPr>
          <a:xfrm>
            <a:off x="677334" y="1360142"/>
            <a:ext cx="9752541" cy="3880773"/>
          </a:xfrm>
        </p:spPr>
        <p:txBody>
          <a:bodyPr>
            <a:normAutofit/>
          </a:bodyPr>
          <a:lstStyle/>
          <a:p>
            <a:r>
              <a:rPr lang="en-US" sz="2400" dirty="0" err="1"/>
              <a:t>Não</a:t>
            </a:r>
            <a:r>
              <a:rPr lang="en-US" sz="2400" dirty="0"/>
              <a:t> sei… </a:t>
            </a:r>
          </a:p>
          <a:p>
            <a:r>
              <a:rPr lang="en-US" sz="2400" dirty="0" err="1"/>
              <a:t>Muita</a:t>
            </a:r>
            <a:r>
              <a:rPr lang="en-US" sz="2400" dirty="0"/>
              <a:t> </a:t>
            </a:r>
            <a:r>
              <a:rPr lang="en-US" sz="2400" dirty="0" err="1"/>
              <a:t>controvérsia</a:t>
            </a:r>
            <a:r>
              <a:rPr lang="en-US" sz="2400" dirty="0"/>
              <a:t>… </a:t>
            </a:r>
          </a:p>
          <a:p>
            <a:r>
              <a:rPr lang="en-US" sz="2400" dirty="0"/>
              <a:t>Segundo Intel, </a:t>
            </a:r>
            <a:r>
              <a:rPr lang="en-US" sz="2400" dirty="0" err="1"/>
              <a:t>considerando</a:t>
            </a:r>
            <a:r>
              <a:rPr lang="en-US" sz="2400" dirty="0"/>
              <a:t> o </a:t>
            </a:r>
            <a:r>
              <a:rPr lang="en-US" sz="2400" dirty="0" err="1"/>
              <a:t>melhor</a:t>
            </a:r>
            <a:r>
              <a:rPr lang="en-US" sz="2400" dirty="0"/>
              <a:t> </a:t>
            </a:r>
            <a:r>
              <a:rPr lang="en-US" sz="2400" dirty="0" err="1"/>
              <a:t>cenário</a:t>
            </a:r>
            <a:r>
              <a:rPr lang="en-US" sz="2400" dirty="0"/>
              <a:t>, </a:t>
            </a:r>
            <a:r>
              <a:rPr lang="en-US" sz="2400" dirty="0" err="1"/>
              <a:t>até</a:t>
            </a:r>
            <a:r>
              <a:rPr lang="en-US" sz="2400" dirty="0"/>
              <a:t> 30% </a:t>
            </a:r>
            <a:r>
              <a:rPr lang="en-US" sz="2400" dirty="0" err="1"/>
              <a:t>melhoria</a:t>
            </a:r>
            <a:r>
              <a:rPr lang="en-US" sz="2400" dirty="0"/>
              <a:t> de performance</a:t>
            </a:r>
          </a:p>
          <a:p>
            <a:r>
              <a:rPr lang="en-US" sz="2400" dirty="0" err="1"/>
              <a:t>Considerando</a:t>
            </a:r>
            <a:r>
              <a:rPr lang="en-US" sz="2400" dirty="0"/>
              <a:t> </a:t>
            </a:r>
            <a:r>
              <a:rPr lang="en-US" sz="2400" dirty="0" err="1"/>
              <a:t>pior</a:t>
            </a:r>
            <a:r>
              <a:rPr lang="en-US" sz="2400" dirty="0"/>
              <a:t> </a:t>
            </a:r>
            <a:r>
              <a:rPr lang="en-US" sz="2400" dirty="0" err="1"/>
              <a:t>cenário</a:t>
            </a:r>
            <a:r>
              <a:rPr lang="en-US" sz="2400" dirty="0"/>
              <a:t>, </a:t>
            </a:r>
            <a:r>
              <a:rPr lang="en-US" sz="2400" dirty="0" err="1"/>
              <a:t>até</a:t>
            </a:r>
            <a:r>
              <a:rPr lang="en-US" sz="2400" dirty="0"/>
              <a:t> X% de </a:t>
            </a:r>
            <a:r>
              <a:rPr lang="en-US" sz="2400" dirty="0" err="1"/>
              <a:t>degradação</a:t>
            </a:r>
            <a:r>
              <a:rPr lang="en-US" sz="2400" dirty="0"/>
              <a:t> de performance</a:t>
            </a:r>
          </a:p>
          <a:p>
            <a:r>
              <a:rPr lang="en-US" sz="2400" b="1" i="1" dirty="0"/>
              <a:t>Via de </a:t>
            </a:r>
            <a:r>
              <a:rPr lang="en-US" sz="2400" b="1" i="1" dirty="0" err="1"/>
              <a:t>regra</a:t>
            </a:r>
            <a:r>
              <a:rPr lang="en-US" sz="2400" dirty="0"/>
              <a:t>, </a:t>
            </a:r>
            <a:r>
              <a:rPr lang="en-US" sz="2400" dirty="0" err="1"/>
              <a:t>ambientes</a:t>
            </a:r>
            <a:r>
              <a:rPr lang="en-US" sz="2400" dirty="0"/>
              <a:t> OLTP </a:t>
            </a:r>
            <a:r>
              <a:rPr lang="en-US" sz="2400" dirty="0" err="1"/>
              <a:t>tendem</a:t>
            </a:r>
            <a:r>
              <a:rPr lang="en-US" sz="2400" dirty="0"/>
              <a:t> a se </a:t>
            </a:r>
            <a:r>
              <a:rPr lang="en-US" sz="2400" dirty="0" err="1"/>
              <a:t>beneficiar</a:t>
            </a:r>
            <a:r>
              <a:rPr lang="en-US" sz="2400" dirty="0"/>
              <a:t>.</a:t>
            </a:r>
          </a:p>
          <a:p>
            <a:r>
              <a:rPr lang="en-US" sz="2400" dirty="0"/>
              <a:t>É </a:t>
            </a:r>
            <a:r>
              <a:rPr lang="en-US" sz="2400" dirty="0" err="1"/>
              <a:t>possível</a:t>
            </a:r>
            <a:r>
              <a:rPr lang="en-US" sz="2400" dirty="0"/>
              <a:t> “</a:t>
            </a:r>
            <a:r>
              <a:rPr lang="en-US" sz="2400" dirty="0" err="1"/>
              <a:t>testar</a:t>
            </a:r>
            <a:r>
              <a:rPr lang="en-US" sz="2400" dirty="0"/>
              <a:t>” </a:t>
            </a:r>
            <a:r>
              <a:rPr lang="en-US" sz="2400" dirty="0" err="1"/>
              <a:t>sem</a:t>
            </a:r>
            <a:r>
              <a:rPr lang="en-US" sz="2400" dirty="0"/>
              <a:t> </a:t>
            </a:r>
            <a:r>
              <a:rPr lang="en-US" sz="2400" dirty="0" err="1"/>
              <a:t>precisar</a:t>
            </a:r>
            <a:r>
              <a:rPr lang="en-US" sz="2400" dirty="0"/>
              <a:t> </a:t>
            </a:r>
            <a:r>
              <a:rPr lang="en-US" sz="2400" dirty="0" err="1"/>
              <a:t>alterar</a:t>
            </a:r>
            <a:r>
              <a:rPr lang="en-US" sz="2400" dirty="0"/>
              <a:t> </a:t>
            </a:r>
            <a:r>
              <a:rPr lang="en-US" sz="2400" dirty="0" err="1"/>
              <a:t>na</a:t>
            </a:r>
            <a:r>
              <a:rPr lang="en-US" sz="2400" dirty="0"/>
              <a:t> BIOS, </a:t>
            </a:r>
            <a:r>
              <a:rPr lang="en-US" sz="2400" dirty="0" err="1"/>
              <a:t>usando</a:t>
            </a:r>
            <a:r>
              <a:rPr lang="en-US" sz="2400" dirty="0"/>
              <a:t> affinity mask</a:t>
            </a:r>
          </a:p>
          <a:p>
            <a:endParaRPr lang="en-US" sz="2400" dirty="0"/>
          </a:p>
        </p:txBody>
      </p:sp>
      <p:pic>
        <p:nvPicPr>
          <p:cNvPr id="3" name="Picture 2">
            <a:extLst>
              <a:ext uri="{FF2B5EF4-FFF2-40B4-BE49-F238E27FC236}">
                <a16:creationId xmlns:a16="http://schemas.microsoft.com/office/drawing/2014/main" id="{C5D019E4-767E-4A2C-A486-FFA7FF0CD5E7}"/>
              </a:ext>
            </a:extLst>
          </p:cNvPr>
          <p:cNvPicPr>
            <a:picLocks noChangeAspect="1"/>
          </p:cNvPicPr>
          <p:nvPr/>
        </p:nvPicPr>
        <p:blipFill>
          <a:blip r:embed="rId2"/>
          <a:stretch>
            <a:fillRect/>
          </a:stretch>
        </p:blipFill>
        <p:spPr>
          <a:xfrm>
            <a:off x="392584" y="4901815"/>
            <a:ext cx="4362450" cy="1809750"/>
          </a:xfrm>
          <a:prstGeom prst="rect">
            <a:avLst/>
          </a:prstGeom>
          <a:ln>
            <a:noFill/>
          </a:ln>
          <a:effectLst>
            <a:softEdge rad="112500"/>
          </a:effectLst>
        </p:spPr>
      </p:pic>
      <p:pic>
        <p:nvPicPr>
          <p:cNvPr id="6" name="Picture 5">
            <a:extLst>
              <a:ext uri="{FF2B5EF4-FFF2-40B4-BE49-F238E27FC236}">
                <a16:creationId xmlns:a16="http://schemas.microsoft.com/office/drawing/2014/main" id="{A4EE203B-46B7-4F5C-856A-0F1F027E1419}"/>
              </a:ext>
            </a:extLst>
          </p:cNvPr>
          <p:cNvPicPr>
            <a:picLocks noChangeAspect="1"/>
          </p:cNvPicPr>
          <p:nvPr/>
        </p:nvPicPr>
        <p:blipFill>
          <a:blip r:embed="rId3"/>
          <a:stretch>
            <a:fillRect/>
          </a:stretch>
        </p:blipFill>
        <p:spPr>
          <a:xfrm>
            <a:off x="4975668" y="4878002"/>
            <a:ext cx="4562475" cy="1857375"/>
          </a:xfrm>
          <a:prstGeom prst="rect">
            <a:avLst/>
          </a:prstGeom>
          <a:ln>
            <a:noFill/>
          </a:ln>
          <a:effectLst>
            <a:softEdge rad="112500"/>
          </a:effectLst>
        </p:spPr>
      </p:pic>
      <p:pic>
        <p:nvPicPr>
          <p:cNvPr id="7" name="Picture 2" descr="https://s2.glbimg.com/VtiF72G_CUV0Bu-IHanUqyzgjfE=/696x390/smart/filters:cover():strip_icc()/i.s3.glbimg.com/v1/AUTH_08fbf48bc0524877943fe86e43087e7a/internal_photos/bs/2017/l/V/n6iZ42SPSYEV0W2lczQw/intel-ht.png">
            <a:extLst>
              <a:ext uri="{FF2B5EF4-FFF2-40B4-BE49-F238E27FC236}">
                <a16:creationId xmlns:a16="http://schemas.microsoft.com/office/drawing/2014/main" id="{39869D66-7C79-497D-93D7-7D837BCA38AD}"/>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975035" y="344410"/>
            <a:ext cx="2922104" cy="16373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823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153891" y="3751118"/>
            <a:ext cx="5928443" cy="887562"/>
          </a:xfrm>
        </p:spPr>
        <p:txBody>
          <a:bodyPr>
            <a:normAutofit/>
          </a:bodyPr>
          <a:lstStyle/>
          <a:p>
            <a:r>
              <a:rPr lang="pt-BR" dirty="0" err="1"/>
              <a:t>Hyper-threading</a:t>
            </a:r>
            <a:r>
              <a:rPr lang="pt-BR" dirty="0"/>
              <a:t> e </a:t>
            </a:r>
            <a:r>
              <a:rPr lang="pt-BR" dirty="0" err="1"/>
              <a:t>affinity</a:t>
            </a:r>
            <a:r>
              <a:rPr lang="pt-BR" dirty="0"/>
              <a:t> </a:t>
            </a:r>
            <a:r>
              <a:rPr lang="pt-BR"/>
              <a:t>mask</a:t>
            </a:r>
            <a:endParaRPr lang="pt-BR" dirty="0"/>
          </a:p>
        </p:txBody>
      </p:sp>
    </p:spTree>
    <p:extLst>
      <p:ext uri="{BB962C8B-B14F-4D97-AF65-F5344CB8AC3E}">
        <p14:creationId xmlns:p14="http://schemas.microsoft.com/office/powerpoint/2010/main" val="31590519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153891" y="3751118"/>
            <a:ext cx="5928443" cy="887562"/>
          </a:xfrm>
        </p:spPr>
        <p:txBody>
          <a:bodyPr>
            <a:normAutofit/>
          </a:bodyPr>
          <a:lstStyle/>
          <a:p>
            <a:r>
              <a:rPr lang="pt-BR" dirty="0"/>
              <a:t>Laboratórios práticos</a:t>
            </a:r>
          </a:p>
        </p:txBody>
      </p:sp>
    </p:spTree>
    <p:extLst>
      <p:ext uri="{BB962C8B-B14F-4D97-AF65-F5344CB8AC3E}">
        <p14:creationId xmlns:p14="http://schemas.microsoft.com/office/powerpoint/2010/main" val="7064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2235200" y="1046016"/>
            <a:ext cx="4775200" cy="21336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667" b="1" dirty="0">
                <a:latin typeface="Arial" charset="0"/>
                <a:ea typeface="ＭＳ Ｐゴシック" charset="-128"/>
              </a:rPr>
              <a:t>Relational Engine</a:t>
            </a:r>
          </a:p>
        </p:txBody>
      </p:sp>
      <p:sp>
        <p:nvSpPr>
          <p:cNvPr id="6" name="Rectangle 5"/>
          <p:cNvSpPr/>
          <p:nvPr/>
        </p:nvSpPr>
        <p:spPr bwMode="auto">
          <a:xfrm>
            <a:off x="2540000" y="1579416"/>
            <a:ext cx="1727200" cy="13716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127000" h="88900" prst="artDeco"/>
          </a:sp3d>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667" dirty="0">
                <a:latin typeface="Arial" charset="0"/>
                <a:ea typeface="ＭＳ Ｐゴシック" charset="-128"/>
              </a:rPr>
              <a:t>Optimizer</a:t>
            </a:r>
          </a:p>
        </p:txBody>
      </p:sp>
      <p:sp>
        <p:nvSpPr>
          <p:cNvPr id="7" name="Rectangle 6"/>
          <p:cNvSpPr/>
          <p:nvPr/>
        </p:nvSpPr>
        <p:spPr bwMode="auto">
          <a:xfrm>
            <a:off x="4775200" y="2189016"/>
            <a:ext cx="1930400" cy="762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latin typeface="Arial" charset="0"/>
                <a:ea typeface="ＭＳ Ｐゴシック" charset="-128"/>
              </a:rPr>
              <a:t>Query Executor</a:t>
            </a:r>
          </a:p>
        </p:txBody>
      </p:sp>
      <p:sp>
        <p:nvSpPr>
          <p:cNvPr id="8" name="Rectangle 7"/>
          <p:cNvSpPr/>
          <p:nvPr/>
        </p:nvSpPr>
        <p:spPr bwMode="auto">
          <a:xfrm>
            <a:off x="4775200" y="1579416"/>
            <a:ext cx="1930400" cy="533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err="1">
                <a:latin typeface="Arial" charset="0"/>
                <a:ea typeface="ＭＳ Ｐゴシック" charset="-128"/>
              </a:rPr>
              <a:t>Cmd</a:t>
            </a:r>
            <a:r>
              <a:rPr lang="en-US" sz="2400" dirty="0">
                <a:latin typeface="Arial" charset="0"/>
                <a:ea typeface="ＭＳ Ｐゴシック" charset="-128"/>
              </a:rPr>
              <a:t> Parser</a:t>
            </a:r>
          </a:p>
        </p:txBody>
      </p:sp>
      <p:sp>
        <p:nvSpPr>
          <p:cNvPr id="12" name="Rounded Rectangle 11"/>
          <p:cNvSpPr/>
          <p:nvPr/>
        </p:nvSpPr>
        <p:spPr bwMode="auto">
          <a:xfrm>
            <a:off x="2235200" y="3713016"/>
            <a:ext cx="6299200" cy="2133600"/>
          </a:xfrm>
          <a:prstGeom prst="roundRect">
            <a:avLst/>
          </a:prstGeom>
          <a:solidFill>
            <a:schemeClr val="accent3"/>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667" b="1" dirty="0">
                <a:latin typeface="Arial" charset="0"/>
                <a:ea typeface="ＭＳ Ｐゴシック" charset="-128"/>
              </a:rPr>
              <a:t>Storage Engine</a:t>
            </a:r>
          </a:p>
        </p:txBody>
      </p:sp>
      <p:sp>
        <p:nvSpPr>
          <p:cNvPr id="13" name="Rectangle 12"/>
          <p:cNvSpPr/>
          <p:nvPr/>
        </p:nvSpPr>
        <p:spPr bwMode="auto">
          <a:xfrm>
            <a:off x="2540001" y="4246415"/>
            <a:ext cx="1828801" cy="1428751"/>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5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solidFill>
                  <a:srgbClr val="002060"/>
                </a:solidFill>
              </a:rPr>
              <a:t>Trans-action Manager</a:t>
            </a:r>
          </a:p>
        </p:txBody>
      </p:sp>
      <p:sp>
        <p:nvSpPr>
          <p:cNvPr id="14" name="Rectangle 13"/>
          <p:cNvSpPr/>
          <p:nvPr/>
        </p:nvSpPr>
        <p:spPr bwMode="auto">
          <a:xfrm>
            <a:off x="6400802" y="4246416"/>
            <a:ext cx="1934724" cy="7620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latin typeface="Arial" charset="0"/>
                <a:ea typeface="ＭＳ Ｐゴシック" charset="-128"/>
              </a:rPr>
              <a:t>Buffer Manager</a:t>
            </a:r>
          </a:p>
        </p:txBody>
      </p:sp>
      <p:sp>
        <p:nvSpPr>
          <p:cNvPr id="15" name="Rectangle 14"/>
          <p:cNvSpPr/>
          <p:nvPr/>
        </p:nvSpPr>
        <p:spPr bwMode="auto">
          <a:xfrm>
            <a:off x="4572002" y="4246416"/>
            <a:ext cx="1627761" cy="7620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latin typeface="Arial" charset="0"/>
                <a:ea typeface="ＭＳ Ｐゴシック" charset="-128"/>
              </a:rPr>
              <a:t>Access Methods</a:t>
            </a:r>
          </a:p>
        </p:txBody>
      </p:sp>
      <p:grpSp>
        <p:nvGrpSpPr>
          <p:cNvPr id="21" name="Group 20"/>
          <p:cNvGrpSpPr/>
          <p:nvPr/>
        </p:nvGrpSpPr>
        <p:grpSpPr>
          <a:xfrm>
            <a:off x="7721600" y="1046016"/>
            <a:ext cx="1828800" cy="2133600"/>
            <a:chOff x="5410200" y="1371600"/>
            <a:chExt cx="1371600" cy="2133600"/>
          </a:xfrm>
        </p:grpSpPr>
        <p:sp>
          <p:nvSpPr>
            <p:cNvPr id="16" name="Rounded Rectangle 15"/>
            <p:cNvSpPr/>
            <p:nvPr/>
          </p:nvSpPr>
          <p:spPr bwMode="auto">
            <a:xfrm>
              <a:off x="5410200" y="1371600"/>
              <a:ext cx="1371600" cy="2133600"/>
            </a:xfrm>
            <a:prstGeom prst="roundRect">
              <a:avLst/>
            </a:prstGeom>
            <a:solidFill>
              <a:schemeClr val="accent5"/>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667" b="1" dirty="0">
                  <a:solidFill>
                    <a:schemeClr val="bg1"/>
                  </a:solidFill>
                  <a:latin typeface="Arial" charset="0"/>
                  <a:ea typeface="ＭＳ Ｐゴシック" charset="-128"/>
                </a:rPr>
                <a:t>Protocol Layer</a:t>
              </a:r>
            </a:p>
          </p:txBody>
        </p:sp>
        <p:sp>
          <p:nvSpPr>
            <p:cNvPr id="18" name="Rectangle 17"/>
            <p:cNvSpPr/>
            <p:nvPr/>
          </p:nvSpPr>
          <p:spPr bwMode="auto">
            <a:xfrm>
              <a:off x="5562600" y="2286000"/>
              <a:ext cx="1066800" cy="990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latin typeface="Arial" charset="0"/>
                  <a:ea typeface="ＭＳ Ｐゴシック" charset="-128"/>
                </a:rPr>
                <a:t>SNI</a:t>
              </a:r>
            </a:p>
          </p:txBody>
        </p:sp>
      </p:grpSp>
      <p:sp>
        <p:nvSpPr>
          <p:cNvPr id="19" name="Can 18"/>
          <p:cNvSpPr/>
          <p:nvPr/>
        </p:nvSpPr>
        <p:spPr bwMode="auto">
          <a:xfrm>
            <a:off x="203200" y="4475016"/>
            <a:ext cx="1219200" cy="1752600"/>
          </a:xfrm>
          <a:prstGeom prst="can">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667" dirty="0">
                <a:latin typeface="Arial" charset="0"/>
                <a:ea typeface="ＭＳ Ｐゴシック" charset="-128"/>
              </a:rPr>
              <a:t>Data File</a:t>
            </a:r>
          </a:p>
        </p:txBody>
      </p:sp>
      <p:sp>
        <p:nvSpPr>
          <p:cNvPr id="20" name="Flowchart: Direct Access Storage 19"/>
          <p:cNvSpPr/>
          <p:nvPr/>
        </p:nvSpPr>
        <p:spPr bwMode="auto">
          <a:xfrm>
            <a:off x="203200" y="3103416"/>
            <a:ext cx="1727200" cy="762000"/>
          </a:xfrm>
          <a:prstGeom prst="flowChartMagneticDrum">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400" dirty="0">
                <a:latin typeface="Arial" charset="0"/>
                <a:ea typeface="ＭＳ Ｐゴシック" charset="-128"/>
              </a:rPr>
              <a:t>T-Log</a:t>
            </a:r>
          </a:p>
        </p:txBody>
      </p:sp>
      <p:sp>
        <p:nvSpPr>
          <p:cNvPr id="24" name="Rounded Rectangle 23"/>
          <p:cNvSpPr/>
          <p:nvPr/>
        </p:nvSpPr>
        <p:spPr bwMode="auto">
          <a:xfrm>
            <a:off x="9042400" y="3561076"/>
            <a:ext cx="2946400" cy="3227803"/>
          </a:xfrm>
          <a:prstGeom prst="roundRect">
            <a:avLst/>
          </a:prstGeom>
          <a:solidFill>
            <a:schemeClr val="bg2">
              <a:lumMod val="9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r>
              <a:rPr lang="en-US" sz="2667" b="1" dirty="0">
                <a:latin typeface="Arial" charset="0"/>
                <a:ea typeface="ＭＳ Ｐゴシック" charset="-128"/>
              </a:rPr>
              <a:t>Buffer Pool</a:t>
            </a:r>
          </a:p>
          <a:p>
            <a:pPr defTabSz="1219170" eaLnBrk="0" fontAlgn="base" hangingPunct="0">
              <a:spcBef>
                <a:spcPct val="0"/>
              </a:spcBef>
              <a:spcAft>
                <a:spcPct val="0"/>
              </a:spcAft>
            </a:pPr>
            <a:r>
              <a:rPr lang="en-US" sz="2667" dirty="0"/>
              <a:t>- - - - - - - - - - - -</a:t>
            </a:r>
          </a:p>
          <a:p>
            <a:pPr defTabSz="1219170" eaLnBrk="0" fontAlgn="base" hangingPunct="0">
              <a:spcBef>
                <a:spcPct val="0"/>
              </a:spcBef>
              <a:spcAft>
                <a:spcPct val="0"/>
              </a:spcAft>
            </a:pPr>
            <a:r>
              <a:rPr lang="en-US" sz="2667" dirty="0"/>
              <a:t>Data Cache</a:t>
            </a:r>
          </a:p>
          <a:p>
            <a:pPr defTabSz="1219170" eaLnBrk="0" fontAlgn="base" hangingPunct="0">
              <a:spcBef>
                <a:spcPct val="0"/>
              </a:spcBef>
              <a:spcAft>
                <a:spcPct val="0"/>
              </a:spcAft>
            </a:pPr>
            <a:endParaRPr lang="en-US" sz="2667" dirty="0">
              <a:latin typeface="Arial" charset="0"/>
              <a:ea typeface="ＭＳ Ｐゴシック" charset="-128"/>
            </a:endParaRPr>
          </a:p>
          <a:p>
            <a:pPr defTabSz="1219170" eaLnBrk="0" fontAlgn="base" hangingPunct="0">
              <a:spcBef>
                <a:spcPct val="0"/>
              </a:spcBef>
              <a:spcAft>
                <a:spcPct val="0"/>
              </a:spcAft>
            </a:pPr>
            <a:r>
              <a:rPr lang="en-US" sz="2667" dirty="0">
                <a:latin typeface="Arial" charset="0"/>
                <a:ea typeface="ＭＳ Ｐゴシック" charset="-128"/>
              </a:rPr>
              <a:t>- - - - - - - - - - - - </a:t>
            </a:r>
          </a:p>
          <a:p>
            <a:pPr defTabSz="1219170" eaLnBrk="0" fontAlgn="base" hangingPunct="0">
              <a:spcBef>
                <a:spcPct val="0"/>
              </a:spcBef>
              <a:spcAft>
                <a:spcPct val="0"/>
              </a:spcAft>
            </a:pPr>
            <a:r>
              <a:rPr lang="en-US" sz="2667" dirty="0">
                <a:latin typeface="Arial" charset="0"/>
                <a:ea typeface="ＭＳ Ｐゴシック" charset="-128"/>
              </a:rPr>
              <a:t>Plan Cache</a:t>
            </a:r>
          </a:p>
        </p:txBody>
      </p:sp>
      <p:pic>
        <p:nvPicPr>
          <p:cNvPr id="71682" name="Picture 2" descr="C:\Program Files\Microsoft Office\MEDIA\CAGCAT10\j0285750.wmf"/>
          <p:cNvPicPr>
            <a:picLocks noChangeAspect="1" noChangeArrowheads="1"/>
          </p:cNvPicPr>
          <p:nvPr/>
        </p:nvPicPr>
        <p:blipFill>
          <a:blip r:embed="rId3" cstate="print"/>
          <a:srcRect/>
          <a:stretch>
            <a:fillRect/>
          </a:stretch>
        </p:blipFill>
        <p:spPr bwMode="auto">
          <a:xfrm>
            <a:off x="9753600" y="1427017"/>
            <a:ext cx="2133600" cy="1121055"/>
          </a:xfrm>
          <a:prstGeom prst="rect">
            <a:avLst/>
          </a:prstGeom>
          <a:noFill/>
        </p:spPr>
      </p:pic>
      <p:sp>
        <p:nvSpPr>
          <p:cNvPr id="28" name="TextBox 27"/>
          <p:cNvSpPr txBox="1"/>
          <p:nvPr/>
        </p:nvSpPr>
        <p:spPr>
          <a:xfrm>
            <a:off x="10363200" y="2417616"/>
            <a:ext cx="1828800" cy="1077026"/>
          </a:xfrm>
          <a:prstGeom prst="rect">
            <a:avLst/>
          </a:prstGeom>
          <a:noFill/>
        </p:spPr>
        <p:txBody>
          <a:bodyPr wrap="square" rtlCol="0">
            <a:spAutoFit/>
          </a:bodyPr>
          <a:lstStyle/>
          <a:p>
            <a:pPr algn="ctr"/>
            <a:r>
              <a:rPr lang="en-US" sz="2133" dirty="0"/>
              <a:t>SQL Server Network Interface</a:t>
            </a:r>
          </a:p>
        </p:txBody>
      </p:sp>
      <p:sp>
        <p:nvSpPr>
          <p:cNvPr id="37" name="Striped Right Arrow 36"/>
          <p:cNvSpPr/>
          <p:nvPr/>
        </p:nvSpPr>
        <p:spPr bwMode="auto">
          <a:xfrm rot="10800000">
            <a:off x="9245600" y="2570016"/>
            <a:ext cx="1422400" cy="4572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Arial" charset="0"/>
              <a:ea typeface="ＭＳ Ｐゴシック" charset="-128"/>
            </a:endParaRPr>
          </a:p>
        </p:txBody>
      </p:sp>
      <p:sp>
        <p:nvSpPr>
          <p:cNvPr id="38" name="TextBox 37"/>
          <p:cNvSpPr txBox="1"/>
          <p:nvPr/>
        </p:nvSpPr>
        <p:spPr>
          <a:xfrm>
            <a:off x="9652001" y="2874816"/>
            <a:ext cx="619080" cy="379656"/>
          </a:xfrm>
          <a:prstGeom prst="rect">
            <a:avLst/>
          </a:prstGeom>
          <a:noFill/>
        </p:spPr>
        <p:txBody>
          <a:bodyPr wrap="none" rtlCol="0">
            <a:spAutoFit/>
          </a:bodyPr>
          <a:lstStyle/>
          <a:p>
            <a:r>
              <a:rPr lang="en-US" sz="1867" b="1" i="1" dirty="0"/>
              <a:t>TDS</a:t>
            </a:r>
          </a:p>
        </p:txBody>
      </p:sp>
      <p:sp>
        <p:nvSpPr>
          <p:cNvPr id="39" name="Striped Right Arrow 38"/>
          <p:cNvSpPr/>
          <p:nvPr/>
        </p:nvSpPr>
        <p:spPr bwMode="auto">
          <a:xfrm rot="10800000">
            <a:off x="6604000" y="1046016"/>
            <a:ext cx="1422400" cy="4572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Arial" charset="0"/>
              <a:ea typeface="ＭＳ Ｐゴシック" charset="-128"/>
            </a:endParaRPr>
          </a:p>
        </p:txBody>
      </p:sp>
      <p:sp>
        <p:nvSpPr>
          <p:cNvPr id="40" name="TextBox 39"/>
          <p:cNvSpPr txBox="1"/>
          <p:nvPr/>
        </p:nvSpPr>
        <p:spPr>
          <a:xfrm>
            <a:off x="6764699" y="479490"/>
            <a:ext cx="1252266" cy="666977"/>
          </a:xfrm>
          <a:prstGeom prst="rect">
            <a:avLst/>
          </a:prstGeom>
          <a:noFill/>
        </p:spPr>
        <p:txBody>
          <a:bodyPr wrap="none" rtlCol="0">
            <a:spAutoFit/>
          </a:bodyPr>
          <a:lstStyle/>
          <a:p>
            <a:pPr algn="ctr"/>
            <a:r>
              <a:rPr lang="en-US" sz="1867" b="1" i="1" dirty="0"/>
              <a:t>Language</a:t>
            </a:r>
          </a:p>
          <a:p>
            <a:pPr algn="ctr"/>
            <a:r>
              <a:rPr lang="en-US" sz="1867" b="1" i="1" dirty="0"/>
              <a:t>Event</a:t>
            </a:r>
          </a:p>
        </p:txBody>
      </p:sp>
      <p:sp>
        <p:nvSpPr>
          <p:cNvPr id="41" name="TextBox 40"/>
          <p:cNvSpPr txBox="1"/>
          <p:nvPr/>
        </p:nvSpPr>
        <p:spPr>
          <a:xfrm>
            <a:off x="9941559" y="69121"/>
            <a:ext cx="1320800" cy="379656"/>
          </a:xfrm>
          <a:prstGeom prst="rect">
            <a:avLst/>
          </a:prstGeom>
          <a:noFill/>
        </p:spPr>
        <p:txBody>
          <a:bodyPr wrap="square" rtlCol="0">
            <a:spAutoFit/>
          </a:bodyPr>
          <a:lstStyle/>
          <a:p>
            <a:r>
              <a:rPr lang="en-US" sz="1867" b="1" i="1" dirty="0"/>
              <a:t>SELECT</a:t>
            </a:r>
          </a:p>
        </p:txBody>
      </p:sp>
      <p:sp>
        <p:nvSpPr>
          <p:cNvPr id="42" name="Flowchart: Decision 41"/>
          <p:cNvSpPr/>
          <p:nvPr/>
        </p:nvSpPr>
        <p:spPr bwMode="auto">
          <a:xfrm>
            <a:off x="5588000" y="2874816"/>
            <a:ext cx="1930400" cy="99060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0" fontAlgn="base" hangingPunct="0">
              <a:spcBef>
                <a:spcPct val="0"/>
              </a:spcBef>
              <a:spcAft>
                <a:spcPct val="0"/>
              </a:spcAft>
            </a:pPr>
            <a:r>
              <a:rPr lang="en-US" sz="2400" b="1" dirty="0"/>
              <a:t>?</a:t>
            </a:r>
          </a:p>
        </p:txBody>
      </p:sp>
      <p:cxnSp>
        <p:nvCxnSpPr>
          <p:cNvPr id="44" name="Elbow Connector 43"/>
          <p:cNvCxnSpPr>
            <a:cxnSpLocks/>
            <a:stCxn id="42" idx="3"/>
          </p:cNvCxnSpPr>
          <p:nvPr/>
        </p:nvCxnSpPr>
        <p:spPr bwMode="auto">
          <a:xfrm>
            <a:off x="7518400" y="3370116"/>
            <a:ext cx="3743959" cy="3106884"/>
          </a:xfrm>
          <a:prstGeom prst="bentConnector3">
            <a:avLst>
              <a:gd name="adj1" fmla="val 108684"/>
            </a:avLst>
          </a:prstGeom>
          <a:solidFill>
            <a:schemeClr val="accent1"/>
          </a:solidFill>
          <a:ln w="9525" cap="flat" cmpd="sng" algn="ctr">
            <a:solidFill>
              <a:schemeClr val="tx1"/>
            </a:solidFill>
            <a:prstDash val="solid"/>
            <a:round/>
            <a:headEnd type="none" w="med" len="med"/>
            <a:tailEnd type="arrow"/>
          </a:ln>
          <a:effectLst/>
        </p:spPr>
      </p:cxnSp>
      <p:sp>
        <p:nvSpPr>
          <p:cNvPr id="55" name="U-Turn Arrow 54"/>
          <p:cNvSpPr/>
          <p:nvPr/>
        </p:nvSpPr>
        <p:spPr bwMode="auto">
          <a:xfrm>
            <a:off x="3657600" y="817416"/>
            <a:ext cx="2133600" cy="1143000"/>
          </a:xfrm>
          <a:prstGeom prst="uturnArrow">
            <a:avLst>
              <a:gd name="adj1" fmla="val 15555"/>
              <a:gd name="adj2" fmla="val 25000"/>
              <a:gd name="adj3" fmla="val 25000"/>
              <a:gd name="adj4" fmla="val 43750"/>
              <a:gd name="adj5" fmla="val 75000"/>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Arial" charset="0"/>
              <a:ea typeface="ＭＳ Ｐゴシック" charset="-128"/>
            </a:endParaRPr>
          </a:p>
        </p:txBody>
      </p:sp>
      <p:sp>
        <p:nvSpPr>
          <p:cNvPr id="60" name="TextBox 59"/>
          <p:cNvSpPr txBox="1"/>
          <p:nvPr/>
        </p:nvSpPr>
        <p:spPr>
          <a:xfrm>
            <a:off x="4203861" y="48604"/>
            <a:ext cx="960519" cy="748795"/>
          </a:xfrm>
          <a:prstGeom prst="rect">
            <a:avLst/>
          </a:prstGeom>
          <a:noFill/>
        </p:spPr>
        <p:txBody>
          <a:bodyPr wrap="none" rtlCol="0">
            <a:spAutoFit/>
          </a:bodyPr>
          <a:lstStyle/>
          <a:p>
            <a:pPr algn="ctr"/>
            <a:r>
              <a:rPr lang="en-US" sz="2133" b="1" dirty="0"/>
              <a:t>Query</a:t>
            </a:r>
          </a:p>
          <a:p>
            <a:pPr algn="ctr"/>
            <a:r>
              <a:rPr lang="en-US" sz="2133" b="1" dirty="0"/>
              <a:t>Tree</a:t>
            </a:r>
          </a:p>
        </p:txBody>
      </p:sp>
      <p:sp>
        <p:nvSpPr>
          <p:cNvPr id="62" name="Striped Right Arrow 61"/>
          <p:cNvSpPr/>
          <p:nvPr/>
        </p:nvSpPr>
        <p:spPr bwMode="auto">
          <a:xfrm>
            <a:off x="3454400" y="2417616"/>
            <a:ext cx="1422400" cy="4572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Arial" charset="0"/>
              <a:ea typeface="ＭＳ Ｐゴシック" charset="-128"/>
            </a:endParaRPr>
          </a:p>
        </p:txBody>
      </p:sp>
      <p:sp>
        <p:nvSpPr>
          <p:cNvPr id="63" name="TextBox 62"/>
          <p:cNvSpPr txBox="1"/>
          <p:nvPr/>
        </p:nvSpPr>
        <p:spPr>
          <a:xfrm>
            <a:off x="3016621" y="2046797"/>
            <a:ext cx="875561" cy="666977"/>
          </a:xfrm>
          <a:prstGeom prst="rect">
            <a:avLst/>
          </a:prstGeom>
          <a:noFill/>
        </p:spPr>
        <p:txBody>
          <a:bodyPr wrap="none" rtlCol="0">
            <a:spAutoFit/>
          </a:bodyPr>
          <a:lstStyle/>
          <a:p>
            <a:pPr algn="ctr"/>
            <a:r>
              <a:rPr lang="en-US" sz="1867" b="1" i="1" dirty="0"/>
              <a:t>Query</a:t>
            </a:r>
          </a:p>
          <a:p>
            <a:pPr algn="ctr"/>
            <a:r>
              <a:rPr lang="en-US" sz="1867" b="1" i="1" dirty="0"/>
              <a:t>Plan</a:t>
            </a:r>
          </a:p>
        </p:txBody>
      </p:sp>
      <p:sp>
        <p:nvSpPr>
          <p:cNvPr id="64" name="Striped Right Arrow 63"/>
          <p:cNvSpPr/>
          <p:nvPr/>
        </p:nvSpPr>
        <p:spPr bwMode="auto">
          <a:xfrm rot="5400000">
            <a:off x="4965700" y="3293916"/>
            <a:ext cx="1447800" cy="6096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Arial" charset="0"/>
              <a:ea typeface="ＭＳ Ｐゴシック" charset="-128"/>
            </a:endParaRPr>
          </a:p>
        </p:txBody>
      </p:sp>
      <p:sp>
        <p:nvSpPr>
          <p:cNvPr id="65" name="TextBox 64"/>
          <p:cNvSpPr txBox="1"/>
          <p:nvPr/>
        </p:nvSpPr>
        <p:spPr>
          <a:xfrm>
            <a:off x="4830751" y="3179617"/>
            <a:ext cx="622285" cy="666977"/>
          </a:xfrm>
          <a:prstGeom prst="rect">
            <a:avLst/>
          </a:prstGeom>
          <a:noFill/>
        </p:spPr>
        <p:txBody>
          <a:bodyPr wrap="none" rtlCol="0">
            <a:spAutoFit/>
          </a:bodyPr>
          <a:lstStyle/>
          <a:p>
            <a:pPr algn="ctr"/>
            <a:r>
              <a:rPr lang="en-US" sz="1867" b="1" i="1" dirty="0"/>
              <a:t>OLE</a:t>
            </a:r>
          </a:p>
          <a:p>
            <a:pPr algn="ctr"/>
            <a:r>
              <a:rPr lang="en-US" sz="1867" b="1" i="1" dirty="0"/>
              <a:t>DB</a:t>
            </a:r>
          </a:p>
        </p:txBody>
      </p:sp>
      <p:sp>
        <p:nvSpPr>
          <p:cNvPr id="69" name="Left-Right Arrow 68"/>
          <p:cNvSpPr/>
          <p:nvPr/>
        </p:nvSpPr>
        <p:spPr bwMode="auto">
          <a:xfrm>
            <a:off x="5791200" y="4475016"/>
            <a:ext cx="914400" cy="3048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Arial" charset="0"/>
              <a:ea typeface="ＭＳ Ｐゴシック" charset="-128"/>
            </a:endParaRPr>
          </a:p>
        </p:txBody>
      </p:sp>
      <p:sp>
        <p:nvSpPr>
          <p:cNvPr id="71" name="Flowchart: Decision 70"/>
          <p:cNvSpPr/>
          <p:nvPr/>
        </p:nvSpPr>
        <p:spPr bwMode="auto">
          <a:xfrm>
            <a:off x="5791200" y="4932216"/>
            <a:ext cx="1930400" cy="99060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0" fontAlgn="base" hangingPunct="0">
              <a:spcBef>
                <a:spcPct val="0"/>
              </a:spcBef>
              <a:spcAft>
                <a:spcPct val="0"/>
              </a:spcAft>
            </a:pPr>
            <a:r>
              <a:rPr lang="en-US" sz="2400" b="1" dirty="0"/>
              <a:t>?</a:t>
            </a:r>
          </a:p>
        </p:txBody>
      </p:sp>
      <p:cxnSp>
        <p:nvCxnSpPr>
          <p:cNvPr id="72" name="Elbow Connector 71"/>
          <p:cNvCxnSpPr>
            <a:stCxn id="71" idx="3"/>
            <a:endCxn id="74" idx="2"/>
          </p:cNvCxnSpPr>
          <p:nvPr/>
        </p:nvCxnSpPr>
        <p:spPr bwMode="auto">
          <a:xfrm flipV="1">
            <a:off x="7721600" y="5319566"/>
            <a:ext cx="2554515" cy="107951"/>
          </a:xfrm>
          <a:prstGeom prst="bentConnector3">
            <a:avLst>
              <a:gd name="adj1" fmla="val 45581"/>
            </a:avLst>
          </a:prstGeom>
          <a:solidFill>
            <a:schemeClr val="accent1"/>
          </a:solidFill>
          <a:ln w="9525" cap="flat" cmpd="sng" algn="ctr">
            <a:solidFill>
              <a:schemeClr val="tx1"/>
            </a:solidFill>
            <a:prstDash val="solid"/>
            <a:round/>
            <a:headEnd type="none" w="med" len="med"/>
            <a:tailEnd type="arrow"/>
          </a:ln>
          <a:effectLst/>
        </p:spPr>
      </p:cxnSp>
      <p:sp>
        <p:nvSpPr>
          <p:cNvPr id="74" name="Snip Single Corner Rectangle 73"/>
          <p:cNvSpPr/>
          <p:nvPr/>
        </p:nvSpPr>
        <p:spPr bwMode="auto">
          <a:xfrm>
            <a:off x="10276115" y="5129065"/>
            <a:ext cx="406400" cy="38100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Arial" charset="0"/>
              <a:ea typeface="ＭＳ Ｐゴシック" charset="-128"/>
            </a:endParaRPr>
          </a:p>
        </p:txBody>
      </p:sp>
      <p:cxnSp>
        <p:nvCxnSpPr>
          <p:cNvPr id="76" name="Elbow Connector 75"/>
          <p:cNvCxnSpPr>
            <a:stCxn id="71" idx="1"/>
          </p:cNvCxnSpPr>
          <p:nvPr/>
        </p:nvCxnSpPr>
        <p:spPr bwMode="auto">
          <a:xfrm rot="10800000" flipV="1">
            <a:off x="1219200" y="5427517"/>
            <a:ext cx="4572000" cy="495300"/>
          </a:xfrm>
          <a:prstGeom prst="bentConnector3">
            <a:avLst>
              <a:gd name="adj1" fmla="val 47229"/>
            </a:avLst>
          </a:prstGeom>
          <a:solidFill>
            <a:schemeClr val="accent1"/>
          </a:solidFill>
          <a:ln w="9525" cap="flat" cmpd="sng" algn="ctr">
            <a:solidFill>
              <a:schemeClr val="tx1"/>
            </a:solidFill>
            <a:prstDash val="solid"/>
            <a:round/>
            <a:headEnd type="none" w="med" len="med"/>
            <a:tailEnd type="arrow"/>
          </a:ln>
          <a:effectLst/>
        </p:spPr>
      </p:cxnSp>
      <p:cxnSp>
        <p:nvCxnSpPr>
          <p:cNvPr id="82" name="Elbow Connector 81"/>
          <p:cNvCxnSpPr>
            <a:endCxn id="74" idx="2"/>
          </p:cNvCxnSpPr>
          <p:nvPr/>
        </p:nvCxnSpPr>
        <p:spPr bwMode="auto">
          <a:xfrm flipV="1">
            <a:off x="1219200" y="5319565"/>
            <a:ext cx="9056915" cy="717552"/>
          </a:xfrm>
          <a:prstGeom prst="bentConnector3">
            <a:avLst>
              <a:gd name="adj1" fmla="val 84651"/>
            </a:avLst>
          </a:prstGeom>
          <a:solidFill>
            <a:schemeClr val="accent1"/>
          </a:solidFill>
          <a:ln w="9525" cap="flat" cmpd="sng" algn="ctr">
            <a:solidFill>
              <a:schemeClr val="tx1"/>
            </a:solidFill>
            <a:prstDash val="solid"/>
            <a:round/>
            <a:headEnd type="none" w="med" len="med"/>
            <a:tailEnd type="arrow"/>
          </a:ln>
          <a:effectLst/>
        </p:spPr>
      </p:cxnSp>
      <p:sp>
        <p:nvSpPr>
          <p:cNvPr id="93" name="Curved Left Arrow 92"/>
          <p:cNvSpPr/>
          <p:nvPr/>
        </p:nvSpPr>
        <p:spPr bwMode="auto">
          <a:xfrm rot="10800000">
            <a:off x="5994400" y="1503216"/>
            <a:ext cx="4470400" cy="3505200"/>
          </a:xfrm>
          <a:prstGeom prst="curvedLeftArrow">
            <a:avLst>
              <a:gd name="adj1" fmla="val 13333"/>
              <a:gd name="adj2" fmla="val 28432"/>
              <a:gd name="adj3" fmla="val 14971"/>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Arial" charset="0"/>
              <a:ea typeface="ＭＳ Ｐゴシック" charset="-128"/>
            </a:endParaRPr>
          </a:p>
        </p:txBody>
      </p:sp>
      <p:pic>
        <p:nvPicPr>
          <p:cNvPr id="10" name="Picture 9">
            <a:extLst>
              <a:ext uri="{FF2B5EF4-FFF2-40B4-BE49-F238E27FC236}">
                <a16:creationId xmlns:a16="http://schemas.microsoft.com/office/drawing/2014/main" id="{6D8AF241-BA8A-4408-925E-54A21A7ECAA3}"/>
              </a:ext>
            </a:extLst>
          </p:cNvPr>
          <p:cNvPicPr>
            <a:picLocks noChangeAspect="1"/>
          </p:cNvPicPr>
          <p:nvPr/>
        </p:nvPicPr>
        <p:blipFill>
          <a:blip r:embed="rId4" cstate="print">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10820400" y="106215"/>
            <a:ext cx="1160273" cy="1160273"/>
          </a:xfrm>
          <a:prstGeom prst="rect">
            <a:avLst/>
          </a:prstGeom>
        </p:spPr>
      </p:pic>
    </p:spTree>
    <p:extLst>
      <p:ext uri="{BB962C8B-B14F-4D97-AF65-F5344CB8AC3E}">
        <p14:creationId xmlns:p14="http://schemas.microsoft.com/office/powerpoint/2010/main" val="89325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mph" presetSubtype="0" repeatCount="4000" fill="hold" grpId="0" nodeType="clickEffect">
                                  <p:stCondLst>
                                    <p:cond delay="0"/>
                                  </p:stCondLst>
                                  <p:childTnLst>
                                    <p:animEffect transition="out" filter="fade">
                                      <p:cBhvr>
                                        <p:cTn id="36" dur="500" tmFilter="0, 0; .2, .5; .8, .5; 1, 0"/>
                                        <p:tgtEl>
                                          <p:spTgt spid="8"/>
                                        </p:tgtEl>
                                      </p:cBhvr>
                                    </p:animEffect>
                                    <p:animScale>
                                      <p:cBhvr>
                                        <p:cTn id="37" dur="250" autoRev="1" fill="hold"/>
                                        <p:tgtEl>
                                          <p:spTgt spid="8"/>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additive="base">
                                        <p:cTn id="42" dur="500" fill="hold"/>
                                        <p:tgtEl>
                                          <p:spTgt spid="42"/>
                                        </p:tgtEl>
                                        <p:attrNameLst>
                                          <p:attrName>ppt_x</p:attrName>
                                        </p:attrNameLst>
                                      </p:cBhvr>
                                      <p:tavLst>
                                        <p:tav tm="0">
                                          <p:val>
                                            <p:strVal val="#ppt_x"/>
                                          </p:val>
                                        </p:tav>
                                        <p:tav tm="100000">
                                          <p:val>
                                            <p:strVal val="#ppt_x"/>
                                          </p:val>
                                        </p:tav>
                                      </p:tavLst>
                                    </p:anim>
                                    <p:anim calcmode="lin" valueType="num">
                                      <p:cBhvr additive="base">
                                        <p:cTn id="43" dur="500" fill="hold"/>
                                        <p:tgtEl>
                                          <p:spTgt spid="42"/>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xit" presetSubtype="1" fill="hold" grpId="1" nodeType="clickEffect">
                                  <p:stCondLst>
                                    <p:cond delay="0"/>
                                  </p:stCondLst>
                                  <p:childTnLst>
                                    <p:anim calcmode="lin" valueType="num">
                                      <p:cBhvr additive="base">
                                        <p:cTn id="51" dur="500"/>
                                        <p:tgtEl>
                                          <p:spTgt spid="42"/>
                                        </p:tgtEl>
                                        <p:attrNameLst>
                                          <p:attrName>ppt_x</p:attrName>
                                        </p:attrNameLst>
                                      </p:cBhvr>
                                      <p:tavLst>
                                        <p:tav tm="0">
                                          <p:val>
                                            <p:strVal val="ppt_x"/>
                                          </p:val>
                                        </p:tav>
                                        <p:tav tm="100000">
                                          <p:val>
                                            <p:strVal val="ppt_x"/>
                                          </p:val>
                                        </p:tav>
                                      </p:tavLst>
                                    </p:anim>
                                    <p:anim calcmode="lin" valueType="num">
                                      <p:cBhvr additive="base">
                                        <p:cTn id="52" dur="500"/>
                                        <p:tgtEl>
                                          <p:spTgt spid="42"/>
                                        </p:tgtEl>
                                        <p:attrNameLst>
                                          <p:attrName>ppt_y</p:attrName>
                                        </p:attrNameLst>
                                      </p:cBhvr>
                                      <p:tavLst>
                                        <p:tav tm="0">
                                          <p:val>
                                            <p:strVal val="ppt_y"/>
                                          </p:val>
                                        </p:tav>
                                        <p:tav tm="100000">
                                          <p:val>
                                            <p:strVal val="0-ppt_h/2"/>
                                          </p:val>
                                        </p:tav>
                                      </p:tavLst>
                                    </p:anim>
                                    <p:set>
                                      <p:cBhvr>
                                        <p:cTn id="53" dur="1" fill="hold">
                                          <p:stCondLst>
                                            <p:cond delay="499"/>
                                          </p:stCondLst>
                                        </p:cTn>
                                        <p:tgtEl>
                                          <p:spTgt spid="42"/>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44"/>
                                        </p:tgtEl>
                                      </p:cBhvr>
                                    </p:animEffect>
                                    <p:set>
                                      <p:cBhvr>
                                        <p:cTn id="56" dur="1" fill="hold">
                                          <p:stCondLst>
                                            <p:cond delay="499"/>
                                          </p:stCondLst>
                                        </p:cTn>
                                        <p:tgtEl>
                                          <p:spTgt spid="4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anim calcmode="lin" valueType="num">
                                      <p:cBhvr additive="base">
                                        <p:cTn id="65" dur="500" fill="hold"/>
                                        <p:tgtEl>
                                          <p:spTgt spid="60"/>
                                        </p:tgtEl>
                                        <p:attrNameLst>
                                          <p:attrName>ppt_x</p:attrName>
                                        </p:attrNameLst>
                                      </p:cBhvr>
                                      <p:tavLst>
                                        <p:tav tm="0">
                                          <p:val>
                                            <p:strVal val="#ppt_x"/>
                                          </p:val>
                                        </p:tav>
                                        <p:tav tm="100000">
                                          <p:val>
                                            <p:strVal val="#ppt_x"/>
                                          </p:val>
                                        </p:tav>
                                      </p:tavLst>
                                    </p:anim>
                                    <p:anim calcmode="lin" valueType="num">
                                      <p:cBhvr additive="base">
                                        <p:cTn id="6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500" fill="hold"/>
                                        <p:tgtEl>
                                          <p:spTgt spid="62"/>
                                        </p:tgtEl>
                                        <p:attrNameLst>
                                          <p:attrName>ppt_x</p:attrName>
                                        </p:attrNameLst>
                                      </p:cBhvr>
                                      <p:tavLst>
                                        <p:tav tm="0">
                                          <p:val>
                                            <p:strVal val="#ppt_x"/>
                                          </p:val>
                                        </p:tav>
                                        <p:tav tm="100000">
                                          <p:val>
                                            <p:strVal val="#ppt_x"/>
                                          </p:val>
                                        </p:tav>
                                      </p:tavLst>
                                    </p:anim>
                                    <p:anim calcmode="lin" valueType="num">
                                      <p:cBhvr additive="base">
                                        <p:cTn id="72" dur="500" fill="hold"/>
                                        <p:tgtEl>
                                          <p:spTgt spid="6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anim calcmode="lin" valueType="num">
                                      <p:cBhvr additive="base">
                                        <p:cTn id="75" dur="500" fill="hold"/>
                                        <p:tgtEl>
                                          <p:spTgt spid="63"/>
                                        </p:tgtEl>
                                        <p:attrNameLst>
                                          <p:attrName>ppt_x</p:attrName>
                                        </p:attrNameLst>
                                      </p:cBhvr>
                                      <p:tavLst>
                                        <p:tav tm="0">
                                          <p:val>
                                            <p:strVal val="#ppt_x"/>
                                          </p:val>
                                        </p:tav>
                                        <p:tav tm="100000">
                                          <p:val>
                                            <p:strVal val="#ppt_x"/>
                                          </p:val>
                                        </p:tav>
                                      </p:tavLst>
                                    </p:anim>
                                    <p:anim calcmode="lin" valueType="num">
                                      <p:cBhvr additive="base">
                                        <p:cTn id="7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anim calcmode="lin" valueType="num">
                                      <p:cBhvr additive="base">
                                        <p:cTn id="81" dur="500" fill="hold"/>
                                        <p:tgtEl>
                                          <p:spTgt spid="64"/>
                                        </p:tgtEl>
                                        <p:attrNameLst>
                                          <p:attrName>ppt_x</p:attrName>
                                        </p:attrNameLst>
                                      </p:cBhvr>
                                      <p:tavLst>
                                        <p:tav tm="0">
                                          <p:val>
                                            <p:strVal val="#ppt_x"/>
                                          </p:val>
                                        </p:tav>
                                        <p:tav tm="100000">
                                          <p:val>
                                            <p:strVal val="#ppt_x"/>
                                          </p:val>
                                        </p:tav>
                                      </p:tavLst>
                                    </p:anim>
                                    <p:anim calcmode="lin" valueType="num">
                                      <p:cBhvr additive="base">
                                        <p:cTn id="82" dur="500" fill="hold"/>
                                        <p:tgtEl>
                                          <p:spTgt spid="6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anim calcmode="lin" valueType="num">
                                      <p:cBhvr additive="base">
                                        <p:cTn id="85" dur="500" fill="hold"/>
                                        <p:tgtEl>
                                          <p:spTgt spid="65"/>
                                        </p:tgtEl>
                                        <p:attrNameLst>
                                          <p:attrName>ppt_x</p:attrName>
                                        </p:attrNameLst>
                                      </p:cBhvr>
                                      <p:tavLst>
                                        <p:tav tm="0">
                                          <p:val>
                                            <p:strVal val="#ppt_x"/>
                                          </p:val>
                                        </p:tav>
                                        <p:tav tm="100000">
                                          <p:val>
                                            <p:strVal val="#ppt_x"/>
                                          </p:val>
                                        </p:tav>
                                      </p:tavLst>
                                    </p:anim>
                                    <p:anim calcmode="lin" valueType="num">
                                      <p:cBhvr additive="base">
                                        <p:cTn id="8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6" presetClass="emph" presetSubtype="0" repeatCount="4000" fill="hold" grpId="0" nodeType="clickEffect">
                                  <p:stCondLst>
                                    <p:cond delay="0"/>
                                  </p:stCondLst>
                                  <p:childTnLst>
                                    <p:animEffect transition="out" filter="fade">
                                      <p:cBhvr>
                                        <p:cTn id="90" dur="500" tmFilter="0, 0; .2, .5; .8, .5; 1, 0"/>
                                        <p:tgtEl>
                                          <p:spTgt spid="15"/>
                                        </p:tgtEl>
                                      </p:cBhvr>
                                    </p:animEffect>
                                    <p:animScale>
                                      <p:cBhvr>
                                        <p:cTn id="91" dur="250" autoRev="1" fill="hold"/>
                                        <p:tgtEl>
                                          <p:spTgt spid="15"/>
                                        </p:tgtEl>
                                      </p:cBhvr>
                                      <p:by x="105000" y="105000"/>
                                    </p:animScale>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69"/>
                                        </p:tgtEl>
                                        <p:attrNameLst>
                                          <p:attrName>style.visibility</p:attrName>
                                        </p:attrNameLst>
                                      </p:cBhvr>
                                      <p:to>
                                        <p:strVal val="visible"/>
                                      </p:to>
                                    </p:set>
                                    <p:anim calcmode="lin" valueType="num">
                                      <p:cBhvr additive="base">
                                        <p:cTn id="96" dur="500" fill="hold"/>
                                        <p:tgtEl>
                                          <p:spTgt spid="69"/>
                                        </p:tgtEl>
                                        <p:attrNameLst>
                                          <p:attrName>ppt_x</p:attrName>
                                        </p:attrNameLst>
                                      </p:cBhvr>
                                      <p:tavLst>
                                        <p:tav tm="0">
                                          <p:val>
                                            <p:strVal val="#ppt_x"/>
                                          </p:val>
                                        </p:tav>
                                        <p:tav tm="100000">
                                          <p:val>
                                            <p:strVal val="#ppt_x"/>
                                          </p:val>
                                        </p:tav>
                                      </p:tavLst>
                                    </p:anim>
                                    <p:anim calcmode="lin" valueType="num">
                                      <p:cBhvr additive="base">
                                        <p:cTn id="97"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71"/>
                                        </p:tgtEl>
                                        <p:attrNameLst>
                                          <p:attrName>style.visibility</p:attrName>
                                        </p:attrNameLst>
                                      </p:cBhvr>
                                      <p:to>
                                        <p:strVal val="visible"/>
                                      </p:to>
                                    </p:set>
                                    <p:anim calcmode="lin" valueType="num">
                                      <p:cBhvr additive="base">
                                        <p:cTn id="102" dur="500" fill="hold"/>
                                        <p:tgtEl>
                                          <p:spTgt spid="71"/>
                                        </p:tgtEl>
                                        <p:attrNameLst>
                                          <p:attrName>ppt_x</p:attrName>
                                        </p:attrNameLst>
                                      </p:cBhvr>
                                      <p:tavLst>
                                        <p:tav tm="0">
                                          <p:val>
                                            <p:strVal val="#ppt_x"/>
                                          </p:val>
                                        </p:tav>
                                        <p:tav tm="100000">
                                          <p:val>
                                            <p:strVal val="#ppt_x"/>
                                          </p:val>
                                        </p:tav>
                                      </p:tavLst>
                                    </p:anim>
                                    <p:anim calcmode="lin" valueType="num">
                                      <p:cBhvr additive="base">
                                        <p:cTn id="103"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72"/>
                                        </p:tgtEl>
                                        <p:attrNameLst>
                                          <p:attrName>style.visibility</p:attrName>
                                        </p:attrNameLst>
                                      </p:cBhvr>
                                      <p:to>
                                        <p:strVal val="visible"/>
                                      </p:to>
                                    </p:set>
                                    <p:anim calcmode="lin" valueType="num">
                                      <p:cBhvr additive="base">
                                        <p:cTn id="108" dur="500" fill="hold"/>
                                        <p:tgtEl>
                                          <p:spTgt spid="72"/>
                                        </p:tgtEl>
                                        <p:attrNameLst>
                                          <p:attrName>ppt_x</p:attrName>
                                        </p:attrNameLst>
                                      </p:cBhvr>
                                      <p:tavLst>
                                        <p:tav tm="0">
                                          <p:val>
                                            <p:strVal val="#ppt_x"/>
                                          </p:val>
                                        </p:tav>
                                        <p:tav tm="100000">
                                          <p:val>
                                            <p:strVal val="#ppt_x"/>
                                          </p:val>
                                        </p:tav>
                                      </p:tavLst>
                                    </p:anim>
                                    <p:anim calcmode="lin" valueType="num">
                                      <p:cBhvr additive="base">
                                        <p:cTn id="109" dur="500" fill="hold"/>
                                        <p:tgtEl>
                                          <p:spTgt spid="72"/>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74"/>
                                        </p:tgtEl>
                                        <p:attrNameLst>
                                          <p:attrName>style.visibility</p:attrName>
                                        </p:attrNameLst>
                                      </p:cBhvr>
                                      <p:to>
                                        <p:strVal val="visible"/>
                                      </p:to>
                                    </p:set>
                                    <p:anim calcmode="lin" valueType="num">
                                      <p:cBhvr additive="base">
                                        <p:cTn id="112" dur="500" fill="hold"/>
                                        <p:tgtEl>
                                          <p:spTgt spid="74"/>
                                        </p:tgtEl>
                                        <p:attrNameLst>
                                          <p:attrName>ppt_x</p:attrName>
                                        </p:attrNameLst>
                                      </p:cBhvr>
                                      <p:tavLst>
                                        <p:tav tm="0">
                                          <p:val>
                                            <p:strVal val="#ppt_x"/>
                                          </p:val>
                                        </p:tav>
                                        <p:tav tm="100000">
                                          <p:val>
                                            <p:strVal val="#ppt_x"/>
                                          </p:val>
                                        </p:tav>
                                      </p:tavLst>
                                    </p:anim>
                                    <p:anim calcmode="lin" valueType="num">
                                      <p:cBhvr additive="base">
                                        <p:cTn id="113"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7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82"/>
                                        </p:tgtEl>
                                        <p:attrNameLst>
                                          <p:attrName>style.visibility</p:attrName>
                                        </p:attrNameLst>
                                      </p:cBhvr>
                                      <p:to>
                                        <p:strVal val="visible"/>
                                      </p:to>
                                    </p:set>
                                    <p:anim calcmode="lin" valueType="num">
                                      <p:cBhvr additive="base">
                                        <p:cTn id="122" dur="500" fill="hold"/>
                                        <p:tgtEl>
                                          <p:spTgt spid="82"/>
                                        </p:tgtEl>
                                        <p:attrNameLst>
                                          <p:attrName>ppt_x</p:attrName>
                                        </p:attrNameLst>
                                      </p:cBhvr>
                                      <p:tavLst>
                                        <p:tav tm="0">
                                          <p:val>
                                            <p:strVal val="#ppt_x"/>
                                          </p:val>
                                        </p:tav>
                                        <p:tav tm="100000">
                                          <p:val>
                                            <p:strVal val="#ppt_x"/>
                                          </p:val>
                                        </p:tav>
                                      </p:tavLst>
                                    </p:anim>
                                    <p:anim calcmode="lin" valueType="num">
                                      <p:cBhvr additive="base">
                                        <p:cTn id="123"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xit" presetSubtype="4" fill="hold" grpId="1" nodeType="clickEffect">
                                  <p:stCondLst>
                                    <p:cond delay="0"/>
                                  </p:stCondLst>
                                  <p:childTnLst>
                                    <p:anim calcmode="lin" valueType="num">
                                      <p:cBhvr additive="base">
                                        <p:cTn id="127" dur="500"/>
                                        <p:tgtEl>
                                          <p:spTgt spid="71"/>
                                        </p:tgtEl>
                                        <p:attrNameLst>
                                          <p:attrName>ppt_x</p:attrName>
                                        </p:attrNameLst>
                                      </p:cBhvr>
                                      <p:tavLst>
                                        <p:tav tm="0">
                                          <p:val>
                                            <p:strVal val="ppt_x"/>
                                          </p:val>
                                        </p:tav>
                                        <p:tav tm="100000">
                                          <p:val>
                                            <p:strVal val="ppt_x"/>
                                          </p:val>
                                        </p:tav>
                                      </p:tavLst>
                                    </p:anim>
                                    <p:anim calcmode="lin" valueType="num">
                                      <p:cBhvr additive="base">
                                        <p:cTn id="128" dur="500"/>
                                        <p:tgtEl>
                                          <p:spTgt spid="71"/>
                                        </p:tgtEl>
                                        <p:attrNameLst>
                                          <p:attrName>ppt_y</p:attrName>
                                        </p:attrNameLst>
                                      </p:cBhvr>
                                      <p:tavLst>
                                        <p:tav tm="0">
                                          <p:val>
                                            <p:strVal val="ppt_y"/>
                                          </p:val>
                                        </p:tav>
                                        <p:tav tm="100000">
                                          <p:val>
                                            <p:strVal val="1+ppt_h/2"/>
                                          </p:val>
                                        </p:tav>
                                      </p:tavLst>
                                    </p:anim>
                                    <p:set>
                                      <p:cBhvr>
                                        <p:cTn id="129" dur="1" fill="hold">
                                          <p:stCondLst>
                                            <p:cond delay="499"/>
                                          </p:stCondLst>
                                        </p:cTn>
                                        <p:tgtEl>
                                          <p:spTgt spid="71"/>
                                        </p:tgtEl>
                                        <p:attrNameLst>
                                          <p:attrName>style.visibility</p:attrName>
                                        </p:attrNameLst>
                                      </p:cBhvr>
                                      <p:to>
                                        <p:strVal val="hidden"/>
                                      </p:to>
                                    </p:set>
                                  </p:childTnLst>
                                </p:cTn>
                              </p:par>
                              <p:par>
                                <p:cTn id="130" presetID="2" presetClass="exit" presetSubtype="4" fill="hold" nodeType="withEffect">
                                  <p:stCondLst>
                                    <p:cond delay="0"/>
                                  </p:stCondLst>
                                  <p:childTnLst>
                                    <p:anim calcmode="lin" valueType="num">
                                      <p:cBhvr additive="base">
                                        <p:cTn id="131" dur="500"/>
                                        <p:tgtEl>
                                          <p:spTgt spid="72"/>
                                        </p:tgtEl>
                                        <p:attrNameLst>
                                          <p:attrName>ppt_x</p:attrName>
                                        </p:attrNameLst>
                                      </p:cBhvr>
                                      <p:tavLst>
                                        <p:tav tm="0">
                                          <p:val>
                                            <p:strVal val="ppt_x"/>
                                          </p:val>
                                        </p:tav>
                                        <p:tav tm="100000">
                                          <p:val>
                                            <p:strVal val="ppt_x"/>
                                          </p:val>
                                        </p:tav>
                                      </p:tavLst>
                                    </p:anim>
                                    <p:anim calcmode="lin" valueType="num">
                                      <p:cBhvr additive="base">
                                        <p:cTn id="132" dur="500"/>
                                        <p:tgtEl>
                                          <p:spTgt spid="72"/>
                                        </p:tgtEl>
                                        <p:attrNameLst>
                                          <p:attrName>ppt_y</p:attrName>
                                        </p:attrNameLst>
                                      </p:cBhvr>
                                      <p:tavLst>
                                        <p:tav tm="0">
                                          <p:val>
                                            <p:strVal val="ppt_y"/>
                                          </p:val>
                                        </p:tav>
                                        <p:tav tm="100000">
                                          <p:val>
                                            <p:strVal val="1+ppt_h/2"/>
                                          </p:val>
                                        </p:tav>
                                      </p:tavLst>
                                    </p:anim>
                                    <p:set>
                                      <p:cBhvr>
                                        <p:cTn id="133" dur="1" fill="hold">
                                          <p:stCondLst>
                                            <p:cond delay="499"/>
                                          </p:stCondLst>
                                        </p:cTn>
                                        <p:tgtEl>
                                          <p:spTgt spid="72"/>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76"/>
                                        </p:tgtEl>
                                        <p:attrNameLst>
                                          <p:attrName>ppt_x</p:attrName>
                                        </p:attrNameLst>
                                      </p:cBhvr>
                                      <p:tavLst>
                                        <p:tav tm="0">
                                          <p:val>
                                            <p:strVal val="ppt_x"/>
                                          </p:val>
                                        </p:tav>
                                        <p:tav tm="100000">
                                          <p:val>
                                            <p:strVal val="ppt_x"/>
                                          </p:val>
                                        </p:tav>
                                      </p:tavLst>
                                    </p:anim>
                                    <p:anim calcmode="lin" valueType="num">
                                      <p:cBhvr additive="base">
                                        <p:cTn id="136" dur="500"/>
                                        <p:tgtEl>
                                          <p:spTgt spid="76"/>
                                        </p:tgtEl>
                                        <p:attrNameLst>
                                          <p:attrName>ppt_y</p:attrName>
                                        </p:attrNameLst>
                                      </p:cBhvr>
                                      <p:tavLst>
                                        <p:tav tm="0">
                                          <p:val>
                                            <p:strVal val="ppt_y"/>
                                          </p:val>
                                        </p:tav>
                                        <p:tav tm="100000">
                                          <p:val>
                                            <p:strVal val="1+ppt_h/2"/>
                                          </p:val>
                                        </p:tav>
                                      </p:tavLst>
                                    </p:anim>
                                    <p:set>
                                      <p:cBhvr>
                                        <p:cTn id="137" dur="1" fill="hold">
                                          <p:stCondLst>
                                            <p:cond delay="499"/>
                                          </p:stCondLst>
                                        </p:cTn>
                                        <p:tgtEl>
                                          <p:spTgt spid="76"/>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82"/>
                                        </p:tgtEl>
                                        <p:attrNameLst>
                                          <p:attrName>ppt_x</p:attrName>
                                        </p:attrNameLst>
                                      </p:cBhvr>
                                      <p:tavLst>
                                        <p:tav tm="0">
                                          <p:val>
                                            <p:strVal val="ppt_x"/>
                                          </p:val>
                                        </p:tav>
                                        <p:tav tm="100000">
                                          <p:val>
                                            <p:strVal val="ppt_x"/>
                                          </p:val>
                                        </p:tav>
                                      </p:tavLst>
                                    </p:anim>
                                    <p:anim calcmode="lin" valueType="num">
                                      <p:cBhvr additive="base">
                                        <p:cTn id="140" dur="500"/>
                                        <p:tgtEl>
                                          <p:spTgt spid="82"/>
                                        </p:tgtEl>
                                        <p:attrNameLst>
                                          <p:attrName>ppt_y</p:attrName>
                                        </p:attrNameLst>
                                      </p:cBhvr>
                                      <p:tavLst>
                                        <p:tav tm="0">
                                          <p:val>
                                            <p:strVal val="ppt_y"/>
                                          </p:val>
                                        </p:tav>
                                        <p:tav tm="100000">
                                          <p:val>
                                            <p:strVal val="1+ppt_h/2"/>
                                          </p:val>
                                        </p:tav>
                                      </p:tavLst>
                                    </p:anim>
                                    <p:set>
                                      <p:cBhvr>
                                        <p:cTn id="141" dur="1" fill="hold">
                                          <p:stCondLst>
                                            <p:cond delay="499"/>
                                          </p:stCondLst>
                                        </p:cTn>
                                        <p:tgtEl>
                                          <p:spTgt spid="82"/>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52" presetClass="entr" presetSubtype="0" fill="hold" grpId="0" nodeType="clickEffect">
                                  <p:stCondLst>
                                    <p:cond delay="0"/>
                                  </p:stCondLst>
                                  <p:childTnLst>
                                    <p:set>
                                      <p:cBhvr>
                                        <p:cTn id="145" dur="1" fill="hold">
                                          <p:stCondLst>
                                            <p:cond delay="0"/>
                                          </p:stCondLst>
                                        </p:cTn>
                                        <p:tgtEl>
                                          <p:spTgt spid="93"/>
                                        </p:tgtEl>
                                        <p:attrNameLst>
                                          <p:attrName>style.visibility</p:attrName>
                                        </p:attrNameLst>
                                      </p:cBhvr>
                                      <p:to>
                                        <p:strVal val="visible"/>
                                      </p:to>
                                    </p:set>
                                    <p:animScale>
                                      <p:cBhvr>
                                        <p:cTn id="146"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7" dur="1000" decel="50000" fill="hold">
                                          <p:stCondLst>
                                            <p:cond delay="0"/>
                                          </p:stCondLst>
                                        </p:cTn>
                                        <p:tgtEl>
                                          <p:spTgt spid="93"/>
                                        </p:tgtEl>
                                        <p:attrNameLst>
                                          <p:attrName>ppt_x</p:attrName>
                                          <p:attrName>ppt_y</p:attrName>
                                        </p:attrNameLst>
                                      </p:cBhvr>
                                    </p:animMotion>
                                    <p:animEffect transition="in" filter="fade">
                                      <p:cBhvr>
                                        <p:cTn id="148"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37" grpId="0" animBg="1"/>
      <p:bldP spid="38" grpId="0"/>
      <p:bldP spid="39" grpId="0" animBg="1"/>
      <p:bldP spid="40" grpId="0"/>
      <p:bldP spid="41" grpId="0"/>
      <p:bldP spid="42" grpId="0" animBg="1"/>
      <p:bldP spid="42" grpId="1" animBg="1"/>
      <p:bldP spid="55" grpId="0" animBg="1"/>
      <p:bldP spid="60" grpId="0"/>
      <p:bldP spid="62" grpId="0" animBg="1"/>
      <p:bldP spid="63" grpId="0"/>
      <p:bldP spid="64" grpId="0" animBg="1"/>
      <p:bldP spid="65" grpId="0"/>
      <p:bldP spid="69" grpId="0" animBg="1"/>
      <p:bldP spid="71" grpId="0" animBg="1"/>
      <p:bldP spid="71" grpId="1" animBg="1"/>
      <p:bldP spid="74" grpId="0" animBg="1"/>
      <p:bldP spid="9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Engine</a:t>
            </a:r>
            <a:r>
              <a:rPr lang="pt-BR" dirty="0"/>
              <a:t> relacional</a:t>
            </a:r>
          </a:p>
        </p:txBody>
      </p:sp>
      <p:sp>
        <p:nvSpPr>
          <p:cNvPr id="3" name="Espaço Reservado para Texto 2"/>
          <p:cNvSpPr>
            <a:spLocks noGrp="1"/>
          </p:cNvSpPr>
          <p:nvPr>
            <p:ph type="body" sz="quarter" idx="10"/>
          </p:nvPr>
        </p:nvSpPr>
        <p:spPr>
          <a:xfrm>
            <a:off x="476253" y="1428751"/>
            <a:ext cx="8720502" cy="5072059"/>
          </a:xfrm>
        </p:spPr>
        <p:txBody>
          <a:bodyPr>
            <a:normAutofit/>
          </a:bodyPr>
          <a:lstStyle/>
          <a:p>
            <a:r>
              <a:rPr lang="pt-BR" dirty="0">
                <a:latin typeface="+mj-lt"/>
              </a:rPr>
              <a:t>SQL Manager: responsável por gerenciar </a:t>
            </a:r>
            <a:r>
              <a:rPr lang="pt-BR" dirty="0" err="1">
                <a:latin typeface="+mj-lt"/>
              </a:rPr>
              <a:t>SPs</a:t>
            </a:r>
            <a:r>
              <a:rPr lang="pt-BR" dirty="0">
                <a:latin typeface="+mj-lt"/>
              </a:rPr>
              <a:t> e seus planos – (re)compilação, </a:t>
            </a:r>
            <a:r>
              <a:rPr lang="pt-BR" dirty="0" err="1">
                <a:latin typeface="+mj-lt"/>
              </a:rPr>
              <a:t>caching</a:t>
            </a:r>
            <a:r>
              <a:rPr lang="pt-BR" dirty="0">
                <a:latin typeface="+mj-lt"/>
              </a:rPr>
              <a:t>, parametrização, etc.</a:t>
            </a:r>
          </a:p>
          <a:p>
            <a:r>
              <a:rPr lang="pt-BR" dirty="0">
                <a:latin typeface="+mj-lt"/>
              </a:rPr>
              <a:t>Database manager: gerencia acesso às informações de </a:t>
            </a:r>
            <a:r>
              <a:rPr lang="pt-BR" dirty="0" err="1">
                <a:latin typeface="+mj-lt"/>
              </a:rPr>
              <a:t>metadados</a:t>
            </a:r>
            <a:endParaRPr lang="pt-BR" dirty="0">
              <a:latin typeface="+mj-lt"/>
            </a:endParaRPr>
          </a:p>
          <a:p>
            <a:r>
              <a:rPr lang="pt-BR" dirty="0">
                <a:latin typeface="+mj-lt"/>
              </a:rPr>
              <a:t>Query Executor/Processor: executa o plano produzido e conversa com </a:t>
            </a:r>
            <a:r>
              <a:rPr lang="pt-BR" dirty="0" err="1">
                <a:latin typeface="+mj-lt"/>
              </a:rPr>
              <a:t>engine</a:t>
            </a:r>
            <a:r>
              <a:rPr lang="pt-BR" dirty="0">
                <a:latin typeface="+mj-lt"/>
              </a:rPr>
              <a:t> de armazenamento par a concluir a execução.</a:t>
            </a:r>
          </a:p>
          <a:p>
            <a:endParaRPr lang="pt-BR" dirty="0">
              <a:latin typeface="+mj-lt"/>
            </a:endParaRPr>
          </a:p>
        </p:txBody>
      </p:sp>
    </p:spTree>
    <p:extLst>
      <p:ext uri="{BB962C8B-B14F-4D97-AF65-F5344CB8AC3E}">
        <p14:creationId xmlns:p14="http://schemas.microsoft.com/office/powerpoint/2010/main" val="135491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Engine</a:t>
            </a:r>
            <a:r>
              <a:rPr lang="pt-BR" dirty="0"/>
              <a:t> de armazenamento</a:t>
            </a:r>
          </a:p>
        </p:txBody>
      </p:sp>
      <p:sp>
        <p:nvSpPr>
          <p:cNvPr id="3" name="Espaço Reservado para Texto 2"/>
          <p:cNvSpPr>
            <a:spLocks noGrp="1"/>
          </p:cNvSpPr>
          <p:nvPr>
            <p:ph type="body" sz="quarter" idx="10"/>
          </p:nvPr>
        </p:nvSpPr>
        <p:spPr>
          <a:xfrm>
            <a:off x="476252" y="1428751"/>
            <a:ext cx="11144249" cy="5072059"/>
          </a:xfrm>
        </p:spPr>
        <p:txBody>
          <a:bodyPr>
            <a:normAutofit/>
          </a:bodyPr>
          <a:lstStyle/>
          <a:p>
            <a:r>
              <a:rPr lang="pt-BR" dirty="0" err="1"/>
              <a:t>Transaction</a:t>
            </a:r>
            <a:r>
              <a:rPr lang="pt-BR" dirty="0"/>
              <a:t> </a:t>
            </a:r>
            <a:r>
              <a:rPr lang="pt-BR" dirty="0" err="1"/>
              <a:t>services</a:t>
            </a:r>
            <a:r>
              <a:rPr lang="pt-BR" dirty="0"/>
              <a:t>: responsável por gerenciar as transações, sejam elas locais ou distribuídas, conversando diretamente com o MSDTC (</a:t>
            </a:r>
            <a:r>
              <a:rPr lang="pt-BR" dirty="0" err="1"/>
              <a:t>Distributed</a:t>
            </a:r>
            <a:r>
              <a:rPr lang="pt-BR" dirty="0"/>
              <a:t> </a:t>
            </a:r>
            <a:r>
              <a:rPr lang="pt-BR" dirty="0" err="1"/>
              <a:t>Transaction</a:t>
            </a:r>
            <a:r>
              <a:rPr lang="pt-BR" dirty="0"/>
              <a:t> </a:t>
            </a:r>
            <a:r>
              <a:rPr lang="pt-BR" dirty="0" err="1"/>
              <a:t>Coordinator</a:t>
            </a:r>
            <a:r>
              <a:rPr lang="pt-BR" dirty="0"/>
              <a:t>).</a:t>
            </a:r>
          </a:p>
          <a:p>
            <a:r>
              <a:rPr lang="pt-BR" dirty="0"/>
              <a:t>Buffer Manager: gerencia as páginas de dados que estão armazenadas na memória.</a:t>
            </a:r>
          </a:p>
          <a:p>
            <a:r>
              <a:rPr lang="pt-BR" dirty="0"/>
              <a:t>File Manager: gerencia os arquivos utilizados pelo SQL Server.</a:t>
            </a:r>
          </a:p>
          <a:p>
            <a:r>
              <a:rPr lang="pt-BR" dirty="0" err="1"/>
              <a:t>Lock</a:t>
            </a:r>
            <a:r>
              <a:rPr lang="pt-BR" dirty="0"/>
              <a:t> Manager: faz o gerenciamento dos bloqueios utilizados pelas tarefas dentro do SQL Server.</a:t>
            </a:r>
          </a:p>
          <a:p>
            <a:endParaRPr lang="pt-BR" dirty="0"/>
          </a:p>
        </p:txBody>
      </p:sp>
    </p:spTree>
    <p:extLst>
      <p:ext uri="{BB962C8B-B14F-4D97-AF65-F5344CB8AC3E}">
        <p14:creationId xmlns:p14="http://schemas.microsoft.com/office/powerpoint/2010/main" val="298341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Engine</a:t>
            </a:r>
            <a:r>
              <a:rPr lang="pt-BR" dirty="0"/>
              <a:t> de armazenamento</a:t>
            </a:r>
          </a:p>
        </p:txBody>
      </p:sp>
      <p:sp>
        <p:nvSpPr>
          <p:cNvPr id="3" name="Espaço Reservado para Texto 2"/>
          <p:cNvSpPr>
            <a:spLocks noGrp="1"/>
          </p:cNvSpPr>
          <p:nvPr>
            <p:ph type="body" sz="quarter" idx="10"/>
          </p:nvPr>
        </p:nvSpPr>
        <p:spPr>
          <a:xfrm>
            <a:off x="476253" y="1428751"/>
            <a:ext cx="8657916" cy="4962217"/>
          </a:xfrm>
        </p:spPr>
        <p:txBody>
          <a:bodyPr>
            <a:normAutofit/>
          </a:bodyPr>
          <a:lstStyle/>
          <a:p>
            <a:r>
              <a:rPr lang="pt-BR" dirty="0"/>
              <a:t>Utilitários: responsável pelas operações de </a:t>
            </a:r>
            <a:r>
              <a:rPr lang="pt-BR" dirty="0" err="1"/>
              <a:t>bulk-insert</a:t>
            </a:r>
            <a:r>
              <a:rPr lang="pt-BR" dirty="0"/>
              <a:t> e backup/</a:t>
            </a:r>
            <a:r>
              <a:rPr lang="pt-BR" dirty="0" err="1"/>
              <a:t>restore</a:t>
            </a:r>
            <a:r>
              <a:rPr lang="pt-BR" dirty="0"/>
              <a:t>.</a:t>
            </a:r>
          </a:p>
          <a:p>
            <a:r>
              <a:rPr lang="pt-BR" dirty="0"/>
              <a:t>Métodos de acesso: entende a organização das páginas (cabeçalho e dados), como acessar as páginas de dados e índices, alocar espaço para novos registros, fazer o versionamento dos registros e executar operações sobre elas.</a:t>
            </a:r>
          </a:p>
          <a:p>
            <a:pPr lvl="1"/>
            <a:r>
              <a:rPr lang="pt-BR" sz="2400" dirty="0"/>
              <a:t>O SQL Server trabalha com o conceito de páginas, que são espaços de 8K que contém dados.</a:t>
            </a:r>
          </a:p>
          <a:p>
            <a:endParaRPr lang="pt-BR" dirty="0"/>
          </a:p>
        </p:txBody>
      </p:sp>
    </p:spTree>
    <p:extLst>
      <p:ext uri="{BB962C8B-B14F-4D97-AF65-F5344CB8AC3E}">
        <p14:creationId xmlns:p14="http://schemas.microsoft.com/office/powerpoint/2010/main" val="106683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31.3|38.1|12.9|16.2|21.9|7|15.8|3.3|2.4|21.2|3.7|12.1|0.7|2.7"/>
</p:tagLst>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3231</TotalTime>
  <Words>5147</Words>
  <Application>Microsoft Office PowerPoint</Application>
  <PresentationFormat>Widescreen</PresentationFormat>
  <Paragraphs>683</Paragraphs>
  <Slides>56</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Arial Narrow</vt:lpstr>
      <vt:lpstr>Calibri</vt:lpstr>
      <vt:lpstr>Euphemia</vt:lpstr>
      <vt:lpstr>Open Sans</vt:lpstr>
      <vt:lpstr>Segoe</vt:lpstr>
      <vt:lpstr>Trebuchet MS</vt:lpstr>
      <vt:lpstr>Wingdings</vt:lpstr>
      <vt:lpstr>Wingdings 3</vt:lpstr>
      <vt:lpstr>Facet</vt:lpstr>
      <vt:lpstr>Fabiano Neves Amorim blogfabiano.com</vt:lpstr>
      <vt:lpstr>PowerPoint Presentation</vt:lpstr>
      <vt:lpstr>Módulo 01 - Arquitetura  SQL Server e CPU</vt:lpstr>
      <vt:lpstr>SQLOS - Visão da arquitetura</vt:lpstr>
      <vt:lpstr>SQL Workflow … Slide baseado na palestra do Kevin Kline sobre SQL Internals -- Utilizado com a permissão dele.</vt:lpstr>
      <vt:lpstr>PowerPoint Presentation</vt:lpstr>
      <vt:lpstr>Engine relacional</vt:lpstr>
      <vt:lpstr>Engine de armazenamento</vt:lpstr>
      <vt:lpstr>Engine de armazenamento</vt:lpstr>
      <vt:lpstr>Exemplo de otimização da engine Advanced scan (merry-go-round scan) Somente com allocation order scans (não precisa garantir a ordem do resultado)</vt:lpstr>
      <vt:lpstr>Merry-go-round</vt:lpstr>
      <vt:lpstr>SQLOS - Scheduler</vt:lpstr>
      <vt:lpstr>SQLOS - Scheduler</vt:lpstr>
      <vt:lpstr>SQLOS - Scheduler</vt:lpstr>
      <vt:lpstr>SQLOS - Scheduler</vt:lpstr>
      <vt:lpstr>Windows context switching sem SQLOS  (preemptive)</vt:lpstr>
      <vt:lpstr>Windows context switching com SQLOS  (non-preemptive)</vt:lpstr>
      <vt:lpstr>SQLOS Scheduler - Preemptive scheduling </vt:lpstr>
      <vt:lpstr>PowerPoint Presentation</vt:lpstr>
      <vt:lpstr>PREEMPTIVE Waits – Alguns exemplos…</vt:lpstr>
      <vt:lpstr>SQLOS Scheduler</vt:lpstr>
      <vt:lpstr>SQLOS – Executando tarefas (tasks)</vt:lpstr>
      <vt:lpstr>Status de uma tarefa</vt:lpstr>
      <vt:lpstr>Vários processadores?</vt:lpstr>
      <vt:lpstr>SQLOS e waits</vt:lpstr>
      <vt:lpstr>SQLOS Scheduler</vt:lpstr>
      <vt:lpstr>Por padrão, não é hard binding, ou seja, dentro do nó  usa qualquer CPU </vt:lpstr>
      <vt:lpstr>Affinity mask – Configurado para utilizar apenas CPUs 2 e 3</vt:lpstr>
      <vt:lpstr>Affinity mask + TF8002</vt:lpstr>
      <vt:lpstr>Workers</vt:lpstr>
      <vt:lpstr>Workers</vt:lpstr>
      <vt:lpstr>SQLOS Scheduler - Lists</vt:lpstr>
      <vt:lpstr>Alocação de tarefas</vt:lpstr>
      <vt:lpstr>O que acontece quando uma thread começa a rodar (running state) ?</vt:lpstr>
      <vt:lpstr>Antes de continuar rodando… a thread precisa:</vt:lpstr>
      <vt:lpstr>DMVs - Overview schedulers</vt:lpstr>
      <vt:lpstr>SQL Thread no Windbg</vt:lpstr>
      <vt:lpstr>Non yielding Scheduler</vt:lpstr>
      <vt:lpstr>Waits - CXPACKET</vt:lpstr>
      <vt:lpstr>CXPACKET – até aqui, tudo ótimo…</vt:lpstr>
      <vt:lpstr>CXPACKET – até aqui, tudo ótimo…</vt:lpstr>
      <vt:lpstr>CXPACKET – até aqui, tudo ótimo…</vt:lpstr>
      <vt:lpstr>CXPACKET – Ops, thread 4 tem muita coisa pra fazer…</vt:lpstr>
      <vt:lpstr>CXPACKET – Ops…</vt:lpstr>
      <vt:lpstr>CXPACKET – Ops… Qual é o problema?</vt:lpstr>
      <vt:lpstr>CXPACKET</vt:lpstr>
      <vt:lpstr>MAXDOP e Cost threshold for parallelism</vt:lpstr>
      <vt:lpstr>Cost threshold for parallelism</vt:lpstr>
      <vt:lpstr>Waits - THREADPOOL</vt:lpstr>
      <vt:lpstr>THREADPOOL</vt:lpstr>
      <vt:lpstr>Waits - SOS_SCHEDULER_YIELD</vt:lpstr>
      <vt:lpstr>SOS_SCHEDULER_YEILD</vt:lpstr>
      <vt:lpstr>Waits - como fica na “big picture” ?</vt:lpstr>
      <vt:lpstr>Antes de eu ir embora… mas e hyper-threading? Devo habilitar?</vt:lpstr>
      <vt:lpstr>Hyper-threading e affinity mask</vt:lpstr>
      <vt:lpstr>Laboratórios práticos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Carreira - Microsoft e mercado de trabalho pra banco de dados!</dc:title>
  <dc:creator>Fabiano</dc:creator>
  <cp:lastModifiedBy>Fabiano Neves Amorim</cp:lastModifiedBy>
  <cp:revision>558</cp:revision>
  <dcterms:created xsi:type="dcterms:W3CDTF">2015-04-17T21:24:08Z</dcterms:created>
  <dcterms:modified xsi:type="dcterms:W3CDTF">2021-08-23T20:56:21Z</dcterms:modified>
</cp:coreProperties>
</file>