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4" r:id="rId7"/>
    <p:sldId id="265" r:id="rId8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 autoAdjust="0"/>
    <p:restoredTop sz="94660"/>
  </p:normalViewPr>
  <p:slideViewPr>
    <p:cSldViewPr>
      <p:cViewPr>
        <p:scale>
          <a:sx n="60" d="100"/>
          <a:sy n="60" d="100"/>
        </p:scale>
        <p:origin x="-70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2012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28596" y="3138118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00 |</a:t>
            </a:r>
            <a:r>
              <a:rPr lang="pt-BR" sz="1600" b="0" dirty="0" smtClean="0">
                <a:solidFill>
                  <a:schemeClr val="tx2"/>
                </a:solidFill>
              </a:rPr>
              <a:t> Apresentação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1006899" y="1072115"/>
            <a:ext cx="7130203" cy="1060741"/>
          </a:xfrm>
        </p:spPr>
        <p:txBody>
          <a:bodyPr/>
          <a:lstStyle/>
          <a:p>
            <a:pPr algn="ctr"/>
            <a:r>
              <a:rPr lang="pt-BR" dirty="0" smtClean="0"/>
              <a:t>OnDemand</a:t>
            </a:r>
            <a:r>
              <a:rPr lang="pt-BR" dirty="0"/>
              <a:t> - Melhorando performance analisando Planos de </a:t>
            </a:r>
            <a:r>
              <a:rPr lang="pt-BR" dirty="0" smtClean="0"/>
              <a:t>Execução - </a:t>
            </a:r>
            <a:r>
              <a:rPr lang="pt-BR" dirty="0"/>
              <a:t>Parte 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pessoal</a:t>
            </a:r>
            <a:endParaRPr lang="pt-BR" dirty="0"/>
          </a:p>
        </p:txBody>
      </p:sp>
      <p:sp>
        <p:nvSpPr>
          <p:cNvPr id="4" name="AutoShape 41"/>
          <p:cNvSpPr>
            <a:spLocks noChangeArrowheads="1"/>
          </p:cNvSpPr>
          <p:nvPr/>
        </p:nvSpPr>
        <p:spPr bwMode="auto">
          <a:xfrm>
            <a:off x="196458" y="1412776"/>
            <a:ext cx="8509161" cy="1464323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"About me:"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en-US" dirty="0" smtClean="0">
                <a:solidFill>
                  <a:srgbClr val="17171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FROM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'Fabiano Neves Amorim'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'Sr.Nimbus – SQL Server MVP'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'fabiano.amorim@srnimbus.com.br | @mcflyamorim'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'http://blogfabiano.com'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))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Tab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("About me:")</a:t>
            </a:r>
            <a:endParaRPr lang="pt-BR" dirty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68960"/>
            <a:ext cx="2010688" cy="293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2736304" cy="11187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535292" cy="4429125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</a:t>
            </a:r>
            <a:r>
              <a:rPr lang="pt-BR" dirty="0"/>
              <a:t>à otimização no SQL </a:t>
            </a:r>
            <a:r>
              <a:rPr lang="pt-BR" dirty="0" smtClean="0"/>
              <a:t>Server</a:t>
            </a:r>
          </a:p>
          <a:p>
            <a:r>
              <a:rPr lang="pt-BR" dirty="0" smtClean="0"/>
              <a:t>Detalhes sobre operador Key/RID </a:t>
            </a:r>
            <a:r>
              <a:rPr lang="pt-BR" dirty="0" err="1" smtClean="0"/>
              <a:t>Lookup</a:t>
            </a:r>
            <a:endParaRPr lang="pt-BR" dirty="0" smtClean="0"/>
          </a:p>
          <a:p>
            <a:r>
              <a:rPr lang="pt-BR" dirty="0"/>
              <a:t>Detalhes </a:t>
            </a:r>
            <a:r>
              <a:rPr lang="pt-BR" dirty="0" smtClean="0"/>
              <a:t>sobre </a:t>
            </a:r>
            <a:r>
              <a:rPr lang="pt-BR" dirty="0"/>
              <a:t>operador </a:t>
            </a:r>
            <a:r>
              <a:rPr lang="pt-BR" dirty="0" err="1" smtClean="0"/>
              <a:t>Sort</a:t>
            </a:r>
            <a:endParaRPr lang="pt-BR" dirty="0" smtClean="0"/>
          </a:p>
          <a:p>
            <a:r>
              <a:rPr lang="pt-BR" dirty="0"/>
              <a:t>Detalhes </a:t>
            </a:r>
            <a:r>
              <a:rPr lang="pt-BR" dirty="0" smtClean="0"/>
              <a:t>sobre </a:t>
            </a:r>
            <a:r>
              <a:rPr lang="pt-BR" dirty="0"/>
              <a:t>operador </a:t>
            </a:r>
            <a:r>
              <a:rPr lang="pt-BR" dirty="0" smtClean="0"/>
              <a:t>Merge Join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194</TotalTime>
  <Words>79</Words>
  <Application>Microsoft Office PowerPoint</Application>
  <PresentationFormat>On-screen Show (4:3)</PresentationFormat>
  <Paragraphs>16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Curso SQL Server 2010</vt:lpstr>
      <vt:lpstr>PowerPoint Presentation</vt:lpstr>
      <vt:lpstr>PowerPoint Presentation</vt:lpstr>
      <vt:lpstr>Apresentação pessoal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</cp:lastModifiedBy>
  <cp:revision>44</cp:revision>
  <dcterms:created xsi:type="dcterms:W3CDTF">2010-05-17T16:38:52Z</dcterms:created>
  <dcterms:modified xsi:type="dcterms:W3CDTF">2012-11-20T23:29:20Z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