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306" r:id="rId6"/>
    <p:sldId id="317" r:id="rId7"/>
    <p:sldId id="316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7" autoAdjust="0"/>
    <p:restoredTop sz="96998" autoAdjust="0"/>
  </p:normalViewPr>
  <p:slideViewPr>
    <p:cSldViewPr>
      <p:cViewPr>
        <p:scale>
          <a:sx n="70" d="100"/>
          <a:sy n="70" d="100"/>
        </p:scale>
        <p:origin x="-12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6356-310E-48AB-9A6C-240778C50482}" type="datetimeFigureOut">
              <a:rPr lang="pt-BR" smtClean="0"/>
              <a:pPr/>
              <a:t>19/11/2012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930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59159-5879-4B9D-90E5-3ED82088845C}" type="datetimeFigureOut">
              <a:rPr lang="pt-BR" smtClean="0"/>
              <a:pPr/>
              <a:t>19/11/2012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48EEA-AE54-4A47-9D83-BAC7ABD75B7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24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48EEA-AE54-4A47-9D83-BAC7ABD75B75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48EEA-AE54-4A47-9D83-BAC7ABD75B75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pt-BR" dirty="0" smtClean="0"/>
              <a:t>Arquitetura, estruturas de armazenamento e funcionamento interno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2008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786182" y="3465950"/>
            <a:ext cx="1676400" cy="104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 userDrawn="1"/>
        </p:nvSpPr>
        <p:spPr>
          <a:xfrm>
            <a:off x="357158" y="5000636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Módulo 04 – Planos de execução avançado</a:t>
            </a:r>
            <a:endParaRPr lang="pt-BR" sz="3200" b="1" cap="none" spc="0" baseline="0" dirty="0" smtClean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  <a:p>
            <a:pPr algn="ctr"/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2844" y="285866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 baseline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Seção do módulo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Módulo 05|</a:t>
            </a:r>
            <a:r>
              <a:rPr lang="pt-BR" sz="1600" b="0" dirty="0" smtClean="0">
                <a:solidFill>
                  <a:schemeClr val="tx2"/>
                </a:solidFill>
              </a:rPr>
              <a:t> Tabelas</a:t>
            </a:r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8" y="3933056"/>
            <a:ext cx="8358187" cy="1924819"/>
          </a:xfrm>
        </p:spPr>
        <p:txBody>
          <a:bodyPr/>
          <a:lstStyle>
            <a:lvl1pPr>
              <a:buFontTx/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descrever a seção, se necessário</a:t>
            </a:r>
          </a:p>
          <a:p>
            <a:pPr lvl="0"/>
            <a:endParaRPr lang="pt-BR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87153-7099-47CB-9E6F-8A7C378EE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8" r:id="rId4"/>
    <p:sldLayoutId id="2147483674" r:id="rId5"/>
    <p:sldLayoutId id="2147483675" r:id="rId6"/>
    <p:sldLayoutId id="2147483676" r:id="rId7"/>
    <p:sldLayoutId id="2147483677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246613" y="1052736"/>
            <a:ext cx="8358187" cy="5585844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Utilizado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executar</a:t>
            </a:r>
            <a:r>
              <a:rPr lang="en-US" sz="2800" dirty="0" smtClean="0"/>
              <a:t> </a:t>
            </a:r>
            <a:r>
              <a:rPr lang="en-US" sz="2800" dirty="0" err="1" smtClean="0"/>
              <a:t>operações</a:t>
            </a:r>
            <a:r>
              <a:rPr lang="en-US" sz="2800" dirty="0" smtClean="0"/>
              <a:t> de </a:t>
            </a:r>
            <a:r>
              <a:rPr lang="en-US" sz="2800" dirty="0" err="1" smtClean="0"/>
              <a:t>ordenação</a:t>
            </a:r>
            <a:endParaRPr lang="en-US" sz="2800" dirty="0" smtClean="0"/>
          </a:p>
          <a:p>
            <a:r>
              <a:rPr lang="en-US" sz="2800" dirty="0" smtClean="0"/>
              <a:t>Order By, Sort Merge Join, </a:t>
            </a:r>
            <a:r>
              <a:rPr lang="en-US" sz="2800" dirty="0" err="1" smtClean="0"/>
              <a:t>BatchSort</a:t>
            </a:r>
            <a:r>
              <a:rPr lang="en-US" sz="2800" dirty="0" smtClean="0"/>
              <a:t>, </a:t>
            </a:r>
            <a:r>
              <a:rPr lang="en-US" sz="2800" dirty="0" err="1" smtClean="0"/>
              <a:t>Sequencial</a:t>
            </a:r>
            <a:r>
              <a:rPr lang="en-US" sz="2800" dirty="0" smtClean="0"/>
              <a:t> I/</a:t>
            </a:r>
            <a:r>
              <a:rPr lang="en-US" sz="2800" dirty="0" err="1" smtClean="0"/>
              <a:t>Os</a:t>
            </a:r>
            <a:r>
              <a:rPr lang="en-US" sz="2800" dirty="0" smtClean="0"/>
              <a:t> e etc…</a:t>
            </a:r>
          </a:p>
          <a:p>
            <a:r>
              <a:rPr lang="en-US" sz="2800" dirty="0" smtClean="0"/>
              <a:t>Sort: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Top N Sort</a:t>
            </a:r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478" y="260648"/>
            <a:ext cx="9001156" cy="714356"/>
          </a:xfrm>
        </p:spPr>
        <p:txBody>
          <a:bodyPr/>
          <a:lstStyle/>
          <a:p>
            <a:r>
              <a:rPr lang="en-US" dirty="0" smtClean="0"/>
              <a:t>Sort </a:t>
            </a:r>
            <a:r>
              <a:rPr lang="en-US" dirty="0" smtClean="0"/>
              <a:t>, TOP N Sort</a:t>
            </a:r>
            <a:endParaRPr lang="pt-B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96952"/>
            <a:ext cx="6379286" cy="147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94" y="5098081"/>
            <a:ext cx="6379286" cy="1571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3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478" y="260648"/>
            <a:ext cx="9001156" cy="714356"/>
          </a:xfrm>
        </p:spPr>
        <p:txBody>
          <a:bodyPr/>
          <a:lstStyle/>
          <a:p>
            <a:r>
              <a:rPr lang="en-US" dirty="0" smtClean="0"/>
              <a:t>Sort </a:t>
            </a:r>
            <a:r>
              <a:rPr lang="en-US" dirty="0" err="1" smtClean="0"/>
              <a:t>na</a:t>
            </a:r>
            <a:r>
              <a:rPr lang="en-US" dirty="0" smtClean="0"/>
              <a:t> App </a:t>
            </a:r>
            <a:r>
              <a:rPr lang="en-US" dirty="0" err="1" smtClean="0"/>
              <a:t>ou</a:t>
            </a:r>
            <a:r>
              <a:rPr lang="en-US" dirty="0" smtClean="0"/>
              <a:t> no DB?</a:t>
            </a:r>
            <a:endParaRPr lang="pt-BR" dirty="0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323528" y="1196752"/>
            <a:ext cx="8358187" cy="5112568"/>
          </a:xfrm>
        </p:spPr>
        <p:txBody>
          <a:bodyPr>
            <a:normAutofit fontScale="77500" lnSpcReduction="20000"/>
          </a:bodyPr>
          <a:lstStyle/>
          <a:p>
            <a:r>
              <a:rPr lang="pt-BR" sz="3200" dirty="0" smtClean="0"/>
              <a:t>Ordenar </a:t>
            </a:r>
            <a:r>
              <a:rPr lang="pt-BR" sz="3200" dirty="0"/>
              <a:t>na APP escala melhor quando muitas chamadas da operação de SORT são </a:t>
            </a:r>
            <a:r>
              <a:rPr lang="pt-BR" sz="3200" dirty="0" smtClean="0"/>
              <a:t>solicitadas </a:t>
            </a:r>
          </a:p>
          <a:p>
            <a:r>
              <a:rPr lang="en-US" sz="3200" dirty="0" err="1" smtClean="0"/>
              <a:t>Cuidado</a:t>
            </a:r>
            <a:r>
              <a:rPr lang="en-US" sz="3200" dirty="0" smtClean="0"/>
              <a:t> com Apps Web</a:t>
            </a:r>
          </a:p>
          <a:p>
            <a:pPr lvl="1"/>
            <a:r>
              <a:rPr lang="en-US" sz="2600" dirty="0" err="1" smtClean="0"/>
              <a:t>Muitas</a:t>
            </a:r>
            <a:r>
              <a:rPr lang="en-US" sz="2600" dirty="0" smtClean="0"/>
              <a:t> </a:t>
            </a:r>
            <a:r>
              <a:rPr lang="en-US" sz="2600" dirty="0" err="1" smtClean="0"/>
              <a:t>linhas</a:t>
            </a:r>
            <a:r>
              <a:rPr lang="en-US" sz="2600" dirty="0" smtClean="0"/>
              <a:t> = </a:t>
            </a:r>
            <a:r>
              <a:rPr lang="en-US" sz="2600" dirty="0" err="1" smtClean="0"/>
              <a:t>muito</a:t>
            </a:r>
            <a:r>
              <a:rPr lang="en-US" sz="2600" dirty="0" smtClean="0"/>
              <a:t> </a:t>
            </a:r>
            <a:r>
              <a:rPr lang="en-US" sz="2600" dirty="0" err="1" smtClean="0"/>
              <a:t>trafego</a:t>
            </a:r>
            <a:endParaRPr lang="en-US" sz="2600" dirty="0" smtClean="0"/>
          </a:p>
          <a:p>
            <a:pPr lvl="1"/>
            <a:r>
              <a:rPr lang="en-US" sz="2600" dirty="0" err="1" smtClean="0"/>
              <a:t>Sobrecarga</a:t>
            </a:r>
            <a:r>
              <a:rPr lang="en-US" sz="2600" dirty="0" smtClean="0"/>
              <a:t> no </a:t>
            </a:r>
            <a:r>
              <a:rPr lang="en-US" sz="2600" dirty="0" err="1" smtClean="0"/>
              <a:t>servidor</a:t>
            </a:r>
            <a:r>
              <a:rPr lang="en-US" sz="2600" dirty="0" smtClean="0"/>
              <a:t> de Web</a:t>
            </a:r>
          </a:p>
          <a:p>
            <a:r>
              <a:rPr lang="en-US" sz="3400" dirty="0" err="1"/>
              <a:t>Cuidado</a:t>
            </a:r>
            <a:r>
              <a:rPr lang="en-US" sz="3400" dirty="0"/>
              <a:t> com </a:t>
            </a:r>
            <a:r>
              <a:rPr lang="en-US" sz="3400" dirty="0" err="1"/>
              <a:t>casos</a:t>
            </a:r>
            <a:r>
              <a:rPr lang="en-US" sz="3400" dirty="0"/>
              <a:t> de </a:t>
            </a:r>
            <a:r>
              <a:rPr lang="en-US" sz="3400" dirty="0" err="1" smtClean="0"/>
              <a:t>paginação</a:t>
            </a:r>
            <a:endParaRPr lang="en-US" sz="3400" dirty="0" smtClean="0"/>
          </a:p>
          <a:p>
            <a:pPr lvl="1"/>
            <a:r>
              <a:rPr lang="en-US" sz="2600" dirty="0" err="1" smtClean="0"/>
              <a:t>Ordenação</a:t>
            </a:r>
            <a:r>
              <a:rPr lang="en-US" sz="2600" dirty="0" smtClean="0"/>
              <a:t> tem </a:t>
            </a:r>
            <a:r>
              <a:rPr lang="en-US" sz="2600" dirty="0" err="1" smtClean="0"/>
              <a:t>que</a:t>
            </a:r>
            <a:r>
              <a:rPr lang="en-US" sz="2600" dirty="0" smtClean="0"/>
              <a:t> </a:t>
            </a:r>
            <a:r>
              <a:rPr lang="en-US" sz="2600" dirty="0" err="1" smtClean="0"/>
              <a:t>ser</a:t>
            </a:r>
            <a:r>
              <a:rPr lang="en-US" sz="2600" dirty="0" smtClean="0"/>
              <a:t> </a:t>
            </a:r>
            <a:r>
              <a:rPr lang="en-US" sz="2600" dirty="0" err="1" smtClean="0"/>
              <a:t>efetuada</a:t>
            </a:r>
            <a:r>
              <a:rPr lang="en-US" sz="2600" dirty="0" smtClean="0"/>
              <a:t> com base </a:t>
            </a:r>
            <a:r>
              <a:rPr lang="en-US" sz="2600" dirty="0" err="1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todo</a:t>
            </a:r>
            <a:r>
              <a:rPr lang="en-US" sz="2600" dirty="0" smtClean="0"/>
              <a:t> </a:t>
            </a:r>
            <a:r>
              <a:rPr lang="en-US" sz="2600" dirty="0" err="1" smtClean="0"/>
              <a:t>resultset</a:t>
            </a:r>
            <a:r>
              <a:rPr lang="en-US" sz="2600" dirty="0" smtClean="0"/>
              <a:t>, e </a:t>
            </a:r>
            <a:r>
              <a:rPr lang="en-US" sz="2600" dirty="0" err="1" smtClean="0"/>
              <a:t>não</a:t>
            </a:r>
            <a:r>
              <a:rPr lang="en-US" sz="2600" dirty="0" smtClean="0"/>
              <a:t> </a:t>
            </a:r>
            <a:r>
              <a:rPr lang="en-US" sz="2600" dirty="0" err="1" smtClean="0"/>
              <a:t>apenas</a:t>
            </a:r>
            <a:r>
              <a:rPr lang="en-US" sz="2600" dirty="0" smtClean="0"/>
              <a:t> </a:t>
            </a:r>
            <a:r>
              <a:rPr lang="en-US" sz="2600" dirty="0" err="1" smtClean="0"/>
              <a:t>nas</a:t>
            </a:r>
            <a:r>
              <a:rPr lang="en-US" sz="2600" dirty="0" smtClean="0"/>
              <a:t> </a:t>
            </a:r>
            <a:r>
              <a:rPr lang="en-US" sz="2600" dirty="0" err="1" smtClean="0"/>
              <a:t>linhas</a:t>
            </a:r>
            <a:r>
              <a:rPr lang="en-US" sz="2600" dirty="0" smtClean="0"/>
              <a:t> </a:t>
            </a:r>
            <a:r>
              <a:rPr lang="en-US" sz="2600" dirty="0" err="1" smtClean="0"/>
              <a:t>exibidas</a:t>
            </a:r>
            <a:r>
              <a:rPr lang="en-US" sz="2600" dirty="0" smtClean="0"/>
              <a:t> </a:t>
            </a:r>
            <a:r>
              <a:rPr lang="en-US" sz="2600" dirty="0" err="1" smtClean="0"/>
              <a:t>na</a:t>
            </a:r>
            <a:r>
              <a:rPr lang="en-US" sz="2600" dirty="0" smtClean="0"/>
              <a:t> </a:t>
            </a:r>
            <a:r>
              <a:rPr lang="en-US" sz="2600" dirty="0" err="1" smtClean="0"/>
              <a:t>página</a:t>
            </a:r>
            <a:r>
              <a:rPr lang="en-US" sz="2600" dirty="0" smtClean="0"/>
              <a:t>!</a:t>
            </a:r>
            <a:endParaRPr lang="pt-BR" sz="2600" dirty="0"/>
          </a:p>
          <a:p>
            <a:r>
              <a:rPr lang="pt-BR" sz="3200" dirty="0" smtClean="0"/>
              <a:t>O </a:t>
            </a:r>
            <a:r>
              <a:rPr lang="pt-BR" sz="3200" dirty="0"/>
              <a:t>banco </a:t>
            </a:r>
            <a:r>
              <a:rPr lang="pt-BR" sz="3200" dirty="0" smtClean="0"/>
              <a:t>de dados tem </a:t>
            </a:r>
            <a:r>
              <a:rPr lang="pt-BR" sz="3200" dirty="0"/>
              <a:t>algoritmos mais eficientes e mais hardware (em teoria) do que os </a:t>
            </a:r>
            <a:r>
              <a:rPr lang="pt-BR" sz="3200" dirty="0" err="1" smtClean="0"/>
              <a:t>clients</a:t>
            </a:r>
            <a:r>
              <a:rPr lang="pt-BR" sz="3200" dirty="0" smtClean="0"/>
              <a:t> para </a:t>
            </a:r>
            <a:r>
              <a:rPr lang="pt-BR" sz="3200" dirty="0"/>
              <a:t>efetuar uma operação mais pesada</a:t>
            </a:r>
            <a:r>
              <a:rPr lang="pt-BR" sz="3200" dirty="0" smtClean="0"/>
              <a:t>.</a:t>
            </a:r>
            <a:endParaRPr lang="pt-BR" sz="3200" dirty="0"/>
          </a:p>
          <a:p>
            <a:r>
              <a:rPr lang="pt-BR" sz="3200" dirty="0" smtClean="0"/>
              <a:t>Se a </a:t>
            </a:r>
            <a:r>
              <a:rPr lang="pt-BR" sz="3200" dirty="0"/>
              <a:t>coluna </a:t>
            </a:r>
            <a:r>
              <a:rPr lang="pt-BR" sz="3200" dirty="0" smtClean="0"/>
              <a:t>ordenada tiver um índice e o </a:t>
            </a:r>
            <a:r>
              <a:rPr lang="pt-BR" sz="3200" dirty="0" err="1"/>
              <a:t>QueryOptimizer</a:t>
            </a:r>
            <a:r>
              <a:rPr lang="pt-BR" sz="3200" dirty="0"/>
              <a:t> conseguir usar este </a:t>
            </a:r>
            <a:r>
              <a:rPr lang="pt-BR" sz="3200" dirty="0" smtClean="0"/>
              <a:t>índice.</a:t>
            </a:r>
            <a:endParaRPr lang="en-US" sz="3200" dirty="0" smtClean="0"/>
          </a:p>
          <a:p>
            <a:r>
              <a:rPr lang="en-US" sz="3200" dirty="0" smtClean="0"/>
              <a:t>É </a:t>
            </a:r>
            <a:r>
              <a:rPr lang="en-US" sz="3200" dirty="0" err="1" smtClean="0"/>
              <a:t>benefício</a:t>
            </a:r>
            <a:r>
              <a:rPr lang="en-US" sz="3200" dirty="0" smtClean="0"/>
              <a:t> </a:t>
            </a:r>
            <a:r>
              <a:rPr lang="en-US" sz="3200" dirty="0" err="1" smtClean="0"/>
              <a:t>definir</a:t>
            </a:r>
            <a:r>
              <a:rPr lang="en-US" sz="3200" dirty="0" smtClean="0"/>
              <a:t> sort </a:t>
            </a:r>
            <a:r>
              <a:rPr lang="en-US" sz="3200" dirty="0" err="1" smtClean="0"/>
              <a:t>em</a:t>
            </a:r>
            <a:r>
              <a:rPr lang="en-US" sz="3200" dirty="0" smtClean="0"/>
              <a:t> </a:t>
            </a:r>
            <a:r>
              <a:rPr lang="en-US" sz="3200" dirty="0" err="1" smtClean="0"/>
              <a:t>uma</a:t>
            </a:r>
            <a:r>
              <a:rPr lang="en-US" sz="3200" dirty="0" smtClean="0"/>
              <a:t> </a:t>
            </a:r>
            <a:r>
              <a:rPr lang="en-US" sz="3200" dirty="0" err="1" smtClean="0"/>
              <a:t>proc</a:t>
            </a:r>
            <a:r>
              <a:rPr lang="en-US" sz="3200" dirty="0" smtClean="0"/>
              <a:t> </a:t>
            </a:r>
            <a:r>
              <a:rPr lang="en-US" sz="3200" dirty="0" err="1" smtClean="0"/>
              <a:t>por</a:t>
            </a:r>
            <a:r>
              <a:rPr lang="en-US" sz="3200" dirty="0" smtClean="0"/>
              <a:t> </a:t>
            </a:r>
            <a:r>
              <a:rPr lang="en-US" sz="3200" dirty="0" err="1" smtClean="0"/>
              <a:t>causa</a:t>
            </a:r>
            <a:r>
              <a:rPr lang="en-US" sz="3200" dirty="0" smtClean="0"/>
              <a:t> da </a:t>
            </a:r>
            <a:r>
              <a:rPr lang="en-US" sz="3200" dirty="0" err="1" smtClean="0"/>
              <a:t>manutenção</a:t>
            </a:r>
            <a:r>
              <a:rPr lang="en-US" sz="3200" dirty="0" smtClean="0"/>
              <a:t>? </a:t>
            </a:r>
            <a:r>
              <a:rPr lang="en-US" sz="2200" dirty="0" smtClean="0"/>
              <a:t>(</a:t>
            </a:r>
            <a:r>
              <a:rPr lang="en-US" sz="2200" dirty="0" err="1" smtClean="0"/>
              <a:t>Não</a:t>
            </a:r>
            <a:r>
              <a:rPr lang="en-US" sz="2200" dirty="0" smtClean="0"/>
              <a:t> </a:t>
            </a:r>
            <a:r>
              <a:rPr lang="en-US" sz="2200" dirty="0" err="1" smtClean="0"/>
              <a:t>precisa</a:t>
            </a:r>
            <a:r>
              <a:rPr lang="en-US" sz="2200" dirty="0" smtClean="0"/>
              <a:t> </a:t>
            </a:r>
            <a:r>
              <a:rPr lang="en-US" sz="2200" dirty="0" err="1" smtClean="0"/>
              <a:t>alterar</a:t>
            </a:r>
            <a:r>
              <a:rPr lang="en-US" sz="2200" dirty="0" smtClean="0"/>
              <a:t> app </a:t>
            </a:r>
            <a:r>
              <a:rPr lang="en-US" sz="2200" dirty="0" err="1" smtClean="0"/>
              <a:t>para</a:t>
            </a:r>
            <a:r>
              <a:rPr lang="en-US" sz="2200" dirty="0" smtClean="0"/>
              <a:t> </a:t>
            </a:r>
            <a:r>
              <a:rPr lang="en-US" sz="2200" dirty="0" err="1" smtClean="0"/>
              <a:t>mudar</a:t>
            </a:r>
            <a:r>
              <a:rPr lang="en-US" sz="2200" dirty="0" smtClean="0"/>
              <a:t> </a:t>
            </a:r>
            <a:r>
              <a:rPr lang="en-US" sz="2200" dirty="0" err="1" smtClean="0"/>
              <a:t>ordem</a:t>
            </a:r>
            <a:r>
              <a:rPr lang="en-US" sz="2200" dirty="0" smtClean="0"/>
              <a:t>)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26577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827584" y="3717032"/>
            <a:ext cx="7558015" cy="2304256"/>
          </a:xfrm>
        </p:spPr>
        <p:txBody>
          <a:bodyPr>
            <a:noAutofit/>
          </a:bodyPr>
          <a:lstStyle/>
          <a:p>
            <a:pPr algn="ctr"/>
            <a:r>
              <a:rPr lang="en-US" sz="4000" b="1" smtClean="0">
                <a:solidFill>
                  <a:schemeClr val="tx2"/>
                </a:solidFill>
              </a:rPr>
              <a:t>App </a:t>
            </a:r>
            <a:r>
              <a:rPr lang="en-US" sz="4000" b="1" dirty="0" smtClean="0">
                <a:solidFill>
                  <a:schemeClr val="tx2"/>
                </a:solidFill>
              </a:rPr>
              <a:t>Delphi</a:t>
            </a:r>
          </a:p>
          <a:p>
            <a:pPr algn="ctr"/>
            <a:r>
              <a:rPr lang="en-US" sz="4000" b="1" dirty="0" smtClean="0">
                <a:solidFill>
                  <a:schemeClr val="tx2"/>
                </a:solidFill>
              </a:rPr>
              <a:t>App </a:t>
            </a:r>
            <a:r>
              <a:rPr lang="en-US" sz="4000" b="1" dirty="0" err="1" smtClean="0">
                <a:solidFill>
                  <a:schemeClr val="tx2"/>
                </a:solidFill>
              </a:rPr>
              <a:t>.Net</a:t>
            </a:r>
            <a:endParaRPr lang="en-US" sz="4000" b="1" dirty="0" smtClean="0">
              <a:solidFill>
                <a:schemeClr val="tx2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tx2"/>
                </a:solidFill>
              </a:rPr>
              <a:t>SQL Query Stress</a:t>
            </a:r>
            <a:endParaRPr lang="en-US" sz="28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47A7C71D6B147BBBC477A86ED3DF8" ma:contentTypeVersion="0" ma:contentTypeDescription="Create a new document." ma:contentTypeScope="" ma:versionID="bdbea8965a10c76edfbec1e7ccf6ca1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79D0BA-7750-4590-8916-AAD182C7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FB21DAA-24F8-4345-ACAA-CAEF895D90B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2377</TotalTime>
  <Words>164</Words>
  <Application>Microsoft Office PowerPoint</Application>
  <PresentationFormat>On-screen Show (4:3)</PresentationFormat>
  <Paragraphs>25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Curso SQL Server 2010</vt:lpstr>
      <vt:lpstr>PowerPoint Presentation</vt:lpstr>
      <vt:lpstr>Sort , TOP N Sort</vt:lpstr>
      <vt:lpstr>Sort na App ou no DB?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Amorim</dc:creator>
  <cp:lastModifiedBy>Fabiano</cp:lastModifiedBy>
  <cp:revision>212</cp:revision>
  <dcterms:created xsi:type="dcterms:W3CDTF">2010-05-17T16:38:52Z</dcterms:created>
  <dcterms:modified xsi:type="dcterms:W3CDTF">2012-11-19T18:02:05Z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0x01010015E47A7C71D6B147BBBC477A86ED3DF8</vt:lpwstr>
  </property>
</Properties>
</file>