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64" r:id="rId7"/>
    <p:sldId id="265" r:id="rId8"/>
  </p:sldIdLst>
  <p:sldSz cx="9144000" cy="6858000" type="screen4x3"/>
  <p:notesSz cx="7102475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68" autoAdjust="0"/>
    <p:restoredTop sz="94660"/>
  </p:normalViewPr>
  <p:slideViewPr>
    <p:cSldViewPr>
      <p:cViewPr>
        <p:scale>
          <a:sx n="60" d="100"/>
          <a:sy n="60" d="100"/>
        </p:scale>
        <p:origin x="-1554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318" y="-108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0A36356-310E-48AB-9A6C-240778C50482}" type="datetimeFigureOut">
              <a:rPr lang="pt-BR" smtClean="0"/>
              <a:pPr/>
              <a:t>23/01/2013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0A3E0F9-0F36-45BE-B61F-21B436874BF1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4736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F9B7E-5C76-47E6-B775-8C2B07871485}" type="datetimeFigureOut">
              <a:rPr lang="en-US" smtClean="0"/>
              <a:pPr/>
              <a:t>23-Jan-13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9BC3FC-A47C-4117-9672-D73C83C679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92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C3FC-A47C-4117-9672-D73C83C6793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C3FC-A47C-4117-9672-D73C83C6793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C3FC-A47C-4117-9672-D73C83C6793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C3FC-A47C-4117-9672-D73C83C6793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23/01/2013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7" name="Imagem 7" descr="tela_ppt_0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10080625" cy="755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Texto 26"/>
          <p:cNvSpPr>
            <a:spLocks noGrp="1"/>
          </p:cNvSpPr>
          <p:nvPr>
            <p:ph type="body" sz="quarter" idx="14" hasCustomPrompt="1"/>
          </p:nvPr>
        </p:nvSpPr>
        <p:spPr>
          <a:xfrm>
            <a:off x="428596" y="1000107"/>
            <a:ext cx="7072362" cy="571505"/>
          </a:xfrm>
        </p:spPr>
        <p:txBody>
          <a:bodyPr>
            <a:noAutofit/>
          </a:bodyPr>
          <a:lstStyle>
            <a:lvl1pPr marL="0">
              <a:buFontTx/>
              <a:buNone/>
              <a:defRPr sz="2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pt-BR" dirty="0" smtClean="0"/>
              <a:t>Arquitetura, estruturas de armazenamento e funcionamento interno</a:t>
            </a:r>
            <a:endParaRPr lang="pt-BR" dirty="0"/>
          </a:p>
        </p:txBody>
      </p:sp>
      <p:sp>
        <p:nvSpPr>
          <p:cNvPr id="34" name="CaixaDeTexto 33"/>
          <p:cNvSpPr txBox="1"/>
          <p:nvPr userDrawn="1"/>
        </p:nvSpPr>
        <p:spPr>
          <a:xfrm>
            <a:off x="428596" y="428604"/>
            <a:ext cx="3929090" cy="5715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3200" b="1" cap="none" spc="0" dirty="0" smtClean="0">
                <a:ln w="1905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SQL</a:t>
            </a:r>
            <a:r>
              <a:rPr lang="pt-BR" sz="3200" b="1" cap="none" spc="0" baseline="0" dirty="0" smtClean="0">
                <a:ln w="1905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 Server 2012</a:t>
            </a:r>
            <a:endParaRPr lang="pt-BR" sz="3200" b="1" cap="none" spc="0" dirty="0">
              <a:ln w="1905"/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</p:txBody>
      </p:sp>
      <p:sp>
        <p:nvSpPr>
          <p:cNvPr id="13" name="CaixaDeTexto 12"/>
          <p:cNvSpPr txBox="1"/>
          <p:nvPr userDrawn="1"/>
        </p:nvSpPr>
        <p:spPr>
          <a:xfrm>
            <a:off x="428596" y="3138118"/>
            <a:ext cx="8429684" cy="7143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3200" b="1" cap="none" spc="0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Apresentação</a:t>
            </a:r>
            <a:endParaRPr lang="pt-BR" sz="3200" b="1" cap="none" spc="0" dirty="0">
              <a:ln w="1905"/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44" y="357190"/>
            <a:ext cx="9001156" cy="714356"/>
          </a:xfrm>
        </p:spPr>
        <p:txBody>
          <a:bodyPr>
            <a:noAutofit/>
          </a:bodyPr>
          <a:lstStyle>
            <a:lvl1pPr algn="l">
              <a:defRPr sz="3600" b="1" cap="none" spc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9" name="CaixaDeTexto 8"/>
          <p:cNvSpPr txBox="1"/>
          <p:nvPr userDrawn="1"/>
        </p:nvSpPr>
        <p:spPr>
          <a:xfrm>
            <a:off x="103103" y="6423046"/>
            <a:ext cx="7826483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1600" b="1" dirty="0" smtClean="0">
                <a:solidFill>
                  <a:schemeClr val="tx2"/>
                </a:solidFill>
              </a:rPr>
              <a:t>Módulo 00 |</a:t>
            </a:r>
            <a:r>
              <a:rPr lang="pt-BR" sz="1600" b="0" dirty="0" smtClean="0">
                <a:solidFill>
                  <a:schemeClr val="tx2"/>
                </a:solidFill>
              </a:rPr>
              <a:t> Apresentação</a:t>
            </a:r>
            <a:endParaRPr lang="pt-BR" sz="1600" b="0" dirty="0">
              <a:solidFill>
                <a:schemeClr val="tx2"/>
              </a:solidFill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357188" y="1428750"/>
            <a:ext cx="8358187" cy="4429125"/>
          </a:xfrm>
        </p:spPr>
        <p:txBody>
          <a:bodyPr/>
          <a:lstStyle>
            <a:lvl1pPr>
              <a:buFontTx/>
              <a:buBlip>
                <a:blip r:embed="rId3"/>
              </a:buBlip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buFontTx/>
              <a:buBlip>
                <a:blip r:embed="rId3"/>
              </a:buBlip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440000"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160000"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 smtClean="0"/>
              <a:t>Digite aqui o título da demonstração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Digite aqui uma descrição (opcional) da demonstração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23/01/2013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5122" name="Picture 2" descr="C:\Users\altair.junior.SRNIMBUS\Documents\Sr.Nimbus\Apresentações + vinhetas\Apresentações telas para ppt\Monito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-142900"/>
            <a:ext cx="3929090" cy="3929090"/>
          </a:xfrm>
          <a:prstGeom prst="rect">
            <a:avLst/>
          </a:prstGeom>
          <a:noFill/>
        </p:spPr>
      </p:pic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Demo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úvida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23/01/2013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Dúvidas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2" descr="C:\Users\altair.junior.SRNIMBUS\Documents\Sr.Nimbus\Imagens Sr.Nimbus\Apresentações\Perguntas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428604"/>
            <a:ext cx="3416559" cy="435769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 smtClean="0"/>
              <a:t>Digite aqui o título do laboratório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Digite aqui uma descrição (opcional) do laboratório0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23/01/2013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Laboratório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4" descr="C:\Users\altair.junior.SRNIMBUS\Documents\Sr.Nimbus\Imagens Sr.Nimbus\Apresentações\Scienc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357166"/>
            <a:ext cx="3173413" cy="31638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7C303-D4C7-4197-B44E-BE56BBAEFD13}" type="datetimeFigureOut">
              <a:rPr lang="pt-BR" smtClean="0"/>
              <a:pPr/>
              <a:t>23/01/2013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4" r:id="rId4"/>
    <p:sldLayoutId id="2147483675" r:id="rId5"/>
    <p:sldLayoutId id="2147483676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chemeClr val="accent1">
              <a:lumMod val="75000"/>
            </a:schemeClr>
          </a:solidFill>
          <a:latin typeface="Euphemia UCAS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b="1" kern="1200">
          <a:solidFill>
            <a:schemeClr val="tx1">
              <a:lumMod val="75000"/>
              <a:lumOff val="25000"/>
            </a:schemeClr>
          </a:solidFill>
          <a:latin typeface="Euphemia UCAS" pitchFamily="34" charset="0"/>
          <a:ea typeface="+mn-ea"/>
          <a:cs typeface="+mn-cs"/>
        </a:defRPr>
      </a:lvl2pPr>
      <a:lvl3pPr marL="360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3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>
          <a:xfrm>
            <a:off x="1006899" y="1072115"/>
            <a:ext cx="7130203" cy="1060741"/>
          </a:xfrm>
        </p:spPr>
        <p:txBody>
          <a:bodyPr/>
          <a:lstStyle/>
          <a:p>
            <a:pPr algn="ctr"/>
            <a:r>
              <a:rPr lang="pt-BR" dirty="0" smtClean="0"/>
              <a:t>OnDemand</a:t>
            </a:r>
            <a:r>
              <a:rPr lang="pt-BR" dirty="0"/>
              <a:t> - </a:t>
            </a:r>
            <a:r>
              <a:rPr lang="pt-BR" dirty="0" smtClean="0"/>
              <a:t>Planos </a:t>
            </a:r>
            <a:r>
              <a:rPr lang="pt-BR" dirty="0"/>
              <a:t>de </a:t>
            </a:r>
            <a:r>
              <a:rPr lang="pt-BR" dirty="0" smtClean="0"/>
              <a:t>Execução - </a:t>
            </a:r>
            <a:r>
              <a:rPr lang="pt-BR" dirty="0"/>
              <a:t>Parte </a:t>
            </a:r>
            <a:r>
              <a:rPr lang="pt-BR" dirty="0" smtClean="0"/>
              <a:t>III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pessoal</a:t>
            </a:r>
            <a:endParaRPr lang="pt-BR" dirty="0"/>
          </a:p>
        </p:txBody>
      </p:sp>
      <p:sp>
        <p:nvSpPr>
          <p:cNvPr id="4" name="AutoShape 41"/>
          <p:cNvSpPr>
            <a:spLocks noChangeArrowheads="1"/>
          </p:cNvSpPr>
          <p:nvPr/>
        </p:nvSpPr>
        <p:spPr bwMode="auto">
          <a:xfrm>
            <a:off x="196458" y="1412776"/>
            <a:ext cx="8509161" cy="1464323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pt-BR" dirty="0" smtClean="0">
                <a:solidFill>
                  <a:srgbClr val="0000FF"/>
                </a:solidFill>
                <a:latin typeface="Consolas"/>
              </a:rPr>
              <a:t>SELECT</a:t>
            </a:r>
            <a:r>
              <a:rPr lang="pt-BR" dirty="0" smtClean="0">
                <a:solidFill>
                  <a:srgbClr val="171717"/>
                </a:solidFill>
                <a:latin typeface="Consolas"/>
              </a:rPr>
              <a:t> </a:t>
            </a:r>
            <a:r>
              <a:rPr lang="pt-BR" dirty="0">
                <a:solidFill>
                  <a:srgbClr val="008080"/>
                </a:solidFill>
                <a:latin typeface="Consolas"/>
              </a:rPr>
              <a:t>"About me:"</a:t>
            </a:r>
            <a:r>
              <a:rPr lang="pt-BR" dirty="0" smtClean="0">
                <a:solidFill>
                  <a:srgbClr val="171717"/>
                </a:solidFill>
                <a:latin typeface="Consolas"/>
              </a:rPr>
              <a:t> </a:t>
            </a:r>
          </a:p>
          <a:p>
            <a:r>
              <a:rPr lang="en-US" dirty="0" smtClean="0">
                <a:solidFill>
                  <a:srgbClr val="171717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FROM </a:t>
            </a:r>
            <a:r>
              <a:rPr lang="en-US" dirty="0" smtClean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VALUES</a:t>
            </a:r>
            <a:r>
              <a:rPr lang="en-US" dirty="0" smtClean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'Fabiano Neves Amorim'</a:t>
            </a:r>
            <a:r>
              <a:rPr lang="en-US" dirty="0" smtClean="0">
                <a:solidFill>
                  <a:srgbClr val="808080"/>
                </a:solidFill>
                <a:latin typeface="Consolas"/>
              </a:rPr>
              <a:t>),</a:t>
            </a:r>
            <a:r>
              <a:rPr lang="en-US" dirty="0" smtClean="0">
                <a:solidFill>
                  <a:srgbClr val="171717"/>
                </a:solidFill>
                <a:latin typeface="Consolas"/>
              </a:rPr>
              <a:t> </a:t>
            </a:r>
          </a:p>
          <a:p>
            <a:r>
              <a:rPr lang="pt-BR" dirty="0" smtClean="0">
                <a:solidFill>
                  <a:srgbClr val="0000FF"/>
                </a:solidFill>
                <a:latin typeface="Consolas"/>
              </a:rPr>
              <a:t>              </a:t>
            </a:r>
            <a:r>
              <a:rPr lang="pt-BR" dirty="0" smtClean="0">
                <a:solidFill>
                  <a:srgbClr val="808080"/>
                </a:solidFill>
                <a:latin typeface="Consolas"/>
              </a:rPr>
              <a:t>(</a:t>
            </a:r>
            <a:r>
              <a:rPr lang="pt-BR" dirty="0" smtClean="0">
                <a:solidFill>
                  <a:srgbClr val="FF0000"/>
                </a:solidFill>
                <a:latin typeface="Consolas"/>
              </a:rPr>
              <a:t>'Sr.Nimbus – SQL Server MVP'</a:t>
            </a:r>
            <a:r>
              <a:rPr lang="pt-BR" dirty="0" smtClean="0">
                <a:solidFill>
                  <a:srgbClr val="808080"/>
                </a:solidFill>
                <a:latin typeface="Consolas"/>
              </a:rPr>
              <a:t>),</a:t>
            </a:r>
            <a:endParaRPr lang="pt-BR" dirty="0" smtClean="0">
              <a:solidFill>
                <a:srgbClr val="171717"/>
              </a:solidFill>
              <a:latin typeface="Consolas"/>
            </a:endParaRPr>
          </a:p>
          <a:p>
            <a:r>
              <a:rPr lang="pt-BR" dirty="0" smtClean="0">
                <a:solidFill>
                  <a:srgbClr val="0000FF"/>
                </a:solidFill>
                <a:latin typeface="Consolas"/>
              </a:rPr>
              <a:t>              </a:t>
            </a:r>
            <a:r>
              <a:rPr lang="pt-BR" dirty="0" smtClean="0">
                <a:solidFill>
                  <a:srgbClr val="808080"/>
                </a:solidFill>
                <a:latin typeface="Consolas"/>
              </a:rPr>
              <a:t>(</a:t>
            </a:r>
            <a:r>
              <a:rPr lang="pt-BR" dirty="0" smtClean="0">
                <a:solidFill>
                  <a:srgbClr val="FF0000"/>
                </a:solidFill>
                <a:latin typeface="Consolas"/>
              </a:rPr>
              <a:t>'fabiano.amorim@srnimbus.com.br | @mcflyamorim'</a:t>
            </a:r>
            <a:r>
              <a:rPr lang="pt-BR" dirty="0" smtClean="0">
                <a:solidFill>
                  <a:srgbClr val="808080"/>
                </a:solidFill>
                <a:latin typeface="Consolas"/>
              </a:rPr>
              <a:t>),</a:t>
            </a:r>
            <a:endParaRPr lang="pt-BR" dirty="0" smtClean="0">
              <a:solidFill>
                <a:srgbClr val="171717"/>
              </a:solidFill>
              <a:latin typeface="Consolas"/>
            </a:endParaRPr>
          </a:p>
          <a:p>
            <a:r>
              <a:rPr lang="pt-BR" dirty="0" smtClean="0">
                <a:solidFill>
                  <a:srgbClr val="0000FF"/>
                </a:solidFill>
                <a:latin typeface="Consolas"/>
              </a:rPr>
              <a:t>              </a:t>
            </a:r>
            <a:r>
              <a:rPr lang="pt-BR" dirty="0" smtClean="0">
                <a:solidFill>
                  <a:srgbClr val="808080"/>
                </a:solidFill>
                <a:latin typeface="Consolas"/>
              </a:rPr>
              <a:t>(</a:t>
            </a:r>
            <a:r>
              <a:rPr lang="pt-BR" dirty="0" smtClean="0">
                <a:solidFill>
                  <a:srgbClr val="FF0000"/>
                </a:solidFill>
                <a:latin typeface="Consolas"/>
              </a:rPr>
              <a:t>'http://blogfabiano.com'</a:t>
            </a:r>
            <a:r>
              <a:rPr lang="pt-BR" dirty="0" smtClean="0">
                <a:solidFill>
                  <a:srgbClr val="808080"/>
                </a:solidFill>
                <a:latin typeface="Consolas"/>
              </a:rPr>
              <a:t>))</a:t>
            </a:r>
            <a:r>
              <a:rPr lang="pt-BR" dirty="0" smtClean="0">
                <a:solidFill>
                  <a:srgbClr val="171717"/>
                </a:solidFill>
                <a:latin typeface="Consolas"/>
              </a:rPr>
              <a:t> </a:t>
            </a:r>
            <a:r>
              <a:rPr lang="pt-BR" dirty="0" smtClean="0">
                <a:solidFill>
                  <a:srgbClr val="0000FF"/>
                </a:solidFill>
                <a:latin typeface="Consolas"/>
              </a:rPr>
              <a:t>AS</a:t>
            </a:r>
            <a:r>
              <a:rPr lang="pt-BR" dirty="0" smtClean="0">
                <a:solidFill>
                  <a:srgbClr val="171717"/>
                </a:solidFill>
                <a:latin typeface="Consolas"/>
              </a:rPr>
              <a:t> </a:t>
            </a:r>
            <a:r>
              <a:rPr lang="pt-BR" dirty="0">
                <a:solidFill>
                  <a:srgbClr val="008080"/>
                </a:solidFill>
                <a:latin typeface="Consolas"/>
              </a:rPr>
              <a:t>Tab</a:t>
            </a:r>
            <a:r>
              <a:rPr lang="pt-BR" dirty="0" smtClean="0">
                <a:solidFill>
                  <a:srgbClr val="008080"/>
                </a:solidFill>
                <a:latin typeface="Consolas"/>
              </a:rPr>
              <a:t>("About me:")</a:t>
            </a:r>
            <a:endParaRPr lang="pt-BR" dirty="0">
              <a:solidFill>
                <a:srgbClr val="808080"/>
              </a:solidFill>
              <a:latin typeface="Consola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068960"/>
            <a:ext cx="2010688" cy="2930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789040"/>
            <a:ext cx="2736304" cy="111878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57188" y="1428750"/>
            <a:ext cx="8535292" cy="4429125"/>
          </a:xfrm>
        </p:spPr>
        <p:txBody>
          <a:bodyPr>
            <a:normAutofit/>
          </a:bodyPr>
          <a:lstStyle/>
          <a:p>
            <a:r>
              <a:rPr lang="pt-BR" dirty="0" smtClean="0"/>
              <a:t>Estatísticas </a:t>
            </a:r>
            <a:r>
              <a:rPr lang="pt-BR" dirty="0" smtClean="0"/>
              <a:t>avançado parte </a:t>
            </a:r>
            <a:r>
              <a:rPr lang="pt-BR" dirty="0" smtClean="0"/>
              <a:t>II</a:t>
            </a:r>
          </a:p>
          <a:p>
            <a:r>
              <a:rPr lang="en-US" dirty="0" err="1" smtClean="0"/>
              <a:t>Operadores</a:t>
            </a:r>
            <a:r>
              <a:rPr lang="en-US" dirty="0" smtClean="0"/>
              <a:t> de Spool:</a:t>
            </a:r>
            <a:endParaRPr lang="pt-BR" dirty="0" smtClean="0"/>
          </a:p>
          <a:p>
            <a:pPr lvl="1"/>
            <a:r>
              <a:rPr lang="pt-BR" sz="2800" dirty="0"/>
              <a:t>Detalhes </a:t>
            </a:r>
            <a:r>
              <a:rPr lang="pt-BR" sz="2800" dirty="0" smtClean="0"/>
              <a:t>sobre </a:t>
            </a:r>
            <a:r>
              <a:rPr lang="pt-BR" sz="2800" dirty="0" smtClean="0"/>
              <a:t>operador </a:t>
            </a:r>
            <a:r>
              <a:rPr lang="pt-BR" sz="2800" dirty="0" err="1" smtClean="0"/>
              <a:t>Table</a:t>
            </a:r>
            <a:r>
              <a:rPr lang="pt-BR" sz="2800" dirty="0" smtClean="0"/>
              <a:t> </a:t>
            </a:r>
            <a:r>
              <a:rPr lang="pt-BR" sz="2800" dirty="0" err="1" smtClean="0"/>
              <a:t>Spool</a:t>
            </a:r>
            <a:r>
              <a:rPr lang="pt-BR" sz="2800" dirty="0" smtClean="0"/>
              <a:t> (</a:t>
            </a:r>
            <a:r>
              <a:rPr lang="pt-BR" sz="2800" dirty="0" err="1" smtClean="0"/>
              <a:t>lazy</a:t>
            </a:r>
            <a:r>
              <a:rPr lang="pt-BR" sz="2800" dirty="0" smtClean="0"/>
              <a:t>/</a:t>
            </a:r>
            <a:r>
              <a:rPr lang="pt-BR" sz="2800" dirty="0" err="1" smtClean="0"/>
              <a:t>eager</a:t>
            </a:r>
            <a:r>
              <a:rPr lang="pt-BR" sz="2800" dirty="0" smtClean="0"/>
              <a:t>)</a:t>
            </a:r>
            <a:endParaRPr lang="pt-BR" sz="2800" dirty="0" smtClean="0"/>
          </a:p>
          <a:p>
            <a:pPr lvl="1"/>
            <a:r>
              <a:rPr lang="pt-BR" sz="2800" dirty="0"/>
              <a:t>Detalhes sobre operador </a:t>
            </a:r>
            <a:r>
              <a:rPr lang="pt-BR" sz="2800" dirty="0" smtClean="0"/>
              <a:t>Index </a:t>
            </a:r>
            <a:r>
              <a:rPr lang="pt-BR" sz="2800" dirty="0" err="1" smtClean="0"/>
              <a:t>Spool</a:t>
            </a:r>
            <a:r>
              <a:rPr lang="pt-BR" sz="2800" dirty="0" smtClean="0"/>
              <a:t> (</a:t>
            </a:r>
            <a:r>
              <a:rPr lang="pt-BR" sz="2800" dirty="0" err="1" smtClean="0"/>
              <a:t>rebind</a:t>
            </a:r>
            <a:r>
              <a:rPr lang="pt-BR" sz="2800" dirty="0" smtClean="0"/>
              <a:t>/</a:t>
            </a:r>
            <a:r>
              <a:rPr lang="pt-BR" sz="2800" dirty="0" err="1" smtClean="0"/>
              <a:t>rewind</a:t>
            </a:r>
            <a:r>
              <a:rPr lang="pt-BR" sz="2800" dirty="0" smtClean="0"/>
              <a:t>)</a:t>
            </a:r>
            <a:endParaRPr lang="pt-BR" sz="2800" dirty="0"/>
          </a:p>
          <a:p>
            <a:pPr lvl="1"/>
            <a:r>
              <a:rPr lang="pt-BR" sz="2800" dirty="0"/>
              <a:t>Detalhes sobre operador </a:t>
            </a:r>
            <a:r>
              <a:rPr lang="pt-BR" sz="2800" dirty="0" err="1" smtClean="0"/>
              <a:t>RowCount</a:t>
            </a:r>
            <a:r>
              <a:rPr lang="pt-BR" sz="2800" dirty="0" smtClean="0"/>
              <a:t> </a:t>
            </a:r>
            <a:r>
              <a:rPr lang="pt-BR" sz="2800" dirty="0" err="1" smtClean="0"/>
              <a:t>Spool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rso SQL Server 2010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E47A7C71D6B147BBBC477A86ED3DF8" ma:contentTypeVersion="0" ma:contentTypeDescription="Create a new document." ma:contentTypeScope="" ma:versionID="bdbea8965a10c76edfbec1e7ccf6ca1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C79D0BA-7750-4590-8916-AAD182C728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BFB21DAA-24F8-4345-ACAA-CAEF895D90B7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10D3D95C-755D-451D-8617-9D0741C0C6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Curso SQL Server 2010</Template>
  <TotalTime>339</TotalTime>
  <Words>85</Words>
  <Application>Microsoft Office PowerPoint</Application>
  <PresentationFormat>On-screen Show (4:3)</PresentationFormat>
  <Paragraphs>17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Curso SQL Server 2010</vt:lpstr>
      <vt:lpstr>PowerPoint Presentation</vt:lpstr>
      <vt:lpstr>PowerPoint Presentation</vt:lpstr>
      <vt:lpstr>Apresentação pessoal</vt:lpstr>
      <vt:lpstr>Agenda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Fabiano Amorim</dc:creator>
  <cp:lastModifiedBy>Fabiano</cp:lastModifiedBy>
  <cp:revision>48</cp:revision>
  <dcterms:created xsi:type="dcterms:W3CDTF">2010-05-17T16:38:52Z</dcterms:created>
  <dcterms:modified xsi:type="dcterms:W3CDTF">2013-01-23T18:06:47Z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0x01010015E47A7C71D6B147BBBC477A86ED3DF8</vt:lpwstr>
  </property>
</Properties>
</file>