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7" r:id="rId6"/>
    <p:sldId id="266" r:id="rId7"/>
    <p:sldId id="26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3271" autoAdjust="0"/>
  </p:normalViewPr>
  <p:slideViewPr>
    <p:cSldViewPr>
      <p:cViewPr varScale="1">
        <p:scale>
          <a:sx n="65" d="100"/>
          <a:sy n="65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219CE-C8A1-47CE-B405-FF631CCBC3BF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565E73B-732C-4214-902F-22A257B0F5A7}">
      <dgm:prSet phldrT="[Text]" custT="1"/>
      <dgm:spPr/>
      <dgm:t>
        <a:bodyPr/>
        <a:lstStyle/>
        <a:p>
          <a:r>
            <a:rPr lang="en-US" sz="2400" dirty="0" smtClean="0"/>
            <a:t>Root</a:t>
          </a:r>
          <a:endParaRPr lang="pt-BR" sz="2400" dirty="0"/>
        </a:p>
      </dgm:t>
    </dgm:pt>
    <dgm:pt modelId="{F4390EAC-781D-40D7-8575-F155158749B0}" type="parTrans" cxnId="{B0284B22-3098-4F0F-9F35-CA2251138179}">
      <dgm:prSet/>
      <dgm:spPr/>
      <dgm:t>
        <a:bodyPr/>
        <a:lstStyle/>
        <a:p>
          <a:endParaRPr lang="pt-BR" sz="1100"/>
        </a:p>
      </dgm:t>
    </dgm:pt>
    <dgm:pt modelId="{AA9694B1-7274-47B0-8740-F93F4FAD546E}" type="sibTrans" cxnId="{B0284B22-3098-4F0F-9F35-CA2251138179}">
      <dgm:prSet/>
      <dgm:spPr/>
      <dgm:t>
        <a:bodyPr/>
        <a:lstStyle/>
        <a:p>
          <a:endParaRPr lang="pt-BR" sz="1100"/>
        </a:p>
      </dgm:t>
    </dgm:pt>
    <dgm:pt modelId="{7798F2DD-AB8A-4EC1-BCF1-43B3EB786D06}">
      <dgm:prSet phldrT="[Text]" custT="1"/>
      <dgm:spPr/>
      <dgm:t>
        <a:bodyPr/>
        <a:lstStyle/>
        <a:p>
          <a:r>
            <a:rPr lang="en-US" sz="2400" dirty="0" smtClean="0"/>
            <a:t>F</a:t>
          </a:r>
          <a:endParaRPr lang="pt-BR" sz="2400" dirty="0"/>
        </a:p>
      </dgm:t>
    </dgm:pt>
    <dgm:pt modelId="{CAF0A780-9C63-4B9C-8D83-0AF354FEB8C7}" type="parTrans" cxnId="{67B945BE-A355-4356-9AD4-0F8D4541A9DE}">
      <dgm:prSet/>
      <dgm:spPr/>
      <dgm:t>
        <a:bodyPr/>
        <a:lstStyle/>
        <a:p>
          <a:endParaRPr lang="pt-BR"/>
        </a:p>
      </dgm:t>
    </dgm:pt>
    <dgm:pt modelId="{24492E96-0A2D-4DF4-A91A-C8EC0DAC3991}" type="sibTrans" cxnId="{67B945BE-A355-4356-9AD4-0F8D4541A9DE}">
      <dgm:prSet/>
      <dgm:spPr/>
      <dgm:t>
        <a:bodyPr/>
        <a:lstStyle/>
        <a:p>
          <a:endParaRPr lang="pt-BR" dirty="0"/>
        </a:p>
      </dgm:t>
    </dgm:pt>
    <dgm:pt modelId="{A24FC3F8-2359-46F6-BAA6-2B5CE0080686}">
      <dgm:prSet phldrT="[Text]" custT="1"/>
      <dgm:spPr/>
      <dgm:t>
        <a:bodyPr/>
        <a:lstStyle/>
        <a:p>
          <a:r>
            <a:rPr lang="en-US" sz="2400" dirty="0" smtClean="0"/>
            <a:t>A</a:t>
          </a:r>
          <a:endParaRPr lang="pt-BR" sz="2400" dirty="0"/>
        </a:p>
      </dgm:t>
    </dgm:pt>
    <dgm:pt modelId="{A2D5C201-85BE-4291-8919-AEE0B3E133FD}" type="parTrans" cxnId="{1B31231A-7A2E-4CC9-B114-3C8C50C5A936}">
      <dgm:prSet/>
      <dgm:spPr/>
      <dgm:t>
        <a:bodyPr/>
        <a:lstStyle/>
        <a:p>
          <a:endParaRPr lang="pt-BR"/>
        </a:p>
      </dgm:t>
    </dgm:pt>
    <dgm:pt modelId="{7129EBB6-87D5-4429-A0AC-51E7A6996FAA}" type="sibTrans" cxnId="{1B31231A-7A2E-4CC9-B114-3C8C50C5A936}">
      <dgm:prSet/>
      <dgm:spPr/>
      <dgm:t>
        <a:bodyPr/>
        <a:lstStyle/>
        <a:p>
          <a:endParaRPr lang="pt-BR" dirty="0"/>
        </a:p>
      </dgm:t>
    </dgm:pt>
    <dgm:pt modelId="{1D5528AB-139D-4DB9-B73C-DA27A62E186F}">
      <dgm:prSet phldrT="[Text]" custT="1"/>
      <dgm:spPr/>
      <dgm:t>
        <a:bodyPr/>
        <a:lstStyle/>
        <a:p>
          <a:r>
            <a:rPr lang="en-US" sz="2400" dirty="0" smtClean="0"/>
            <a:t>B</a:t>
          </a:r>
          <a:endParaRPr lang="pt-BR" sz="2400" dirty="0"/>
        </a:p>
      </dgm:t>
    </dgm:pt>
    <dgm:pt modelId="{36FC7F79-5A80-4812-BA14-2B1E02359FA0}" type="parTrans" cxnId="{85A25DE1-BFE8-4A87-AAFC-B905468D04F8}">
      <dgm:prSet/>
      <dgm:spPr/>
      <dgm:t>
        <a:bodyPr/>
        <a:lstStyle/>
        <a:p>
          <a:endParaRPr lang="pt-BR"/>
        </a:p>
      </dgm:t>
    </dgm:pt>
    <dgm:pt modelId="{CD584F6D-4BAA-46E6-9952-54357596BB78}" type="sibTrans" cxnId="{85A25DE1-BFE8-4A87-AAFC-B905468D04F8}">
      <dgm:prSet/>
      <dgm:spPr/>
      <dgm:t>
        <a:bodyPr/>
        <a:lstStyle/>
        <a:p>
          <a:endParaRPr lang="pt-BR"/>
        </a:p>
      </dgm:t>
    </dgm:pt>
    <dgm:pt modelId="{062D7FAB-ECB0-4B40-B628-8D4391FDB06A}">
      <dgm:prSet phldrT="[Text]" custT="1"/>
      <dgm:spPr/>
      <dgm:t>
        <a:bodyPr/>
        <a:lstStyle/>
        <a:p>
          <a:r>
            <a:rPr lang="en-US" sz="2400" dirty="0" smtClean="0"/>
            <a:t>I</a:t>
          </a:r>
          <a:endParaRPr lang="pt-BR" sz="2400" dirty="0"/>
        </a:p>
      </dgm:t>
    </dgm:pt>
    <dgm:pt modelId="{3541C73D-2E6D-45E9-B729-E9B95A4EBC58}" type="parTrans" cxnId="{4D832811-7B5A-4DE5-AFB3-3C6960F5DA6E}">
      <dgm:prSet/>
      <dgm:spPr/>
      <dgm:t>
        <a:bodyPr/>
        <a:lstStyle/>
        <a:p>
          <a:endParaRPr lang="pt-BR"/>
        </a:p>
      </dgm:t>
    </dgm:pt>
    <dgm:pt modelId="{E68E159D-D268-4177-ACB8-16C988A1DA3B}" type="sibTrans" cxnId="{4D832811-7B5A-4DE5-AFB3-3C6960F5DA6E}">
      <dgm:prSet/>
      <dgm:spPr/>
      <dgm:t>
        <a:bodyPr/>
        <a:lstStyle/>
        <a:p>
          <a:endParaRPr lang="pt-BR"/>
        </a:p>
      </dgm:t>
    </dgm:pt>
    <dgm:pt modelId="{5C57AAB0-71F7-4E30-B7EF-B498C781B9B5}">
      <dgm:prSet phldrT="[Text]" custT="1"/>
      <dgm:spPr/>
      <dgm:t>
        <a:bodyPr/>
        <a:lstStyle/>
        <a:p>
          <a:r>
            <a:rPr lang="en-US" sz="2400" dirty="0" smtClean="0"/>
            <a:t>G</a:t>
          </a:r>
          <a:endParaRPr lang="pt-BR" sz="2400" dirty="0"/>
        </a:p>
      </dgm:t>
    </dgm:pt>
    <dgm:pt modelId="{C1D5DA50-BBC6-4220-96FA-36BB1B6A162E}" type="parTrans" cxnId="{87C2264F-353F-40BB-BD2E-A8C90F3BB713}">
      <dgm:prSet/>
      <dgm:spPr/>
      <dgm:t>
        <a:bodyPr/>
        <a:lstStyle/>
        <a:p>
          <a:endParaRPr lang="pt-BR"/>
        </a:p>
      </dgm:t>
    </dgm:pt>
    <dgm:pt modelId="{8CC49A38-FB12-4061-BFE0-82B224CBC12F}" type="sibTrans" cxnId="{87C2264F-353F-40BB-BD2E-A8C90F3BB713}">
      <dgm:prSet/>
      <dgm:spPr/>
      <dgm:t>
        <a:bodyPr/>
        <a:lstStyle/>
        <a:p>
          <a:endParaRPr lang="pt-BR" dirty="0"/>
        </a:p>
      </dgm:t>
    </dgm:pt>
    <dgm:pt modelId="{03154A74-651C-47AE-B5E0-1BFD7B7C2364}">
      <dgm:prSet phldrT="[Text]" custT="1"/>
      <dgm:spPr/>
      <dgm:t>
        <a:bodyPr/>
        <a:lstStyle/>
        <a:p>
          <a:r>
            <a:rPr lang="en-US" sz="2400" dirty="0" smtClean="0"/>
            <a:t>N</a:t>
          </a:r>
          <a:endParaRPr lang="pt-BR" sz="2400" dirty="0"/>
        </a:p>
      </dgm:t>
    </dgm:pt>
    <dgm:pt modelId="{A6B192D4-33B4-47E4-A93F-66742E1F9B4B}" type="parTrans" cxnId="{7D390C5B-495F-4604-A8D9-98C4DA626A7D}">
      <dgm:prSet/>
      <dgm:spPr/>
      <dgm:t>
        <a:bodyPr/>
        <a:lstStyle/>
        <a:p>
          <a:endParaRPr lang="pt-BR"/>
        </a:p>
      </dgm:t>
    </dgm:pt>
    <dgm:pt modelId="{7AD74EF6-B495-486A-B97B-EF09CB8719FA}" type="sibTrans" cxnId="{7D390C5B-495F-4604-A8D9-98C4DA626A7D}">
      <dgm:prSet/>
      <dgm:spPr/>
      <dgm:t>
        <a:bodyPr/>
        <a:lstStyle/>
        <a:p>
          <a:endParaRPr lang="pt-BR"/>
        </a:p>
      </dgm:t>
    </dgm:pt>
    <dgm:pt modelId="{BA908284-4DE1-4E71-9265-7C66CC088392}">
      <dgm:prSet phldrT="[Text]" custT="1"/>
      <dgm:spPr/>
      <dgm:t>
        <a:bodyPr/>
        <a:lstStyle/>
        <a:p>
          <a:r>
            <a:rPr lang="en-US" sz="2400" dirty="0" smtClean="0"/>
            <a:t>E</a:t>
          </a:r>
          <a:endParaRPr lang="pt-BR" sz="2400" dirty="0"/>
        </a:p>
      </dgm:t>
    </dgm:pt>
    <dgm:pt modelId="{C9CD80B0-4F1F-45BF-B196-9495FC766BF5}" type="parTrans" cxnId="{57D112C9-6815-4BAA-A806-E50DDA7A5464}">
      <dgm:prSet/>
      <dgm:spPr/>
      <dgm:t>
        <a:bodyPr/>
        <a:lstStyle/>
        <a:p>
          <a:endParaRPr lang="pt-BR"/>
        </a:p>
      </dgm:t>
    </dgm:pt>
    <dgm:pt modelId="{875877BF-F524-4F1F-BC72-02DA8BE6994F}" type="sibTrans" cxnId="{57D112C9-6815-4BAA-A806-E50DDA7A5464}">
      <dgm:prSet/>
      <dgm:spPr/>
      <dgm:t>
        <a:bodyPr/>
        <a:lstStyle/>
        <a:p>
          <a:endParaRPr lang="pt-BR"/>
        </a:p>
      </dgm:t>
    </dgm:pt>
    <dgm:pt modelId="{62F81A9A-ED1B-43B5-8782-0C456338C865}">
      <dgm:prSet phldrT="[Text]" custT="1"/>
      <dgm:spPr/>
      <dgm:t>
        <a:bodyPr/>
        <a:lstStyle/>
        <a:p>
          <a:r>
            <a:rPr lang="en-US" sz="2400" dirty="0" smtClean="0"/>
            <a:t>R</a:t>
          </a:r>
          <a:endParaRPr lang="pt-BR" sz="2400" dirty="0"/>
        </a:p>
      </dgm:t>
    </dgm:pt>
    <dgm:pt modelId="{11C84388-303A-4AAF-AF51-F2A8E6A46857}" type="parTrans" cxnId="{DF0B8E03-2DC4-4F10-AEE4-89860A0F1387}">
      <dgm:prSet/>
      <dgm:spPr/>
      <dgm:t>
        <a:bodyPr/>
        <a:lstStyle/>
        <a:p>
          <a:endParaRPr lang="pt-BR"/>
        </a:p>
      </dgm:t>
    </dgm:pt>
    <dgm:pt modelId="{31E54F87-F6C7-41C1-A7FA-229C7044B211}" type="sibTrans" cxnId="{DF0B8E03-2DC4-4F10-AEE4-89860A0F1387}">
      <dgm:prSet custT="1"/>
      <dgm:spPr/>
      <dgm:t>
        <a:bodyPr/>
        <a:lstStyle/>
        <a:p>
          <a:pPr algn="ctr"/>
          <a:r>
            <a:rPr lang="en-US" sz="1200" b="1" i="1" dirty="0" err="1" smtClean="0">
              <a:solidFill>
                <a:srgbClr val="FF0000"/>
              </a:solidFill>
            </a:rPr>
            <a:t>Fagner</a:t>
          </a:r>
          <a:endParaRPr lang="pt-BR" sz="1200" b="1" i="1" dirty="0">
            <a:solidFill>
              <a:srgbClr val="FF0000"/>
            </a:solidFill>
          </a:endParaRPr>
        </a:p>
      </dgm:t>
    </dgm:pt>
    <dgm:pt modelId="{622916CF-539E-4870-B8EA-A8DA02042D4F}">
      <dgm:prSet phldrT="[Text]" custT="1"/>
      <dgm:spPr/>
      <dgm:t>
        <a:bodyPr/>
        <a:lstStyle/>
        <a:p>
          <a:r>
            <a:rPr lang="en-US" sz="2400" dirty="0" smtClean="0"/>
            <a:t>A</a:t>
          </a:r>
          <a:endParaRPr lang="pt-BR" sz="2400" dirty="0"/>
        </a:p>
      </dgm:t>
    </dgm:pt>
    <dgm:pt modelId="{83941341-6AF5-4A7A-A060-F76E5CDB878A}" type="parTrans" cxnId="{6AB9AC20-2AA0-429B-9FA7-E7AB365AC072}">
      <dgm:prSet/>
      <dgm:spPr/>
      <dgm:t>
        <a:bodyPr/>
        <a:lstStyle/>
        <a:p>
          <a:endParaRPr lang="pt-BR"/>
        </a:p>
      </dgm:t>
    </dgm:pt>
    <dgm:pt modelId="{68DB9F6C-D5DD-452B-A2E6-3D62B803250B}" type="sibTrans" cxnId="{6AB9AC20-2AA0-429B-9FA7-E7AB365AC072}">
      <dgm:prSet/>
      <dgm:spPr/>
      <dgm:t>
        <a:bodyPr/>
        <a:lstStyle/>
        <a:p>
          <a:endParaRPr lang="pt-BR"/>
        </a:p>
      </dgm:t>
    </dgm:pt>
    <dgm:pt modelId="{38C2B90E-E1B0-418F-AB04-260BC1EF77C9}">
      <dgm:prSet phldrT="[Text]" custT="1"/>
      <dgm:spPr/>
      <dgm:t>
        <a:bodyPr/>
        <a:lstStyle/>
        <a:p>
          <a:r>
            <a:rPr lang="en-US" sz="2400" dirty="0" smtClean="0"/>
            <a:t>O</a:t>
          </a:r>
          <a:endParaRPr lang="pt-BR" sz="2400" dirty="0"/>
        </a:p>
      </dgm:t>
    </dgm:pt>
    <dgm:pt modelId="{8E2E00C7-0075-4110-8AA5-7877A122D280}" type="parTrans" cxnId="{D2C4FDDC-B954-402F-866B-7CEBB25BD82C}">
      <dgm:prSet/>
      <dgm:spPr/>
      <dgm:t>
        <a:bodyPr/>
        <a:lstStyle/>
        <a:p>
          <a:endParaRPr lang="pt-BR"/>
        </a:p>
      </dgm:t>
    </dgm:pt>
    <dgm:pt modelId="{29D8B5B4-1C55-4296-8740-736040326B3B}" type="sibTrans" cxnId="{D2C4FDDC-B954-402F-866B-7CEBB25BD82C}">
      <dgm:prSet custT="1"/>
      <dgm:spPr/>
      <dgm:t>
        <a:bodyPr/>
        <a:lstStyle/>
        <a:p>
          <a:pPr algn="ctr"/>
          <a:r>
            <a:rPr lang="en-US" sz="1200" b="1" i="1" dirty="0" smtClean="0">
              <a:solidFill>
                <a:srgbClr val="FF0000"/>
              </a:solidFill>
            </a:rPr>
            <a:t>Fabio</a:t>
          </a:r>
          <a:endParaRPr lang="pt-BR" sz="1200" b="1" i="1" dirty="0">
            <a:solidFill>
              <a:srgbClr val="FF0000"/>
            </a:solidFill>
          </a:endParaRPr>
        </a:p>
      </dgm:t>
    </dgm:pt>
    <dgm:pt modelId="{49A32889-7EA8-40BF-8374-CE72B6BB3601}">
      <dgm:prSet phldrT="[Text]" custT="1"/>
      <dgm:spPr/>
      <dgm:t>
        <a:bodyPr/>
        <a:lstStyle/>
        <a:p>
          <a:r>
            <a:rPr lang="en-US" sz="2400" dirty="0" smtClean="0"/>
            <a:t>N</a:t>
          </a:r>
          <a:endParaRPr lang="pt-BR" sz="2400" dirty="0"/>
        </a:p>
      </dgm:t>
    </dgm:pt>
    <dgm:pt modelId="{AFD02E01-C3D8-47A6-9138-3323C0AB3C38}" type="parTrans" cxnId="{87D9A44A-4CB7-46D2-96B1-B87D67F808CF}">
      <dgm:prSet/>
      <dgm:spPr/>
      <dgm:t>
        <a:bodyPr/>
        <a:lstStyle/>
        <a:p>
          <a:endParaRPr lang="pt-BR"/>
        </a:p>
      </dgm:t>
    </dgm:pt>
    <dgm:pt modelId="{B4571DE8-64F1-41EF-BEA0-1AEEDD913A15}" type="sibTrans" cxnId="{87D9A44A-4CB7-46D2-96B1-B87D67F808CF}">
      <dgm:prSet/>
      <dgm:spPr/>
      <dgm:t>
        <a:bodyPr/>
        <a:lstStyle/>
        <a:p>
          <a:endParaRPr lang="pt-BR"/>
        </a:p>
      </dgm:t>
    </dgm:pt>
    <dgm:pt modelId="{9E1D2A9D-D620-4969-838D-88D582912224}">
      <dgm:prSet phldrT="[Text]"/>
      <dgm:spPr/>
      <dgm:t>
        <a:bodyPr/>
        <a:lstStyle/>
        <a:p>
          <a:r>
            <a:rPr lang="en-US" dirty="0" smtClean="0"/>
            <a:t>A</a:t>
          </a:r>
          <a:endParaRPr lang="pt-BR" dirty="0"/>
        </a:p>
      </dgm:t>
    </dgm:pt>
    <dgm:pt modelId="{274CB8CB-C41B-4638-9CD0-2D61DA7E45BC}" type="parTrans" cxnId="{3EE32EB9-483B-47DB-86D6-E43B27AADB6B}">
      <dgm:prSet/>
      <dgm:spPr/>
      <dgm:t>
        <a:bodyPr/>
        <a:lstStyle/>
        <a:p>
          <a:endParaRPr lang="pt-BR"/>
        </a:p>
      </dgm:t>
    </dgm:pt>
    <dgm:pt modelId="{698064D8-7744-4C0C-99D5-78BDF186EE9A}" type="sibTrans" cxnId="{3EE32EB9-483B-47DB-86D6-E43B27AADB6B}">
      <dgm:prSet custT="1"/>
      <dgm:spPr/>
      <dgm:t>
        <a:bodyPr/>
        <a:lstStyle/>
        <a:p>
          <a:pPr algn="ctr"/>
          <a:r>
            <a:rPr lang="en-US" sz="1200" b="1" i="1" dirty="0" err="1" smtClean="0">
              <a:solidFill>
                <a:srgbClr val="FF0000"/>
              </a:solidFill>
            </a:rPr>
            <a:t>Fabiana</a:t>
          </a:r>
          <a:endParaRPr lang="pt-BR" sz="1200" b="1" i="1" dirty="0">
            <a:solidFill>
              <a:srgbClr val="FF0000"/>
            </a:solidFill>
          </a:endParaRPr>
        </a:p>
      </dgm:t>
    </dgm:pt>
    <dgm:pt modelId="{F550D6FC-4C11-4B7F-B8CB-BB0BE3037EC7}">
      <dgm:prSet phldrT="[Text]"/>
      <dgm:spPr/>
      <dgm:t>
        <a:bodyPr/>
        <a:lstStyle/>
        <a:p>
          <a:r>
            <a:rPr lang="en-US" dirty="0" smtClean="0"/>
            <a:t>O</a:t>
          </a:r>
          <a:endParaRPr lang="pt-BR" dirty="0"/>
        </a:p>
      </dgm:t>
    </dgm:pt>
    <dgm:pt modelId="{F7A9CEF6-1075-4030-986F-1C60785499B6}" type="parTrans" cxnId="{B55EC4A1-D6DE-4DC1-A5B9-4E531F73CC0E}">
      <dgm:prSet/>
      <dgm:spPr/>
      <dgm:t>
        <a:bodyPr/>
        <a:lstStyle/>
        <a:p>
          <a:endParaRPr lang="pt-BR"/>
        </a:p>
      </dgm:t>
    </dgm:pt>
    <dgm:pt modelId="{FA35F6FC-B72D-444A-9E22-BEA5FC7D2F04}" type="sibTrans" cxnId="{B55EC4A1-D6DE-4DC1-A5B9-4E531F73CC0E}">
      <dgm:prSet custT="1"/>
      <dgm:spPr/>
      <dgm:t>
        <a:bodyPr/>
        <a:lstStyle/>
        <a:p>
          <a:pPr algn="ctr"/>
          <a:r>
            <a:rPr lang="en-US" sz="1200" b="1" i="1" dirty="0" smtClean="0">
              <a:solidFill>
                <a:srgbClr val="FF0000"/>
              </a:solidFill>
            </a:rPr>
            <a:t>Fabiano</a:t>
          </a:r>
          <a:endParaRPr lang="pt-BR" sz="1200" b="1" i="1" dirty="0">
            <a:solidFill>
              <a:srgbClr val="FF0000"/>
            </a:solidFill>
          </a:endParaRPr>
        </a:p>
      </dgm:t>
    </dgm:pt>
    <dgm:pt modelId="{04F27C80-BB55-4565-811F-B0C2BC26AAA7}">
      <dgm:prSet phldrT="[Text]" custT="1"/>
      <dgm:spPr/>
      <dgm:t>
        <a:bodyPr/>
        <a:lstStyle/>
        <a:p>
          <a:r>
            <a:rPr lang="en-US" sz="2400" dirty="0" smtClean="0"/>
            <a:t>G</a:t>
          </a:r>
          <a:endParaRPr lang="pt-BR" sz="2400" dirty="0"/>
        </a:p>
      </dgm:t>
    </dgm:pt>
    <dgm:pt modelId="{92CBCED2-6312-4081-8482-375F776F644E}" type="parTrans" cxnId="{41C21D2B-1F58-4B22-83A5-25B5DBE65353}">
      <dgm:prSet/>
      <dgm:spPr/>
      <dgm:t>
        <a:bodyPr/>
        <a:lstStyle/>
        <a:p>
          <a:endParaRPr lang="pt-BR"/>
        </a:p>
      </dgm:t>
    </dgm:pt>
    <dgm:pt modelId="{B0263606-0AEE-4A0A-9D96-C76280FDB2FA}" type="sibTrans" cxnId="{41C21D2B-1F58-4B22-83A5-25B5DBE65353}">
      <dgm:prSet/>
      <dgm:spPr/>
      <dgm:t>
        <a:bodyPr/>
        <a:lstStyle/>
        <a:p>
          <a:endParaRPr lang="pt-BR"/>
        </a:p>
      </dgm:t>
    </dgm:pt>
    <dgm:pt modelId="{ABA0A40A-45BB-4CA1-BC5F-4F58281AC160}">
      <dgm:prSet phldrT="[Text]" custT="1"/>
      <dgm:spPr/>
      <dgm:t>
        <a:bodyPr/>
        <a:lstStyle/>
        <a:p>
          <a:r>
            <a:rPr lang="en-US" sz="2400" dirty="0" smtClean="0"/>
            <a:t>I</a:t>
          </a:r>
          <a:endParaRPr lang="pt-BR" sz="2400" dirty="0"/>
        </a:p>
      </dgm:t>
    </dgm:pt>
    <dgm:pt modelId="{84F848AB-7598-4EAE-B39B-EDD6878280EE}" type="parTrans" cxnId="{E749EF64-9F05-4B2E-8910-219AA8154CF9}">
      <dgm:prSet/>
      <dgm:spPr/>
      <dgm:t>
        <a:bodyPr/>
        <a:lstStyle/>
        <a:p>
          <a:endParaRPr lang="pt-BR"/>
        </a:p>
      </dgm:t>
    </dgm:pt>
    <dgm:pt modelId="{A45A4617-64F3-4D97-91E3-8155BC646F62}" type="sibTrans" cxnId="{E749EF64-9F05-4B2E-8910-219AA8154CF9}">
      <dgm:prSet/>
      <dgm:spPr/>
      <dgm:t>
        <a:bodyPr/>
        <a:lstStyle/>
        <a:p>
          <a:endParaRPr lang="pt-BR"/>
        </a:p>
      </dgm:t>
    </dgm:pt>
    <dgm:pt modelId="{7199975F-2BDB-4B42-9DAC-E23022369E7E}">
      <dgm:prSet phldrT="[Text]" custT="1"/>
      <dgm:spPr/>
      <dgm:t>
        <a:bodyPr/>
        <a:lstStyle/>
        <a:p>
          <a:r>
            <a:rPr lang="en-US" sz="2400" dirty="0" smtClean="0"/>
            <a:t>L</a:t>
          </a:r>
          <a:endParaRPr lang="pt-BR" sz="2400" dirty="0"/>
        </a:p>
      </dgm:t>
    </dgm:pt>
    <dgm:pt modelId="{E9A98377-AD8C-4CFE-B656-7D35A738D3C4}" type="parTrans" cxnId="{29DAA066-A961-40D5-BD1D-8C0EE4DFC786}">
      <dgm:prSet/>
      <dgm:spPr/>
      <dgm:t>
        <a:bodyPr/>
        <a:lstStyle/>
        <a:p>
          <a:endParaRPr lang="pt-BR"/>
        </a:p>
      </dgm:t>
    </dgm:pt>
    <dgm:pt modelId="{000985B8-481E-4015-B446-25FA61D94BB8}" type="sibTrans" cxnId="{29DAA066-A961-40D5-BD1D-8C0EE4DFC786}">
      <dgm:prSet custT="1"/>
      <dgm:spPr/>
      <dgm:t>
        <a:bodyPr/>
        <a:lstStyle/>
        <a:p>
          <a:pPr algn="ctr"/>
          <a:r>
            <a:rPr lang="en-US" sz="1200" b="1" i="1" dirty="0" smtClean="0">
              <a:solidFill>
                <a:srgbClr val="FF0000"/>
              </a:solidFill>
            </a:rPr>
            <a:t>Gil</a:t>
          </a:r>
          <a:endParaRPr lang="pt-BR" sz="1200" b="1" i="1" dirty="0">
            <a:solidFill>
              <a:srgbClr val="FF0000"/>
            </a:solidFill>
          </a:endParaRPr>
        </a:p>
      </dgm:t>
    </dgm:pt>
    <dgm:pt modelId="{98209155-F261-4E11-B143-01A298E32A0A}">
      <dgm:prSet phldrT="[Text]" custT="1"/>
      <dgm:spPr/>
      <dgm:t>
        <a:bodyPr/>
        <a:lstStyle/>
        <a:p>
          <a:r>
            <a:rPr lang="en-US" sz="2400" dirty="0" smtClean="0"/>
            <a:t>B</a:t>
          </a:r>
          <a:endParaRPr lang="pt-BR" sz="2400" dirty="0"/>
        </a:p>
      </dgm:t>
    </dgm:pt>
    <dgm:pt modelId="{5FF6E03B-9087-4F3B-BDD8-3777946B26BB}" type="parTrans" cxnId="{975D3275-6F4F-420A-9CC2-47F4DB31C58A}">
      <dgm:prSet/>
      <dgm:spPr/>
      <dgm:t>
        <a:bodyPr/>
        <a:lstStyle/>
        <a:p>
          <a:endParaRPr lang="pt-BR"/>
        </a:p>
      </dgm:t>
    </dgm:pt>
    <dgm:pt modelId="{2446E61C-46EE-4B15-91E4-DFBAF60F30D5}" type="sibTrans" cxnId="{975D3275-6F4F-420A-9CC2-47F4DB31C58A}">
      <dgm:prSet/>
      <dgm:spPr/>
      <dgm:t>
        <a:bodyPr/>
        <a:lstStyle/>
        <a:p>
          <a:endParaRPr lang="pt-BR"/>
        </a:p>
      </dgm:t>
    </dgm:pt>
    <dgm:pt modelId="{3C50B13D-66F8-4A88-A655-E77E90449076}">
      <dgm:prSet phldrT="[Text]" custT="1"/>
      <dgm:spPr/>
      <dgm:t>
        <a:bodyPr/>
        <a:lstStyle/>
        <a:p>
          <a:r>
            <a:rPr lang="en-US" sz="2400" dirty="0" smtClean="0"/>
            <a:t>E</a:t>
          </a:r>
          <a:endParaRPr lang="pt-BR" sz="2400" dirty="0"/>
        </a:p>
      </dgm:t>
    </dgm:pt>
    <dgm:pt modelId="{F9DF78D0-34F5-480E-AD74-9675D60DBFE6}" type="parTrans" cxnId="{5266A5D4-1627-448C-B2A4-592E6B5F48DD}">
      <dgm:prSet/>
      <dgm:spPr/>
      <dgm:t>
        <a:bodyPr/>
        <a:lstStyle/>
        <a:p>
          <a:endParaRPr lang="pt-BR"/>
        </a:p>
      </dgm:t>
    </dgm:pt>
    <dgm:pt modelId="{FA3FD67B-8EFC-4D0C-8445-97C5BFE262E6}" type="sibTrans" cxnId="{5266A5D4-1627-448C-B2A4-592E6B5F48DD}">
      <dgm:prSet/>
      <dgm:spPr/>
      <dgm:t>
        <a:bodyPr/>
        <a:lstStyle/>
        <a:p>
          <a:endParaRPr lang="pt-BR"/>
        </a:p>
      </dgm:t>
    </dgm:pt>
    <dgm:pt modelId="{7685A61E-FF20-409C-A012-07622132D4E5}">
      <dgm:prSet phldrT="[Text]" custT="1"/>
      <dgm:spPr/>
      <dgm:t>
        <a:bodyPr/>
        <a:lstStyle/>
        <a:p>
          <a:r>
            <a:rPr lang="en-US" sz="2400" dirty="0" smtClean="0"/>
            <a:t>R</a:t>
          </a:r>
          <a:endParaRPr lang="pt-BR" sz="2400" dirty="0"/>
        </a:p>
      </dgm:t>
    </dgm:pt>
    <dgm:pt modelId="{E17167B5-834D-41F2-9C70-FD2C5F8B1E92}" type="parTrans" cxnId="{996B5C64-B346-4D8F-AAAA-CE43CA5E6E8F}">
      <dgm:prSet/>
      <dgm:spPr/>
      <dgm:t>
        <a:bodyPr/>
        <a:lstStyle/>
        <a:p>
          <a:endParaRPr lang="pt-BR"/>
        </a:p>
      </dgm:t>
    </dgm:pt>
    <dgm:pt modelId="{4FFD5D87-BE4D-4DD2-8330-EF689EBDEEE9}" type="sibTrans" cxnId="{996B5C64-B346-4D8F-AAAA-CE43CA5E6E8F}">
      <dgm:prSet/>
      <dgm:spPr/>
      <dgm:t>
        <a:bodyPr/>
        <a:lstStyle/>
        <a:p>
          <a:endParaRPr lang="pt-BR"/>
        </a:p>
      </dgm:t>
    </dgm:pt>
    <dgm:pt modelId="{1EC896A1-C4EB-42B6-8EED-A29E7E3EA581}">
      <dgm:prSet phldrT="[Text]" custT="1"/>
      <dgm:spPr/>
      <dgm:t>
        <a:bodyPr/>
        <a:lstStyle/>
        <a:p>
          <a:r>
            <a:rPr lang="en-US" sz="2400" dirty="0" smtClean="0"/>
            <a:t>T</a:t>
          </a:r>
          <a:endParaRPr lang="pt-BR" sz="2400" dirty="0"/>
        </a:p>
      </dgm:t>
    </dgm:pt>
    <dgm:pt modelId="{6704F8E2-62BB-4E13-BB78-2B1C8108329F}" type="parTrans" cxnId="{9FFE1DAC-9B9A-4652-B17F-0FEB6206F3ED}">
      <dgm:prSet/>
      <dgm:spPr/>
      <dgm:t>
        <a:bodyPr/>
        <a:lstStyle/>
        <a:p>
          <a:endParaRPr lang="pt-BR"/>
        </a:p>
      </dgm:t>
    </dgm:pt>
    <dgm:pt modelId="{AA05514D-A310-42A8-A909-577FBEC37040}" type="sibTrans" cxnId="{9FFE1DAC-9B9A-4652-B17F-0FEB6206F3ED}">
      <dgm:prSet custT="1"/>
      <dgm:spPr/>
      <dgm:t>
        <a:bodyPr/>
        <a:lstStyle/>
        <a:p>
          <a:pPr algn="ctr"/>
          <a:endParaRPr lang="pt-BR" sz="1200" b="1" i="1">
            <a:solidFill>
              <a:srgbClr val="FF0000"/>
            </a:solidFill>
          </a:endParaRPr>
        </a:p>
      </dgm:t>
    </dgm:pt>
    <dgm:pt modelId="{C9F68CBE-FA2C-4588-A3A1-608245183F20}">
      <dgm:prSet phldrT="[Text]" custT="1"/>
      <dgm:spPr/>
      <dgm:t>
        <a:bodyPr/>
        <a:lstStyle/>
        <a:p>
          <a:r>
            <a:rPr lang="en-US" sz="2400" dirty="0" smtClean="0"/>
            <a:t>O</a:t>
          </a:r>
          <a:endParaRPr lang="pt-BR" sz="2400" dirty="0"/>
        </a:p>
      </dgm:t>
    </dgm:pt>
    <dgm:pt modelId="{64D7F96A-C749-4CE3-9D70-2FE9E343918F}" type="parTrans" cxnId="{6EB5C24B-E285-4358-94AC-E35BA6A3CA02}">
      <dgm:prSet/>
      <dgm:spPr/>
      <dgm:t>
        <a:bodyPr/>
        <a:lstStyle/>
        <a:p>
          <a:endParaRPr lang="pt-BR"/>
        </a:p>
      </dgm:t>
    </dgm:pt>
    <dgm:pt modelId="{526B3F06-B9DC-4F8A-A438-F65AB226F8B3}" type="sibTrans" cxnId="{6EB5C24B-E285-4358-94AC-E35BA6A3CA02}">
      <dgm:prSet custT="1"/>
      <dgm:spPr/>
      <dgm:t>
        <a:bodyPr/>
        <a:lstStyle/>
        <a:p>
          <a:pPr algn="ctr"/>
          <a:r>
            <a:rPr lang="en-US" sz="1200" b="1" i="1" dirty="0" smtClean="0">
              <a:solidFill>
                <a:srgbClr val="FF0000"/>
              </a:solidFill>
            </a:rPr>
            <a:t>Gilberto</a:t>
          </a:r>
          <a:endParaRPr lang="pt-BR" sz="1200" b="1" i="1" dirty="0">
            <a:solidFill>
              <a:srgbClr val="FF0000"/>
            </a:solidFill>
          </a:endParaRPr>
        </a:p>
      </dgm:t>
    </dgm:pt>
    <dgm:pt modelId="{6F42CDA0-4906-4B9D-B505-6F4DFABB8666}">
      <dgm:prSet phldrT="[Text]" custT="1"/>
      <dgm:spPr/>
      <dgm:t>
        <a:bodyPr/>
        <a:lstStyle/>
        <a:p>
          <a:r>
            <a:rPr lang="en-US" sz="2400" dirty="0" smtClean="0"/>
            <a:t>L</a:t>
          </a:r>
          <a:endParaRPr lang="pt-BR" sz="2400" dirty="0"/>
        </a:p>
      </dgm:t>
    </dgm:pt>
    <dgm:pt modelId="{040B0C52-9414-4DF3-A303-985C6E50B332}" type="parTrans" cxnId="{216A3306-AF5D-484A-8AEF-CE0F8AC19544}">
      <dgm:prSet/>
      <dgm:spPr/>
      <dgm:t>
        <a:bodyPr/>
        <a:lstStyle/>
        <a:p>
          <a:endParaRPr lang="pt-BR"/>
        </a:p>
      </dgm:t>
    </dgm:pt>
    <dgm:pt modelId="{C17CF591-E3BD-47EC-AE1A-EF59F9C78A80}" type="sibTrans" cxnId="{216A3306-AF5D-484A-8AEF-CE0F8AC19544}">
      <dgm:prSet/>
      <dgm:spPr/>
      <dgm:t>
        <a:bodyPr/>
        <a:lstStyle/>
        <a:p>
          <a:endParaRPr lang="pt-BR"/>
        </a:p>
      </dgm:t>
    </dgm:pt>
    <dgm:pt modelId="{48721E1C-C2A0-49A4-A54C-20CCA32187C5}">
      <dgm:prSet phldrT="[Text]" custT="1"/>
      <dgm:spPr/>
      <dgm:t>
        <a:bodyPr/>
        <a:lstStyle/>
        <a:p>
          <a:r>
            <a:rPr lang="en-US" sz="2400" dirty="0" smtClean="0"/>
            <a:t>U</a:t>
          </a:r>
          <a:endParaRPr lang="pt-BR" sz="2400" dirty="0"/>
        </a:p>
      </dgm:t>
    </dgm:pt>
    <dgm:pt modelId="{4378A469-B6EC-447C-BB39-CBFDDB9A645A}" type="parTrans" cxnId="{04577485-9D6D-4797-9984-EC55F6F28708}">
      <dgm:prSet/>
      <dgm:spPr/>
      <dgm:t>
        <a:bodyPr/>
        <a:lstStyle/>
        <a:p>
          <a:endParaRPr lang="pt-BR"/>
        </a:p>
      </dgm:t>
    </dgm:pt>
    <dgm:pt modelId="{B0E6338A-B08D-429F-A661-6F98AD1338EA}" type="sibTrans" cxnId="{04577485-9D6D-4797-9984-EC55F6F28708}">
      <dgm:prSet/>
      <dgm:spPr/>
      <dgm:t>
        <a:bodyPr/>
        <a:lstStyle/>
        <a:p>
          <a:endParaRPr lang="pt-BR"/>
        </a:p>
      </dgm:t>
    </dgm:pt>
    <dgm:pt modelId="{B38DCA13-7406-49A5-B6F7-19565021F02F}">
      <dgm:prSet phldrT="[Text]" custT="1"/>
      <dgm:spPr/>
      <dgm:t>
        <a:bodyPr/>
        <a:lstStyle/>
        <a:p>
          <a:r>
            <a:rPr lang="en-US" sz="2400" dirty="0" smtClean="0"/>
            <a:t>C</a:t>
          </a:r>
          <a:endParaRPr lang="pt-BR" sz="2400" dirty="0"/>
        </a:p>
      </dgm:t>
    </dgm:pt>
    <dgm:pt modelId="{0F4CC321-45DB-49BA-A9A0-35F0CBE3C9B9}" type="parTrans" cxnId="{CE80CEBA-7376-4DCD-BCEA-B01130863EE7}">
      <dgm:prSet/>
      <dgm:spPr/>
      <dgm:t>
        <a:bodyPr/>
        <a:lstStyle/>
        <a:p>
          <a:endParaRPr lang="pt-BR"/>
        </a:p>
      </dgm:t>
    </dgm:pt>
    <dgm:pt modelId="{35B93D60-6CB9-4E8F-87CD-1F673E299502}" type="sibTrans" cxnId="{CE80CEBA-7376-4DCD-BCEA-B01130863EE7}">
      <dgm:prSet/>
      <dgm:spPr/>
      <dgm:t>
        <a:bodyPr/>
        <a:lstStyle/>
        <a:p>
          <a:endParaRPr lang="pt-BR"/>
        </a:p>
      </dgm:t>
    </dgm:pt>
    <dgm:pt modelId="{07133054-E51B-48DF-BB01-13C70E04057A}">
      <dgm:prSet phldrT="[Text]" custT="1"/>
      <dgm:spPr/>
      <dgm:t>
        <a:bodyPr/>
        <a:lstStyle/>
        <a:p>
          <a:r>
            <a:rPr lang="en-US" sz="2400" dirty="0" smtClean="0"/>
            <a:t>I</a:t>
          </a:r>
          <a:endParaRPr lang="pt-BR" sz="2400" dirty="0"/>
        </a:p>
      </dgm:t>
    </dgm:pt>
    <dgm:pt modelId="{B0CEAD29-A5E8-40AC-86E6-FDA7734F72F1}" type="parTrans" cxnId="{94E1FE6F-1CB3-40ED-B0BD-7EB834CA5EE7}">
      <dgm:prSet/>
      <dgm:spPr/>
      <dgm:t>
        <a:bodyPr/>
        <a:lstStyle/>
        <a:p>
          <a:endParaRPr lang="pt-BR"/>
        </a:p>
      </dgm:t>
    </dgm:pt>
    <dgm:pt modelId="{934A0337-1FF9-4912-B012-7532E5CD3155}" type="sibTrans" cxnId="{94E1FE6F-1CB3-40ED-B0BD-7EB834CA5EE7}">
      <dgm:prSet/>
      <dgm:spPr/>
      <dgm:t>
        <a:bodyPr/>
        <a:lstStyle/>
        <a:p>
          <a:endParaRPr lang="pt-BR"/>
        </a:p>
      </dgm:t>
    </dgm:pt>
    <dgm:pt modelId="{9DF4C9BA-E776-4973-8979-5D22362E216B}">
      <dgm:prSet phldrT="[Text]" custT="1"/>
      <dgm:spPr/>
      <dgm:t>
        <a:bodyPr/>
        <a:lstStyle/>
        <a:p>
          <a:r>
            <a:rPr lang="en-US" sz="2400" dirty="0" smtClean="0"/>
            <a:t>A</a:t>
          </a:r>
          <a:endParaRPr lang="pt-BR" sz="2400" dirty="0"/>
        </a:p>
      </dgm:t>
    </dgm:pt>
    <dgm:pt modelId="{B380AF6C-2381-4D10-B15D-598D793024CE}" type="parTrans" cxnId="{086E0522-A004-4E14-B7EF-C737458674AC}">
      <dgm:prSet/>
      <dgm:spPr/>
      <dgm:t>
        <a:bodyPr/>
        <a:lstStyle/>
        <a:p>
          <a:endParaRPr lang="pt-BR"/>
        </a:p>
      </dgm:t>
    </dgm:pt>
    <dgm:pt modelId="{E713E57A-3A91-4E27-B1BA-B2EAEDE16CBE}" type="sibTrans" cxnId="{086E0522-A004-4E14-B7EF-C737458674AC}">
      <dgm:prSet/>
      <dgm:spPr/>
      <dgm:t>
        <a:bodyPr/>
        <a:lstStyle/>
        <a:p>
          <a:endParaRPr lang="pt-BR" dirty="0"/>
        </a:p>
      </dgm:t>
    </dgm:pt>
    <dgm:pt modelId="{A2F4F703-7CF6-4790-8839-28537AE8C390}">
      <dgm:prSet phldrT="[Text]" custT="1"/>
      <dgm:spPr/>
      <dgm:t>
        <a:bodyPr/>
        <a:lstStyle/>
        <a:p>
          <a:r>
            <a:rPr lang="en-US" sz="2400" dirty="0" smtClean="0"/>
            <a:t>O</a:t>
          </a:r>
          <a:endParaRPr lang="pt-BR" sz="2400" dirty="0"/>
        </a:p>
      </dgm:t>
    </dgm:pt>
    <dgm:pt modelId="{B05F6F1E-A82E-4DA9-B95C-4D346FF9EFED}" type="parTrans" cxnId="{54603C31-41C6-4479-BF19-3C72819B63BD}">
      <dgm:prSet/>
      <dgm:spPr/>
      <dgm:t>
        <a:bodyPr/>
        <a:lstStyle/>
        <a:p>
          <a:endParaRPr lang="pt-BR"/>
        </a:p>
      </dgm:t>
    </dgm:pt>
    <dgm:pt modelId="{75DD8E86-1838-49D3-B136-169FE9F7496C}" type="sibTrans" cxnId="{54603C31-41C6-4479-BF19-3C72819B63BD}">
      <dgm:prSet custT="1"/>
      <dgm:spPr/>
      <dgm:t>
        <a:bodyPr/>
        <a:lstStyle/>
        <a:p>
          <a:pPr algn="ctr"/>
          <a:r>
            <a:rPr lang="en-US" sz="1200" b="1" i="1" dirty="0" err="1" smtClean="0">
              <a:solidFill>
                <a:srgbClr val="FF0000"/>
              </a:solidFill>
            </a:rPr>
            <a:t>Lucio</a:t>
          </a:r>
          <a:endParaRPr lang="pt-BR" sz="1200" b="1" i="1" dirty="0">
            <a:solidFill>
              <a:srgbClr val="FF0000"/>
            </a:solidFill>
          </a:endParaRPr>
        </a:p>
      </dgm:t>
    </dgm:pt>
    <dgm:pt modelId="{9B2BB200-4BC2-40C5-9C1A-099C00B6CCC9}">
      <dgm:prSet phldrT="[Text]" custT="1"/>
      <dgm:spPr/>
      <dgm:t>
        <a:bodyPr/>
        <a:lstStyle/>
        <a:p>
          <a:r>
            <a:rPr lang="en-US" sz="2400" dirty="0" smtClean="0"/>
            <a:t>N</a:t>
          </a:r>
          <a:endParaRPr lang="pt-BR" sz="2400" dirty="0"/>
        </a:p>
      </dgm:t>
    </dgm:pt>
    <dgm:pt modelId="{B68891BB-4F36-414E-A839-1F639715BAA5}" type="parTrans" cxnId="{026BF715-B5F7-45CF-ACA2-7E369A3D837E}">
      <dgm:prSet/>
      <dgm:spPr/>
      <dgm:t>
        <a:bodyPr/>
        <a:lstStyle/>
        <a:p>
          <a:endParaRPr lang="pt-BR"/>
        </a:p>
      </dgm:t>
    </dgm:pt>
    <dgm:pt modelId="{AF61FD28-3C7E-409A-80B9-D568AAE13B78}" type="sibTrans" cxnId="{026BF715-B5F7-45CF-ACA2-7E369A3D837E}">
      <dgm:prSet/>
      <dgm:spPr/>
      <dgm:t>
        <a:bodyPr/>
        <a:lstStyle/>
        <a:p>
          <a:endParaRPr lang="pt-BR"/>
        </a:p>
      </dgm:t>
    </dgm:pt>
    <dgm:pt modelId="{C5F470EA-618F-4855-BD89-616F58B5E8F0}">
      <dgm:prSet phldrT="[Text]"/>
      <dgm:spPr/>
      <dgm:t>
        <a:bodyPr/>
        <a:lstStyle/>
        <a:p>
          <a:r>
            <a:rPr lang="en-US" dirty="0" smtClean="0"/>
            <a:t>O</a:t>
          </a:r>
          <a:endParaRPr lang="pt-BR" dirty="0"/>
        </a:p>
      </dgm:t>
    </dgm:pt>
    <dgm:pt modelId="{F9245AC3-741B-4C22-894B-202E21F96412}" type="parTrans" cxnId="{CECDED19-1911-456D-A290-6AFCD28892BA}">
      <dgm:prSet/>
      <dgm:spPr/>
      <dgm:t>
        <a:bodyPr/>
        <a:lstStyle/>
        <a:p>
          <a:endParaRPr lang="pt-BR"/>
        </a:p>
      </dgm:t>
    </dgm:pt>
    <dgm:pt modelId="{48057970-A695-4A8D-86DB-C32794026114}" type="sibTrans" cxnId="{CECDED19-1911-456D-A290-6AFCD28892BA}">
      <dgm:prSet custT="1"/>
      <dgm:spPr/>
      <dgm:t>
        <a:bodyPr/>
        <a:lstStyle/>
        <a:p>
          <a:pPr algn="ctr"/>
          <a:r>
            <a:rPr lang="en-US" sz="1200" b="1" i="1" dirty="0" smtClean="0">
              <a:solidFill>
                <a:srgbClr val="FF0000"/>
              </a:solidFill>
            </a:rPr>
            <a:t>Luciano</a:t>
          </a:r>
          <a:endParaRPr lang="pt-BR" sz="1200" b="1" i="1" dirty="0">
            <a:solidFill>
              <a:srgbClr val="FF0000"/>
            </a:solidFill>
          </a:endParaRPr>
        </a:p>
      </dgm:t>
    </dgm:pt>
    <dgm:pt modelId="{33A1A899-E336-442C-90DD-1E7BBE50E88E}">
      <dgm:prSet phldrT="[Text]" custT="1"/>
      <dgm:spPr/>
      <dgm:t>
        <a:bodyPr/>
        <a:lstStyle/>
        <a:p>
          <a:r>
            <a:rPr lang="en-US" sz="2400" dirty="0" smtClean="0"/>
            <a:t>M</a:t>
          </a:r>
          <a:endParaRPr lang="pt-BR" sz="2400" dirty="0"/>
        </a:p>
      </dgm:t>
    </dgm:pt>
    <dgm:pt modelId="{BDBBDD0B-66EB-49A1-AC4E-4148804328E3}" type="parTrans" cxnId="{846310BB-C511-4324-B165-68BCD58D9D7D}">
      <dgm:prSet/>
      <dgm:spPr/>
      <dgm:t>
        <a:bodyPr/>
        <a:lstStyle/>
        <a:p>
          <a:endParaRPr lang="pt-BR"/>
        </a:p>
      </dgm:t>
    </dgm:pt>
    <dgm:pt modelId="{9BAA7B86-4BE3-4799-B5E7-ED8457450C53}" type="sibTrans" cxnId="{846310BB-C511-4324-B165-68BCD58D9D7D}">
      <dgm:prSet/>
      <dgm:spPr/>
      <dgm:t>
        <a:bodyPr/>
        <a:lstStyle/>
        <a:p>
          <a:endParaRPr lang="pt-BR"/>
        </a:p>
      </dgm:t>
    </dgm:pt>
    <dgm:pt modelId="{C898BB9C-7ACF-47CF-ADFB-AC8C37339256}">
      <dgm:prSet phldrT="[Text]" custT="1"/>
      <dgm:spPr/>
      <dgm:t>
        <a:bodyPr/>
        <a:lstStyle/>
        <a:p>
          <a:r>
            <a:rPr lang="en-US" sz="2400" dirty="0" smtClean="0"/>
            <a:t>A</a:t>
          </a:r>
          <a:endParaRPr lang="pt-BR" sz="2400" dirty="0"/>
        </a:p>
      </dgm:t>
    </dgm:pt>
    <dgm:pt modelId="{3633A38A-A8FB-4907-BD83-751B1A8317D6}" type="parTrans" cxnId="{1D1CA3DE-0842-4B7D-ABFE-4CB2F79E2FE4}">
      <dgm:prSet/>
      <dgm:spPr/>
      <dgm:t>
        <a:bodyPr/>
        <a:lstStyle/>
        <a:p>
          <a:endParaRPr lang="pt-BR"/>
        </a:p>
      </dgm:t>
    </dgm:pt>
    <dgm:pt modelId="{D08E8D03-BF88-4DE6-AEAC-E32BC11EFB76}" type="sibTrans" cxnId="{1D1CA3DE-0842-4B7D-ABFE-4CB2F79E2FE4}">
      <dgm:prSet/>
      <dgm:spPr/>
      <dgm:t>
        <a:bodyPr/>
        <a:lstStyle/>
        <a:p>
          <a:endParaRPr lang="pt-BR"/>
        </a:p>
      </dgm:t>
    </dgm:pt>
    <dgm:pt modelId="{3C850C41-15B5-4665-9186-D9687A4B898D}">
      <dgm:prSet phldrT="[Text]" custT="1"/>
      <dgm:spPr/>
      <dgm:t>
        <a:bodyPr/>
        <a:lstStyle/>
        <a:p>
          <a:r>
            <a:rPr lang="en-US" sz="2400" dirty="0" smtClean="0"/>
            <a:t>R</a:t>
          </a:r>
          <a:endParaRPr lang="pt-BR" sz="2400" dirty="0"/>
        </a:p>
      </dgm:t>
    </dgm:pt>
    <dgm:pt modelId="{2118086F-B5AE-4273-BF6E-BC2531D55B22}" type="parTrans" cxnId="{69B0E443-CA1F-40E1-8B3B-90F207D407C0}">
      <dgm:prSet/>
      <dgm:spPr/>
      <dgm:t>
        <a:bodyPr/>
        <a:lstStyle/>
        <a:p>
          <a:endParaRPr lang="pt-BR"/>
        </a:p>
      </dgm:t>
    </dgm:pt>
    <dgm:pt modelId="{678B8DAD-96B6-40F1-968B-89710688D982}" type="sibTrans" cxnId="{69B0E443-CA1F-40E1-8B3B-90F207D407C0}">
      <dgm:prSet custT="1"/>
      <dgm:spPr/>
      <dgm:t>
        <a:bodyPr/>
        <a:lstStyle/>
        <a:p>
          <a:pPr algn="ctr"/>
          <a:r>
            <a:rPr lang="en-US" sz="1200" b="1" i="1" dirty="0" err="1" smtClean="0">
              <a:solidFill>
                <a:srgbClr val="FF0000"/>
              </a:solidFill>
            </a:rPr>
            <a:t>Lucimar</a:t>
          </a:r>
          <a:endParaRPr lang="pt-BR" sz="1200" b="1" i="1" dirty="0">
            <a:solidFill>
              <a:srgbClr val="FF0000"/>
            </a:solidFill>
          </a:endParaRPr>
        </a:p>
      </dgm:t>
    </dgm:pt>
    <dgm:pt modelId="{519E1B91-D35B-4958-B64B-15741A21B07C}" type="pres">
      <dgm:prSet presAssocID="{447219CE-C8A1-47CE-B405-FF631CCBC3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250172-AA1E-4145-A2D1-0B545665FE78}" type="pres">
      <dgm:prSet presAssocID="{A565E73B-732C-4214-902F-22A257B0F5A7}" presName="hierRoot1" presStyleCnt="0">
        <dgm:presLayoutVars>
          <dgm:hierBranch val="init"/>
        </dgm:presLayoutVars>
      </dgm:prSet>
      <dgm:spPr/>
    </dgm:pt>
    <dgm:pt modelId="{885466DD-A35B-4F42-A06C-0A567D448283}" type="pres">
      <dgm:prSet presAssocID="{A565E73B-732C-4214-902F-22A257B0F5A7}" presName="rootComposite1" presStyleCnt="0"/>
      <dgm:spPr/>
    </dgm:pt>
    <dgm:pt modelId="{2CC2B9E0-AD07-4742-95AD-E4CDBFACD551}" type="pres">
      <dgm:prSet presAssocID="{A565E73B-732C-4214-902F-22A257B0F5A7}" presName="rootText1" presStyleLbl="node0" presStyleIdx="0" presStyleCnt="1">
        <dgm:presLayoutVars>
          <dgm:chMax/>
          <dgm:chPref val="3"/>
        </dgm:presLayoutVars>
      </dgm:prSet>
      <dgm:spPr/>
    </dgm:pt>
    <dgm:pt modelId="{5B0E105F-C99E-4836-B218-41DC8CE4816F}" type="pres">
      <dgm:prSet presAssocID="{A565E73B-732C-4214-902F-22A257B0F5A7}" presName="titleText1" presStyleLbl="fgAcc0" presStyleIdx="0" presStyleCnt="1">
        <dgm:presLayoutVars>
          <dgm:chMax val="0"/>
          <dgm:chPref val="0"/>
        </dgm:presLayoutVars>
      </dgm:prSet>
      <dgm:spPr/>
    </dgm:pt>
    <dgm:pt modelId="{6541EB43-D432-4764-AA90-68F02EA75590}" type="pres">
      <dgm:prSet presAssocID="{A565E73B-732C-4214-902F-22A257B0F5A7}" presName="rootConnector1" presStyleLbl="node1" presStyleIdx="0" presStyleCnt="32"/>
      <dgm:spPr/>
    </dgm:pt>
    <dgm:pt modelId="{505C1782-2961-452A-A012-431ADD9105E0}" type="pres">
      <dgm:prSet presAssocID="{A565E73B-732C-4214-902F-22A257B0F5A7}" presName="hierChild2" presStyleCnt="0"/>
      <dgm:spPr/>
    </dgm:pt>
    <dgm:pt modelId="{958BD0A1-3E98-4448-B7EE-FF99ECBAAF3F}" type="pres">
      <dgm:prSet presAssocID="{CAF0A780-9C63-4B9C-8D83-0AF354FEB8C7}" presName="Name37" presStyleLbl="parChTrans1D2" presStyleIdx="0" presStyleCnt="3"/>
      <dgm:spPr/>
    </dgm:pt>
    <dgm:pt modelId="{B8FA0C71-FDE4-4843-AFF2-653DAA74E7BC}" type="pres">
      <dgm:prSet presAssocID="{7798F2DD-AB8A-4EC1-BCF1-43B3EB786D06}" presName="hierRoot2" presStyleCnt="0">
        <dgm:presLayoutVars>
          <dgm:hierBranch val="init"/>
        </dgm:presLayoutVars>
      </dgm:prSet>
      <dgm:spPr/>
    </dgm:pt>
    <dgm:pt modelId="{6A7B9DF2-CA6D-4E1A-A7AA-9898C5A9684C}" type="pres">
      <dgm:prSet presAssocID="{7798F2DD-AB8A-4EC1-BCF1-43B3EB786D06}" presName="rootComposite" presStyleCnt="0"/>
      <dgm:spPr/>
    </dgm:pt>
    <dgm:pt modelId="{11E69335-8946-413C-AEAC-C9CC9F826DB6}" type="pres">
      <dgm:prSet presAssocID="{7798F2DD-AB8A-4EC1-BCF1-43B3EB786D06}" presName="rootText" presStyleLbl="node1" presStyleIdx="0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F8ADA41-3428-434D-B10B-8061C1FFA4B0}" type="pres">
      <dgm:prSet presAssocID="{7798F2DD-AB8A-4EC1-BCF1-43B3EB786D06}" presName="titleText2" presStyleLbl="fgAcc1" presStyleIdx="0" presStyleCnt="32">
        <dgm:presLayoutVars>
          <dgm:chMax val="0"/>
          <dgm:chPref val="0"/>
        </dgm:presLayoutVars>
      </dgm:prSet>
      <dgm:spPr/>
    </dgm:pt>
    <dgm:pt modelId="{91A74CB1-6269-41B7-AA10-73EDDBCD076F}" type="pres">
      <dgm:prSet presAssocID="{7798F2DD-AB8A-4EC1-BCF1-43B3EB786D06}" presName="rootConnector" presStyleLbl="node2" presStyleIdx="0" presStyleCnt="0"/>
      <dgm:spPr/>
    </dgm:pt>
    <dgm:pt modelId="{6455BF5A-45D8-49A8-AA7B-7E914D9B7684}" type="pres">
      <dgm:prSet presAssocID="{7798F2DD-AB8A-4EC1-BCF1-43B3EB786D06}" presName="hierChild4" presStyleCnt="0"/>
      <dgm:spPr/>
    </dgm:pt>
    <dgm:pt modelId="{A0F16588-F4D0-4041-BBCC-B0BA5F1519A8}" type="pres">
      <dgm:prSet presAssocID="{A2D5C201-85BE-4291-8919-AEE0B3E133FD}" presName="Name37" presStyleLbl="parChTrans1D3" presStyleIdx="0" presStyleCnt="3"/>
      <dgm:spPr/>
    </dgm:pt>
    <dgm:pt modelId="{8E302013-9819-4647-8345-A8D4AD771E2E}" type="pres">
      <dgm:prSet presAssocID="{A24FC3F8-2359-46F6-BAA6-2B5CE0080686}" presName="hierRoot2" presStyleCnt="0">
        <dgm:presLayoutVars>
          <dgm:hierBranch val="init"/>
        </dgm:presLayoutVars>
      </dgm:prSet>
      <dgm:spPr/>
    </dgm:pt>
    <dgm:pt modelId="{4D858394-3392-4CB1-85DD-242397565930}" type="pres">
      <dgm:prSet presAssocID="{A24FC3F8-2359-46F6-BAA6-2B5CE0080686}" presName="rootComposite" presStyleCnt="0"/>
      <dgm:spPr/>
    </dgm:pt>
    <dgm:pt modelId="{1600113A-2640-4CF8-AAAB-779DD2532C35}" type="pres">
      <dgm:prSet presAssocID="{A24FC3F8-2359-46F6-BAA6-2B5CE0080686}" presName="rootText" presStyleLbl="node1" presStyleIdx="1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F267E01-C635-4AF6-83F3-AFC75AEA820E}" type="pres">
      <dgm:prSet presAssocID="{A24FC3F8-2359-46F6-BAA6-2B5CE0080686}" presName="titleText2" presStyleLbl="fgAcc1" presStyleIdx="1" presStyleCnt="32">
        <dgm:presLayoutVars>
          <dgm:chMax val="0"/>
          <dgm:chPref val="0"/>
        </dgm:presLayoutVars>
      </dgm:prSet>
      <dgm:spPr/>
    </dgm:pt>
    <dgm:pt modelId="{AC9B3FE7-21D2-498C-BFDB-EA6FF6C76D25}" type="pres">
      <dgm:prSet presAssocID="{A24FC3F8-2359-46F6-BAA6-2B5CE0080686}" presName="rootConnector" presStyleLbl="node3" presStyleIdx="0" presStyleCnt="0"/>
      <dgm:spPr/>
    </dgm:pt>
    <dgm:pt modelId="{DE7AE05B-3421-4FFE-BB11-3B3315F0CFCD}" type="pres">
      <dgm:prSet presAssocID="{A24FC3F8-2359-46F6-BAA6-2B5CE0080686}" presName="hierChild4" presStyleCnt="0"/>
      <dgm:spPr/>
    </dgm:pt>
    <dgm:pt modelId="{41679F86-302B-48D1-8AB8-1A725D05524A}" type="pres">
      <dgm:prSet presAssocID="{C1D5DA50-BBC6-4220-96FA-36BB1B6A162E}" presName="Name37" presStyleLbl="parChTrans1D4" presStyleIdx="0" presStyleCnt="26"/>
      <dgm:spPr/>
    </dgm:pt>
    <dgm:pt modelId="{983B6B4D-ECF1-416A-8B7C-E282A9C0C04E}" type="pres">
      <dgm:prSet presAssocID="{5C57AAB0-71F7-4E30-B7EF-B498C781B9B5}" presName="hierRoot2" presStyleCnt="0">
        <dgm:presLayoutVars>
          <dgm:hierBranch val="init"/>
        </dgm:presLayoutVars>
      </dgm:prSet>
      <dgm:spPr/>
    </dgm:pt>
    <dgm:pt modelId="{8D3AC394-8911-4A4F-A7F7-6FFABDF08455}" type="pres">
      <dgm:prSet presAssocID="{5C57AAB0-71F7-4E30-B7EF-B498C781B9B5}" presName="rootComposite" presStyleCnt="0"/>
      <dgm:spPr/>
    </dgm:pt>
    <dgm:pt modelId="{0D6E46DA-26AA-4DDD-908E-9851E7B662AE}" type="pres">
      <dgm:prSet presAssocID="{5C57AAB0-71F7-4E30-B7EF-B498C781B9B5}" presName="rootText" presStyleLbl="node1" presStyleIdx="2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35F6324-F494-4AE1-B5D4-283C31C7FFFE}" type="pres">
      <dgm:prSet presAssocID="{5C57AAB0-71F7-4E30-B7EF-B498C781B9B5}" presName="titleText2" presStyleLbl="fgAcc1" presStyleIdx="2" presStyleCnt="32">
        <dgm:presLayoutVars>
          <dgm:chMax val="0"/>
          <dgm:chPref val="0"/>
        </dgm:presLayoutVars>
      </dgm:prSet>
      <dgm:spPr/>
    </dgm:pt>
    <dgm:pt modelId="{E023522F-A12D-49CB-A68E-32F236A58CA0}" type="pres">
      <dgm:prSet presAssocID="{5C57AAB0-71F7-4E30-B7EF-B498C781B9B5}" presName="rootConnector" presStyleLbl="node4" presStyleIdx="0" presStyleCnt="0"/>
      <dgm:spPr/>
    </dgm:pt>
    <dgm:pt modelId="{393452C4-1958-4F19-9A6F-6BE7CE183DEA}" type="pres">
      <dgm:prSet presAssocID="{5C57AAB0-71F7-4E30-B7EF-B498C781B9B5}" presName="hierChild4" presStyleCnt="0"/>
      <dgm:spPr/>
    </dgm:pt>
    <dgm:pt modelId="{46BCC970-53B6-43A6-9492-B4575C8EA29D}" type="pres">
      <dgm:prSet presAssocID="{A6B192D4-33B4-47E4-A93F-66742E1F9B4B}" presName="Name37" presStyleLbl="parChTrans1D4" presStyleIdx="1" presStyleCnt="26"/>
      <dgm:spPr/>
    </dgm:pt>
    <dgm:pt modelId="{CC75884D-8A5F-4E3F-BAC5-A4D09CD33580}" type="pres">
      <dgm:prSet presAssocID="{03154A74-651C-47AE-B5E0-1BFD7B7C2364}" presName="hierRoot2" presStyleCnt="0">
        <dgm:presLayoutVars>
          <dgm:hierBranch val="init"/>
        </dgm:presLayoutVars>
      </dgm:prSet>
      <dgm:spPr/>
    </dgm:pt>
    <dgm:pt modelId="{DA7DD2DB-06B7-4DCA-9002-9696327B8A05}" type="pres">
      <dgm:prSet presAssocID="{03154A74-651C-47AE-B5E0-1BFD7B7C2364}" presName="rootComposite" presStyleCnt="0"/>
      <dgm:spPr/>
    </dgm:pt>
    <dgm:pt modelId="{C66F3BC9-15FD-4ED9-BB05-6AAEB782BE28}" type="pres">
      <dgm:prSet presAssocID="{03154A74-651C-47AE-B5E0-1BFD7B7C2364}" presName="rootText" presStyleLbl="node1" presStyleIdx="3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B753CF5-70C5-4325-A480-FBBE58414EB7}" type="pres">
      <dgm:prSet presAssocID="{03154A74-651C-47AE-B5E0-1BFD7B7C2364}" presName="titleText2" presStyleLbl="fgAcc1" presStyleIdx="3" presStyleCnt="32">
        <dgm:presLayoutVars>
          <dgm:chMax val="0"/>
          <dgm:chPref val="0"/>
        </dgm:presLayoutVars>
      </dgm:prSet>
      <dgm:spPr/>
    </dgm:pt>
    <dgm:pt modelId="{154B7FA1-63E7-4C24-8E59-35BF9438A82A}" type="pres">
      <dgm:prSet presAssocID="{03154A74-651C-47AE-B5E0-1BFD7B7C2364}" presName="rootConnector" presStyleLbl="node4" presStyleIdx="0" presStyleCnt="0"/>
      <dgm:spPr/>
    </dgm:pt>
    <dgm:pt modelId="{54095A9B-13A7-4AA3-B158-1D1E10D3B2A4}" type="pres">
      <dgm:prSet presAssocID="{03154A74-651C-47AE-B5E0-1BFD7B7C2364}" presName="hierChild4" presStyleCnt="0"/>
      <dgm:spPr/>
    </dgm:pt>
    <dgm:pt modelId="{A893EB67-1784-4E63-B67E-6916E716AADD}" type="pres">
      <dgm:prSet presAssocID="{C9CD80B0-4F1F-45BF-B196-9495FC766BF5}" presName="Name37" presStyleLbl="parChTrans1D4" presStyleIdx="2" presStyleCnt="26"/>
      <dgm:spPr/>
    </dgm:pt>
    <dgm:pt modelId="{A7F5E810-0A91-41EC-BC02-5FA3EDCB4B0A}" type="pres">
      <dgm:prSet presAssocID="{BA908284-4DE1-4E71-9265-7C66CC088392}" presName="hierRoot2" presStyleCnt="0">
        <dgm:presLayoutVars>
          <dgm:hierBranch val="init"/>
        </dgm:presLayoutVars>
      </dgm:prSet>
      <dgm:spPr/>
    </dgm:pt>
    <dgm:pt modelId="{67762E9C-676B-406D-9C1D-3971D6920DCF}" type="pres">
      <dgm:prSet presAssocID="{BA908284-4DE1-4E71-9265-7C66CC088392}" presName="rootComposite" presStyleCnt="0"/>
      <dgm:spPr/>
    </dgm:pt>
    <dgm:pt modelId="{C8FE0348-5203-46AE-A2F0-DCB908FCE3D8}" type="pres">
      <dgm:prSet presAssocID="{BA908284-4DE1-4E71-9265-7C66CC088392}" presName="rootText" presStyleLbl="node1" presStyleIdx="4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05649E3-14F5-4184-BD01-7180A970A982}" type="pres">
      <dgm:prSet presAssocID="{BA908284-4DE1-4E71-9265-7C66CC088392}" presName="titleText2" presStyleLbl="fgAcc1" presStyleIdx="4" presStyleCnt="32">
        <dgm:presLayoutVars>
          <dgm:chMax val="0"/>
          <dgm:chPref val="0"/>
        </dgm:presLayoutVars>
      </dgm:prSet>
      <dgm:spPr/>
    </dgm:pt>
    <dgm:pt modelId="{AABCAC68-CC31-4D82-B8C7-DF5A8A9844A2}" type="pres">
      <dgm:prSet presAssocID="{BA908284-4DE1-4E71-9265-7C66CC088392}" presName="rootConnector" presStyleLbl="node4" presStyleIdx="0" presStyleCnt="0"/>
      <dgm:spPr/>
    </dgm:pt>
    <dgm:pt modelId="{19DEEC01-B7EA-4399-B2BE-95C79CD34FB2}" type="pres">
      <dgm:prSet presAssocID="{BA908284-4DE1-4E71-9265-7C66CC088392}" presName="hierChild4" presStyleCnt="0"/>
      <dgm:spPr/>
    </dgm:pt>
    <dgm:pt modelId="{B884B30D-217C-4052-A443-BA08DE63FCAD}" type="pres">
      <dgm:prSet presAssocID="{11C84388-303A-4AAF-AF51-F2A8E6A46857}" presName="Name37" presStyleLbl="parChTrans1D4" presStyleIdx="3" presStyleCnt="26"/>
      <dgm:spPr/>
    </dgm:pt>
    <dgm:pt modelId="{5028FDFA-266B-440E-81AE-AE58E4AEDADA}" type="pres">
      <dgm:prSet presAssocID="{62F81A9A-ED1B-43B5-8782-0C456338C865}" presName="hierRoot2" presStyleCnt="0">
        <dgm:presLayoutVars>
          <dgm:hierBranch val="init"/>
        </dgm:presLayoutVars>
      </dgm:prSet>
      <dgm:spPr/>
    </dgm:pt>
    <dgm:pt modelId="{E943876C-4B6C-418E-83B1-E954541AF740}" type="pres">
      <dgm:prSet presAssocID="{62F81A9A-ED1B-43B5-8782-0C456338C865}" presName="rootComposite" presStyleCnt="0"/>
      <dgm:spPr/>
    </dgm:pt>
    <dgm:pt modelId="{1152DEFC-2AD3-4725-9AD1-BDB2D956B7A7}" type="pres">
      <dgm:prSet presAssocID="{62F81A9A-ED1B-43B5-8782-0C456338C865}" presName="rootText" presStyleLbl="node1" presStyleIdx="5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F9114C51-7B67-4BCC-897F-8A818A62F245}" type="pres">
      <dgm:prSet presAssocID="{62F81A9A-ED1B-43B5-8782-0C456338C865}" presName="titleText2" presStyleLbl="fgAcc1" presStyleIdx="5" presStyleCnt="32">
        <dgm:presLayoutVars>
          <dgm:chMax val="0"/>
          <dgm:chPref val="0"/>
        </dgm:presLayoutVars>
      </dgm:prSet>
      <dgm:spPr/>
    </dgm:pt>
    <dgm:pt modelId="{052FD632-7B4B-40E6-AF67-291F6E481D90}" type="pres">
      <dgm:prSet presAssocID="{62F81A9A-ED1B-43B5-8782-0C456338C865}" presName="rootConnector" presStyleLbl="node4" presStyleIdx="0" presStyleCnt="0"/>
      <dgm:spPr/>
    </dgm:pt>
    <dgm:pt modelId="{F932BC4A-C53D-4EC0-9E67-38ECB6890865}" type="pres">
      <dgm:prSet presAssocID="{62F81A9A-ED1B-43B5-8782-0C456338C865}" presName="hierChild4" presStyleCnt="0"/>
      <dgm:spPr/>
    </dgm:pt>
    <dgm:pt modelId="{9922FBE7-2487-4812-B793-6BDC53F5F86E}" type="pres">
      <dgm:prSet presAssocID="{62F81A9A-ED1B-43B5-8782-0C456338C865}" presName="hierChild5" presStyleCnt="0"/>
      <dgm:spPr/>
    </dgm:pt>
    <dgm:pt modelId="{FA2E0290-8FD9-4F00-86B5-3684A695353D}" type="pres">
      <dgm:prSet presAssocID="{BA908284-4DE1-4E71-9265-7C66CC088392}" presName="hierChild5" presStyleCnt="0"/>
      <dgm:spPr/>
    </dgm:pt>
    <dgm:pt modelId="{7322A4D9-F7EE-4A37-9B9C-50F40685DBA6}" type="pres">
      <dgm:prSet presAssocID="{03154A74-651C-47AE-B5E0-1BFD7B7C2364}" presName="hierChild5" presStyleCnt="0"/>
      <dgm:spPr/>
    </dgm:pt>
    <dgm:pt modelId="{ED8CAA7C-DC39-410B-B037-DBC830F299E0}" type="pres">
      <dgm:prSet presAssocID="{5C57AAB0-71F7-4E30-B7EF-B498C781B9B5}" presName="hierChild5" presStyleCnt="0"/>
      <dgm:spPr/>
    </dgm:pt>
    <dgm:pt modelId="{59F62AB5-45EC-4067-8ABA-EE0C9552DDA8}" type="pres">
      <dgm:prSet presAssocID="{36FC7F79-5A80-4812-BA14-2B1E02359FA0}" presName="Name37" presStyleLbl="parChTrans1D4" presStyleIdx="4" presStyleCnt="26"/>
      <dgm:spPr/>
    </dgm:pt>
    <dgm:pt modelId="{09BC71B3-4452-46D0-A549-A11FB543E8A6}" type="pres">
      <dgm:prSet presAssocID="{1D5528AB-139D-4DB9-B73C-DA27A62E186F}" presName="hierRoot2" presStyleCnt="0">
        <dgm:presLayoutVars>
          <dgm:hierBranch val="init"/>
        </dgm:presLayoutVars>
      </dgm:prSet>
      <dgm:spPr/>
    </dgm:pt>
    <dgm:pt modelId="{4D260B7D-007C-41AF-918A-F4A715418918}" type="pres">
      <dgm:prSet presAssocID="{1D5528AB-139D-4DB9-B73C-DA27A62E186F}" presName="rootComposite" presStyleCnt="0"/>
      <dgm:spPr/>
    </dgm:pt>
    <dgm:pt modelId="{6377B190-6A01-493C-A28A-0951A77DDD2D}" type="pres">
      <dgm:prSet presAssocID="{1D5528AB-139D-4DB9-B73C-DA27A62E186F}" presName="rootText" presStyleLbl="node1" presStyleIdx="6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EF97E09C-425D-41A5-89BA-E541FCA15845}" type="pres">
      <dgm:prSet presAssocID="{1D5528AB-139D-4DB9-B73C-DA27A62E186F}" presName="titleText2" presStyleLbl="fgAcc1" presStyleIdx="6" presStyleCnt="32">
        <dgm:presLayoutVars>
          <dgm:chMax val="0"/>
          <dgm:chPref val="0"/>
        </dgm:presLayoutVars>
      </dgm:prSet>
      <dgm:spPr/>
    </dgm:pt>
    <dgm:pt modelId="{ACB85852-328A-467E-B854-0FEF766A9051}" type="pres">
      <dgm:prSet presAssocID="{1D5528AB-139D-4DB9-B73C-DA27A62E186F}" presName="rootConnector" presStyleLbl="node4" presStyleIdx="0" presStyleCnt="0"/>
      <dgm:spPr/>
    </dgm:pt>
    <dgm:pt modelId="{A6960CA4-4E3D-4F6B-A8AF-B7686DCC416F}" type="pres">
      <dgm:prSet presAssocID="{1D5528AB-139D-4DB9-B73C-DA27A62E186F}" presName="hierChild4" presStyleCnt="0"/>
      <dgm:spPr/>
    </dgm:pt>
    <dgm:pt modelId="{0BE1DF81-05D0-4475-BC15-D777A24F0E7A}" type="pres">
      <dgm:prSet presAssocID="{3541C73D-2E6D-45E9-B729-E9B95A4EBC58}" presName="Name37" presStyleLbl="parChTrans1D4" presStyleIdx="5" presStyleCnt="26"/>
      <dgm:spPr/>
    </dgm:pt>
    <dgm:pt modelId="{2F7D8C72-FDEA-4C36-8362-838422FE036E}" type="pres">
      <dgm:prSet presAssocID="{062D7FAB-ECB0-4B40-B628-8D4391FDB06A}" presName="hierRoot2" presStyleCnt="0">
        <dgm:presLayoutVars>
          <dgm:hierBranch val="init"/>
        </dgm:presLayoutVars>
      </dgm:prSet>
      <dgm:spPr/>
    </dgm:pt>
    <dgm:pt modelId="{6B8AAB71-AA58-499B-A0AA-2B7E27DB2560}" type="pres">
      <dgm:prSet presAssocID="{062D7FAB-ECB0-4B40-B628-8D4391FDB06A}" presName="rootComposite" presStyleCnt="0"/>
      <dgm:spPr/>
    </dgm:pt>
    <dgm:pt modelId="{58290300-0F81-47AD-BDFC-32ADFF287AD0}" type="pres">
      <dgm:prSet presAssocID="{062D7FAB-ECB0-4B40-B628-8D4391FDB06A}" presName="rootText" presStyleLbl="node1" presStyleIdx="7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4DDC954-9CD3-4C8B-9334-EB2E23175936}" type="pres">
      <dgm:prSet presAssocID="{062D7FAB-ECB0-4B40-B628-8D4391FDB06A}" presName="titleText2" presStyleLbl="fgAcc1" presStyleIdx="7" presStyleCnt="32">
        <dgm:presLayoutVars>
          <dgm:chMax val="0"/>
          <dgm:chPref val="0"/>
        </dgm:presLayoutVars>
      </dgm:prSet>
      <dgm:spPr/>
    </dgm:pt>
    <dgm:pt modelId="{07A72416-E6BB-4AB7-A5FE-58CD59A5AFC1}" type="pres">
      <dgm:prSet presAssocID="{062D7FAB-ECB0-4B40-B628-8D4391FDB06A}" presName="rootConnector" presStyleLbl="node4" presStyleIdx="0" presStyleCnt="0"/>
      <dgm:spPr/>
    </dgm:pt>
    <dgm:pt modelId="{17AAA205-96D0-4DFE-85EA-4CB2A71C6952}" type="pres">
      <dgm:prSet presAssocID="{062D7FAB-ECB0-4B40-B628-8D4391FDB06A}" presName="hierChild4" presStyleCnt="0"/>
      <dgm:spPr/>
    </dgm:pt>
    <dgm:pt modelId="{C54B856F-9EAE-4A5A-BA7E-EB3CEF61596F}" type="pres">
      <dgm:prSet presAssocID="{83941341-6AF5-4A7A-A060-F76E5CDB878A}" presName="Name37" presStyleLbl="parChTrans1D4" presStyleIdx="6" presStyleCnt="26"/>
      <dgm:spPr/>
    </dgm:pt>
    <dgm:pt modelId="{2A7F3988-59B1-40C1-873A-E2C26DD57962}" type="pres">
      <dgm:prSet presAssocID="{622916CF-539E-4870-B8EA-A8DA02042D4F}" presName="hierRoot2" presStyleCnt="0">
        <dgm:presLayoutVars>
          <dgm:hierBranch val="init"/>
        </dgm:presLayoutVars>
      </dgm:prSet>
      <dgm:spPr/>
    </dgm:pt>
    <dgm:pt modelId="{4F51AC92-8C21-4181-A47D-0159649DD920}" type="pres">
      <dgm:prSet presAssocID="{622916CF-539E-4870-B8EA-A8DA02042D4F}" presName="rootComposite" presStyleCnt="0"/>
      <dgm:spPr/>
    </dgm:pt>
    <dgm:pt modelId="{A0396B6E-18DB-48A4-A825-222F742CABDB}" type="pres">
      <dgm:prSet presAssocID="{622916CF-539E-4870-B8EA-A8DA02042D4F}" presName="rootText" presStyleLbl="node1" presStyleIdx="8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7E1AA42-7278-4997-8BA6-7DE6AF800A3C}" type="pres">
      <dgm:prSet presAssocID="{622916CF-539E-4870-B8EA-A8DA02042D4F}" presName="titleText2" presStyleLbl="fgAcc1" presStyleIdx="8" presStyleCnt="32">
        <dgm:presLayoutVars>
          <dgm:chMax val="0"/>
          <dgm:chPref val="0"/>
        </dgm:presLayoutVars>
      </dgm:prSet>
      <dgm:spPr/>
    </dgm:pt>
    <dgm:pt modelId="{0E7BD0A8-BB85-403E-98CF-DB83555F5736}" type="pres">
      <dgm:prSet presAssocID="{622916CF-539E-4870-B8EA-A8DA02042D4F}" presName="rootConnector" presStyleLbl="node4" presStyleIdx="0" presStyleCnt="0"/>
      <dgm:spPr/>
    </dgm:pt>
    <dgm:pt modelId="{236A7E38-70D2-456E-BC3A-0DD82A8B393D}" type="pres">
      <dgm:prSet presAssocID="{622916CF-539E-4870-B8EA-A8DA02042D4F}" presName="hierChild4" presStyleCnt="0"/>
      <dgm:spPr/>
    </dgm:pt>
    <dgm:pt modelId="{1EFB197A-5B23-4C31-941B-3B42459EEB31}" type="pres">
      <dgm:prSet presAssocID="{AFD02E01-C3D8-47A6-9138-3323C0AB3C38}" presName="Name37" presStyleLbl="parChTrans1D4" presStyleIdx="7" presStyleCnt="26"/>
      <dgm:spPr/>
    </dgm:pt>
    <dgm:pt modelId="{72A9CAED-5531-40B7-B64F-BAA2DD61D8E3}" type="pres">
      <dgm:prSet presAssocID="{49A32889-7EA8-40BF-8374-CE72B6BB3601}" presName="hierRoot2" presStyleCnt="0">
        <dgm:presLayoutVars>
          <dgm:hierBranch val="init"/>
        </dgm:presLayoutVars>
      </dgm:prSet>
      <dgm:spPr/>
    </dgm:pt>
    <dgm:pt modelId="{9E12B5F3-5113-4C7B-920C-A3C6BFDA9E93}" type="pres">
      <dgm:prSet presAssocID="{49A32889-7EA8-40BF-8374-CE72B6BB3601}" presName="rootComposite" presStyleCnt="0"/>
      <dgm:spPr/>
    </dgm:pt>
    <dgm:pt modelId="{D3BC158C-F0C0-431C-AB8E-7124CAB1B834}" type="pres">
      <dgm:prSet presAssocID="{49A32889-7EA8-40BF-8374-CE72B6BB3601}" presName="rootText" presStyleLbl="node1" presStyleIdx="9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7C58079C-B334-47DB-B164-CA87450EE58B}" type="pres">
      <dgm:prSet presAssocID="{49A32889-7EA8-40BF-8374-CE72B6BB3601}" presName="titleText2" presStyleLbl="fgAcc1" presStyleIdx="9" presStyleCnt="32">
        <dgm:presLayoutVars>
          <dgm:chMax val="0"/>
          <dgm:chPref val="0"/>
        </dgm:presLayoutVars>
      </dgm:prSet>
      <dgm:spPr/>
    </dgm:pt>
    <dgm:pt modelId="{AB6A6259-DCDF-4561-BC2E-564598A45413}" type="pres">
      <dgm:prSet presAssocID="{49A32889-7EA8-40BF-8374-CE72B6BB3601}" presName="rootConnector" presStyleLbl="node4" presStyleIdx="0" presStyleCnt="0"/>
      <dgm:spPr/>
    </dgm:pt>
    <dgm:pt modelId="{9E60BE99-89CD-44B8-8309-D655125BFCAD}" type="pres">
      <dgm:prSet presAssocID="{49A32889-7EA8-40BF-8374-CE72B6BB3601}" presName="hierChild4" presStyleCnt="0"/>
      <dgm:spPr/>
    </dgm:pt>
    <dgm:pt modelId="{503DD81A-7E67-4354-BF3B-6772D5A997D4}" type="pres">
      <dgm:prSet presAssocID="{274CB8CB-C41B-4638-9CD0-2D61DA7E45BC}" presName="Name37" presStyleLbl="parChTrans1D4" presStyleIdx="8" presStyleCnt="26"/>
      <dgm:spPr/>
    </dgm:pt>
    <dgm:pt modelId="{F04238F3-7783-4DFF-8053-7E4BD76E2ED9}" type="pres">
      <dgm:prSet presAssocID="{9E1D2A9D-D620-4969-838D-88D582912224}" presName="hierRoot2" presStyleCnt="0">
        <dgm:presLayoutVars>
          <dgm:hierBranch val="init"/>
        </dgm:presLayoutVars>
      </dgm:prSet>
      <dgm:spPr/>
    </dgm:pt>
    <dgm:pt modelId="{69B7EAC9-567B-4C12-9C8B-562C10855B55}" type="pres">
      <dgm:prSet presAssocID="{9E1D2A9D-D620-4969-838D-88D582912224}" presName="rootComposite" presStyleCnt="0"/>
      <dgm:spPr/>
    </dgm:pt>
    <dgm:pt modelId="{3081AF89-B637-452C-9D47-3789E5924A50}" type="pres">
      <dgm:prSet presAssocID="{9E1D2A9D-D620-4969-838D-88D582912224}" presName="rootText" presStyleLbl="node1" presStyleIdx="10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ED16519-B43D-4FF1-99F6-C6897D19B7FC}" type="pres">
      <dgm:prSet presAssocID="{9E1D2A9D-D620-4969-838D-88D582912224}" presName="titleText2" presStyleLbl="fgAcc1" presStyleIdx="10" presStyleCnt="32">
        <dgm:presLayoutVars>
          <dgm:chMax val="0"/>
          <dgm:chPref val="0"/>
        </dgm:presLayoutVars>
      </dgm:prSet>
      <dgm:spPr/>
    </dgm:pt>
    <dgm:pt modelId="{96584DD9-EB10-42D4-8B84-57BDC813F219}" type="pres">
      <dgm:prSet presAssocID="{9E1D2A9D-D620-4969-838D-88D582912224}" presName="rootConnector" presStyleLbl="node4" presStyleIdx="0" presStyleCnt="0"/>
      <dgm:spPr/>
    </dgm:pt>
    <dgm:pt modelId="{D5BC9D56-B32E-47EA-9DF3-F3B26978AD94}" type="pres">
      <dgm:prSet presAssocID="{9E1D2A9D-D620-4969-838D-88D582912224}" presName="hierChild4" presStyleCnt="0"/>
      <dgm:spPr/>
    </dgm:pt>
    <dgm:pt modelId="{8F55AC8D-80F0-4391-B31B-C740270A8E83}" type="pres">
      <dgm:prSet presAssocID="{9E1D2A9D-D620-4969-838D-88D582912224}" presName="hierChild5" presStyleCnt="0"/>
      <dgm:spPr/>
    </dgm:pt>
    <dgm:pt modelId="{072295CA-8FB3-45D6-A591-56B01529DDC3}" type="pres">
      <dgm:prSet presAssocID="{F7A9CEF6-1075-4030-986F-1C60785499B6}" presName="Name37" presStyleLbl="parChTrans1D4" presStyleIdx="9" presStyleCnt="26"/>
      <dgm:spPr/>
    </dgm:pt>
    <dgm:pt modelId="{99B1FE95-FE0F-4F03-A028-A32DA0205794}" type="pres">
      <dgm:prSet presAssocID="{F550D6FC-4C11-4B7F-B8CB-BB0BE3037EC7}" presName="hierRoot2" presStyleCnt="0">
        <dgm:presLayoutVars>
          <dgm:hierBranch val="init"/>
        </dgm:presLayoutVars>
      </dgm:prSet>
      <dgm:spPr/>
    </dgm:pt>
    <dgm:pt modelId="{45BAE554-05B4-4E4A-8BDB-084D5CAD8B19}" type="pres">
      <dgm:prSet presAssocID="{F550D6FC-4C11-4B7F-B8CB-BB0BE3037EC7}" presName="rootComposite" presStyleCnt="0"/>
      <dgm:spPr/>
    </dgm:pt>
    <dgm:pt modelId="{3DBED228-A5A9-4F99-937F-C408B362175F}" type="pres">
      <dgm:prSet presAssocID="{F550D6FC-4C11-4B7F-B8CB-BB0BE3037EC7}" presName="rootText" presStyleLbl="node1" presStyleIdx="11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95F33EB-D9FB-40BD-A04D-2C7B9A20564A}" type="pres">
      <dgm:prSet presAssocID="{F550D6FC-4C11-4B7F-B8CB-BB0BE3037EC7}" presName="titleText2" presStyleLbl="fgAcc1" presStyleIdx="11" presStyleCnt="32">
        <dgm:presLayoutVars>
          <dgm:chMax val="0"/>
          <dgm:chPref val="0"/>
        </dgm:presLayoutVars>
      </dgm:prSet>
      <dgm:spPr/>
    </dgm:pt>
    <dgm:pt modelId="{F5B997ED-569B-415F-8E0D-92D9BBCF112B}" type="pres">
      <dgm:prSet presAssocID="{F550D6FC-4C11-4B7F-B8CB-BB0BE3037EC7}" presName="rootConnector" presStyleLbl="node4" presStyleIdx="0" presStyleCnt="0"/>
      <dgm:spPr/>
    </dgm:pt>
    <dgm:pt modelId="{6B3ACAEB-4857-48CC-9E88-462604D275D3}" type="pres">
      <dgm:prSet presAssocID="{F550D6FC-4C11-4B7F-B8CB-BB0BE3037EC7}" presName="hierChild4" presStyleCnt="0"/>
      <dgm:spPr/>
    </dgm:pt>
    <dgm:pt modelId="{C46EBB66-FD41-4C30-A6E1-1CA95E9BCBA6}" type="pres">
      <dgm:prSet presAssocID="{F550D6FC-4C11-4B7F-B8CB-BB0BE3037EC7}" presName="hierChild5" presStyleCnt="0"/>
      <dgm:spPr/>
    </dgm:pt>
    <dgm:pt modelId="{FF15510D-2E68-4181-A475-B3B627C2006E}" type="pres">
      <dgm:prSet presAssocID="{49A32889-7EA8-40BF-8374-CE72B6BB3601}" presName="hierChild5" presStyleCnt="0"/>
      <dgm:spPr/>
    </dgm:pt>
    <dgm:pt modelId="{B73A7156-402F-422C-9310-1736043AEE9E}" type="pres">
      <dgm:prSet presAssocID="{622916CF-539E-4870-B8EA-A8DA02042D4F}" presName="hierChild5" presStyleCnt="0"/>
      <dgm:spPr/>
    </dgm:pt>
    <dgm:pt modelId="{27B7B4D6-AA90-4F79-95A0-79EBA0C3F846}" type="pres">
      <dgm:prSet presAssocID="{8E2E00C7-0075-4110-8AA5-7877A122D280}" presName="Name37" presStyleLbl="parChTrans1D4" presStyleIdx="10" presStyleCnt="26"/>
      <dgm:spPr/>
    </dgm:pt>
    <dgm:pt modelId="{7550859B-6C56-4787-BDE1-2C5E1F69CAD1}" type="pres">
      <dgm:prSet presAssocID="{38C2B90E-E1B0-418F-AB04-260BC1EF77C9}" presName="hierRoot2" presStyleCnt="0">
        <dgm:presLayoutVars>
          <dgm:hierBranch val="init"/>
        </dgm:presLayoutVars>
      </dgm:prSet>
      <dgm:spPr/>
    </dgm:pt>
    <dgm:pt modelId="{95616C3E-394B-48E7-A457-665B7319E0A0}" type="pres">
      <dgm:prSet presAssocID="{38C2B90E-E1B0-418F-AB04-260BC1EF77C9}" presName="rootComposite" presStyleCnt="0"/>
      <dgm:spPr/>
    </dgm:pt>
    <dgm:pt modelId="{0C56DEE4-D12D-4A72-AFC3-7D422194B322}" type="pres">
      <dgm:prSet presAssocID="{38C2B90E-E1B0-418F-AB04-260BC1EF77C9}" presName="rootText" presStyleLbl="node1" presStyleIdx="12" presStyleCnt="32">
        <dgm:presLayoutVars>
          <dgm:chMax/>
          <dgm:chPref val="3"/>
        </dgm:presLayoutVars>
      </dgm:prSet>
      <dgm:spPr/>
    </dgm:pt>
    <dgm:pt modelId="{82B10680-A4C2-4B67-9684-9F6CFFF0DF07}" type="pres">
      <dgm:prSet presAssocID="{38C2B90E-E1B0-418F-AB04-260BC1EF77C9}" presName="titleText2" presStyleLbl="fgAcc1" presStyleIdx="12" presStyleCnt="3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B277DC9A-7C1A-4289-A82F-6347A2C04D21}" type="pres">
      <dgm:prSet presAssocID="{38C2B90E-E1B0-418F-AB04-260BC1EF77C9}" presName="rootConnector" presStyleLbl="node4" presStyleIdx="0" presStyleCnt="0"/>
      <dgm:spPr/>
    </dgm:pt>
    <dgm:pt modelId="{7E1C8D72-5764-4749-AFE5-7043C08E3D34}" type="pres">
      <dgm:prSet presAssocID="{38C2B90E-E1B0-418F-AB04-260BC1EF77C9}" presName="hierChild4" presStyleCnt="0"/>
      <dgm:spPr/>
    </dgm:pt>
    <dgm:pt modelId="{A1C4EAD5-BEAF-41A8-A995-9EBD4B4236A0}" type="pres">
      <dgm:prSet presAssocID="{38C2B90E-E1B0-418F-AB04-260BC1EF77C9}" presName="hierChild5" presStyleCnt="0"/>
      <dgm:spPr/>
    </dgm:pt>
    <dgm:pt modelId="{B350F455-C054-4C9C-BBCD-7B7759C2E3CA}" type="pres">
      <dgm:prSet presAssocID="{062D7FAB-ECB0-4B40-B628-8D4391FDB06A}" presName="hierChild5" presStyleCnt="0"/>
      <dgm:spPr/>
    </dgm:pt>
    <dgm:pt modelId="{1CCFAD8B-33AD-4A03-9FDE-FE3C3DC468D2}" type="pres">
      <dgm:prSet presAssocID="{1D5528AB-139D-4DB9-B73C-DA27A62E186F}" presName="hierChild5" presStyleCnt="0"/>
      <dgm:spPr/>
    </dgm:pt>
    <dgm:pt modelId="{DBAC5A7E-1CDF-472D-AC58-2E6AE98FBD0B}" type="pres">
      <dgm:prSet presAssocID="{A24FC3F8-2359-46F6-BAA6-2B5CE0080686}" presName="hierChild5" presStyleCnt="0"/>
      <dgm:spPr/>
    </dgm:pt>
    <dgm:pt modelId="{BF2D70DA-1138-400C-BF41-35712D2025C2}" type="pres">
      <dgm:prSet presAssocID="{7798F2DD-AB8A-4EC1-BCF1-43B3EB786D06}" presName="hierChild5" presStyleCnt="0"/>
      <dgm:spPr/>
    </dgm:pt>
    <dgm:pt modelId="{0C26D98E-FA41-4037-A089-C5B1EA140A25}" type="pres">
      <dgm:prSet presAssocID="{92CBCED2-6312-4081-8482-375F776F644E}" presName="Name37" presStyleLbl="parChTrans1D2" presStyleIdx="1" presStyleCnt="3"/>
      <dgm:spPr/>
    </dgm:pt>
    <dgm:pt modelId="{D282C399-1246-4EF4-8DD5-B90CFF437477}" type="pres">
      <dgm:prSet presAssocID="{04F27C80-BB55-4565-811F-B0C2BC26AAA7}" presName="hierRoot2" presStyleCnt="0">
        <dgm:presLayoutVars>
          <dgm:hierBranch val="init"/>
        </dgm:presLayoutVars>
      </dgm:prSet>
      <dgm:spPr/>
    </dgm:pt>
    <dgm:pt modelId="{732BAFD4-DB47-43C6-9D5D-C7B73EAAFAA5}" type="pres">
      <dgm:prSet presAssocID="{04F27C80-BB55-4565-811F-B0C2BC26AAA7}" presName="rootComposite" presStyleCnt="0"/>
      <dgm:spPr/>
    </dgm:pt>
    <dgm:pt modelId="{4A1E0F1E-3EEC-4FE8-BDF8-7AE8EFC5928D}" type="pres">
      <dgm:prSet presAssocID="{04F27C80-BB55-4565-811F-B0C2BC26AAA7}" presName="rootText" presStyleLbl="node1" presStyleIdx="13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7CD05B34-EFE1-4EB6-82A4-EF804A982DF8}" type="pres">
      <dgm:prSet presAssocID="{04F27C80-BB55-4565-811F-B0C2BC26AAA7}" presName="titleText2" presStyleLbl="fgAcc1" presStyleIdx="13" presStyleCnt="32">
        <dgm:presLayoutVars>
          <dgm:chMax val="0"/>
          <dgm:chPref val="0"/>
        </dgm:presLayoutVars>
      </dgm:prSet>
      <dgm:spPr/>
    </dgm:pt>
    <dgm:pt modelId="{D436CCE4-F524-4254-87A1-018C54DEAE29}" type="pres">
      <dgm:prSet presAssocID="{04F27C80-BB55-4565-811F-B0C2BC26AAA7}" presName="rootConnector" presStyleLbl="node2" presStyleIdx="0" presStyleCnt="0"/>
      <dgm:spPr/>
    </dgm:pt>
    <dgm:pt modelId="{300504C9-8433-40DF-B022-BEC477ED6F32}" type="pres">
      <dgm:prSet presAssocID="{04F27C80-BB55-4565-811F-B0C2BC26AAA7}" presName="hierChild4" presStyleCnt="0"/>
      <dgm:spPr/>
    </dgm:pt>
    <dgm:pt modelId="{D7A15109-017F-4088-AD5C-616AD65BB763}" type="pres">
      <dgm:prSet presAssocID="{84F848AB-7598-4EAE-B39B-EDD6878280EE}" presName="Name37" presStyleLbl="parChTrans1D3" presStyleIdx="1" presStyleCnt="3"/>
      <dgm:spPr/>
    </dgm:pt>
    <dgm:pt modelId="{AFEA0454-AE79-4814-81A3-BCCECCE51F13}" type="pres">
      <dgm:prSet presAssocID="{ABA0A40A-45BB-4CA1-BC5F-4F58281AC160}" presName="hierRoot2" presStyleCnt="0">
        <dgm:presLayoutVars>
          <dgm:hierBranch val="init"/>
        </dgm:presLayoutVars>
      </dgm:prSet>
      <dgm:spPr/>
    </dgm:pt>
    <dgm:pt modelId="{E996F57E-19C6-49E7-A59E-F84BBD62F69B}" type="pres">
      <dgm:prSet presAssocID="{ABA0A40A-45BB-4CA1-BC5F-4F58281AC160}" presName="rootComposite" presStyleCnt="0"/>
      <dgm:spPr/>
    </dgm:pt>
    <dgm:pt modelId="{1458553A-C310-4EA0-A41C-400947DF9302}" type="pres">
      <dgm:prSet presAssocID="{ABA0A40A-45BB-4CA1-BC5F-4F58281AC160}" presName="rootText" presStyleLbl="node1" presStyleIdx="14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21C87F5-F4CE-44ED-A9DF-3512B003F996}" type="pres">
      <dgm:prSet presAssocID="{ABA0A40A-45BB-4CA1-BC5F-4F58281AC160}" presName="titleText2" presStyleLbl="fgAcc1" presStyleIdx="14" presStyleCnt="32">
        <dgm:presLayoutVars>
          <dgm:chMax val="0"/>
          <dgm:chPref val="0"/>
        </dgm:presLayoutVars>
      </dgm:prSet>
      <dgm:spPr/>
    </dgm:pt>
    <dgm:pt modelId="{542C52FA-C5BF-4DF2-97B4-EB0BD84BD5E4}" type="pres">
      <dgm:prSet presAssocID="{ABA0A40A-45BB-4CA1-BC5F-4F58281AC160}" presName="rootConnector" presStyleLbl="node3" presStyleIdx="0" presStyleCnt="0"/>
      <dgm:spPr/>
    </dgm:pt>
    <dgm:pt modelId="{72D78C9A-3B1E-4208-BAB0-D8B6DAEED180}" type="pres">
      <dgm:prSet presAssocID="{ABA0A40A-45BB-4CA1-BC5F-4F58281AC160}" presName="hierChild4" presStyleCnt="0"/>
      <dgm:spPr/>
    </dgm:pt>
    <dgm:pt modelId="{1BD10763-B092-4DE8-85BC-2DEA22597747}" type="pres">
      <dgm:prSet presAssocID="{E9A98377-AD8C-4CFE-B656-7D35A738D3C4}" presName="Name37" presStyleLbl="parChTrans1D4" presStyleIdx="11" presStyleCnt="26"/>
      <dgm:spPr/>
    </dgm:pt>
    <dgm:pt modelId="{4F93947C-AFE3-40D5-963B-02E774034BAF}" type="pres">
      <dgm:prSet presAssocID="{7199975F-2BDB-4B42-9DAC-E23022369E7E}" presName="hierRoot2" presStyleCnt="0">
        <dgm:presLayoutVars>
          <dgm:hierBranch val="init"/>
        </dgm:presLayoutVars>
      </dgm:prSet>
      <dgm:spPr/>
    </dgm:pt>
    <dgm:pt modelId="{DAD507CF-DDC6-45CF-9AD8-BD6C319C0670}" type="pres">
      <dgm:prSet presAssocID="{7199975F-2BDB-4B42-9DAC-E23022369E7E}" presName="rootComposite" presStyleCnt="0"/>
      <dgm:spPr/>
    </dgm:pt>
    <dgm:pt modelId="{06AC281A-0D23-4046-82BF-8634CEBDFE27}" type="pres">
      <dgm:prSet presAssocID="{7199975F-2BDB-4B42-9DAC-E23022369E7E}" presName="rootText" presStyleLbl="node1" presStyleIdx="15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A5EAFBA-F4DA-4EDE-A1BE-E70F4DF43E17}" type="pres">
      <dgm:prSet presAssocID="{7199975F-2BDB-4B42-9DAC-E23022369E7E}" presName="titleText2" presStyleLbl="fgAcc1" presStyleIdx="15" presStyleCnt="3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9FAC1D5E-4132-451E-92D4-5FD540D328F2}" type="pres">
      <dgm:prSet presAssocID="{7199975F-2BDB-4B42-9DAC-E23022369E7E}" presName="rootConnector" presStyleLbl="node4" presStyleIdx="0" presStyleCnt="0"/>
      <dgm:spPr/>
    </dgm:pt>
    <dgm:pt modelId="{ED60F16D-891A-4C3E-A573-DFD4721EE793}" type="pres">
      <dgm:prSet presAssocID="{7199975F-2BDB-4B42-9DAC-E23022369E7E}" presName="hierChild4" presStyleCnt="0"/>
      <dgm:spPr/>
    </dgm:pt>
    <dgm:pt modelId="{2B21D899-6DD5-4322-BEB0-939B655F2C5A}" type="pres">
      <dgm:prSet presAssocID="{5FF6E03B-9087-4F3B-BDD8-3777946B26BB}" presName="Name37" presStyleLbl="parChTrans1D4" presStyleIdx="12" presStyleCnt="26"/>
      <dgm:spPr/>
    </dgm:pt>
    <dgm:pt modelId="{AE915A87-5676-4650-B109-8B018CEA0C22}" type="pres">
      <dgm:prSet presAssocID="{98209155-F261-4E11-B143-01A298E32A0A}" presName="hierRoot2" presStyleCnt="0">
        <dgm:presLayoutVars>
          <dgm:hierBranch val="init"/>
        </dgm:presLayoutVars>
      </dgm:prSet>
      <dgm:spPr/>
    </dgm:pt>
    <dgm:pt modelId="{6092DE23-0AEE-4F1F-9A4D-80533174325F}" type="pres">
      <dgm:prSet presAssocID="{98209155-F261-4E11-B143-01A298E32A0A}" presName="rootComposite" presStyleCnt="0"/>
      <dgm:spPr/>
    </dgm:pt>
    <dgm:pt modelId="{E0C6C88A-7E4D-4DCE-8032-BF5F26D17BF0}" type="pres">
      <dgm:prSet presAssocID="{98209155-F261-4E11-B143-01A298E32A0A}" presName="rootText" presStyleLbl="node1" presStyleIdx="16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B2A2969-6629-4C40-AF39-193E558EA486}" type="pres">
      <dgm:prSet presAssocID="{98209155-F261-4E11-B143-01A298E32A0A}" presName="titleText2" presStyleLbl="fgAcc1" presStyleIdx="16" presStyleCnt="32">
        <dgm:presLayoutVars>
          <dgm:chMax val="0"/>
          <dgm:chPref val="0"/>
        </dgm:presLayoutVars>
      </dgm:prSet>
      <dgm:spPr/>
    </dgm:pt>
    <dgm:pt modelId="{B8001FBE-351C-495B-A451-8FEB99C496BF}" type="pres">
      <dgm:prSet presAssocID="{98209155-F261-4E11-B143-01A298E32A0A}" presName="rootConnector" presStyleLbl="node4" presStyleIdx="0" presStyleCnt="0"/>
      <dgm:spPr/>
    </dgm:pt>
    <dgm:pt modelId="{BD7E3B23-9900-414E-ABCD-7B96A39C0651}" type="pres">
      <dgm:prSet presAssocID="{98209155-F261-4E11-B143-01A298E32A0A}" presName="hierChild4" presStyleCnt="0"/>
      <dgm:spPr/>
    </dgm:pt>
    <dgm:pt modelId="{BBBAB676-9080-44C4-BF8B-6753F8624F5F}" type="pres">
      <dgm:prSet presAssocID="{F9DF78D0-34F5-480E-AD74-9675D60DBFE6}" presName="Name37" presStyleLbl="parChTrans1D4" presStyleIdx="13" presStyleCnt="26"/>
      <dgm:spPr/>
    </dgm:pt>
    <dgm:pt modelId="{08E7D5B6-B64A-4AA0-A064-93E14BFFBE77}" type="pres">
      <dgm:prSet presAssocID="{3C50B13D-66F8-4A88-A655-E77E90449076}" presName="hierRoot2" presStyleCnt="0">
        <dgm:presLayoutVars>
          <dgm:hierBranch val="init"/>
        </dgm:presLayoutVars>
      </dgm:prSet>
      <dgm:spPr/>
    </dgm:pt>
    <dgm:pt modelId="{B15C5D36-4B13-4DC1-BE13-4F4681E1AF55}" type="pres">
      <dgm:prSet presAssocID="{3C50B13D-66F8-4A88-A655-E77E90449076}" presName="rootComposite" presStyleCnt="0"/>
      <dgm:spPr/>
    </dgm:pt>
    <dgm:pt modelId="{FC66425A-20D4-4E91-8E7C-01FD43F5FF3F}" type="pres">
      <dgm:prSet presAssocID="{3C50B13D-66F8-4A88-A655-E77E90449076}" presName="rootText" presStyleLbl="node1" presStyleIdx="17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DDA7950-D7D5-4FC3-A450-534509F74D90}" type="pres">
      <dgm:prSet presAssocID="{3C50B13D-66F8-4A88-A655-E77E90449076}" presName="titleText2" presStyleLbl="fgAcc1" presStyleIdx="17" presStyleCnt="32">
        <dgm:presLayoutVars>
          <dgm:chMax val="0"/>
          <dgm:chPref val="0"/>
        </dgm:presLayoutVars>
      </dgm:prSet>
      <dgm:spPr/>
    </dgm:pt>
    <dgm:pt modelId="{FF3FD288-94FE-4D73-94BD-712F81D7DE4A}" type="pres">
      <dgm:prSet presAssocID="{3C50B13D-66F8-4A88-A655-E77E90449076}" presName="rootConnector" presStyleLbl="node4" presStyleIdx="0" presStyleCnt="0"/>
      <dgm:spPr/>
    </dgm:pt>
    <dgm:pt modelId="{FE6F2320-D441-457D-988A-001188AC658D}" type="pres">
      <dgm:prSet presAssocID="{3C50B13D-66F8-4A88-A655-E77E90449076}" presName="hierChild4" presStyleCnt="0"/>
      <dgm:spPr/>
    </dgm:pt>
    <dgm:pt modelId="{7A355AD5-E329-4935-807E-57F0EDC82DF2}" type="pres">
      <dgm:prSet presAssocID="{E17167B5-834D-41F2-9C70-FD2C5F8B1E92}" presName="Name37" presStyleLbl="parChTrans1D4" presStyleIdx="14" presStyleCnt="26"/>
      <dgm:spPr/>
    </dgm:pt>
    <dgm:pt modelId="{C80F3788-58B8-4B6B-9E3F-F946199D91F9}" type="pres">
      <dgm:prSet presAssocID="{7685A61E-FF20-409C-A012-07622132D4E5}" presName="hierRoot2" presStyleCnt="0">
        <dgm:presLayoutVars>
          <dgm:hierBranch val="init"/>
        </dgm:presLayoutVars>
      </dgm:prSet>
      <dgm:spPr/>
    </dgm:pt>
    <dgm:pt modelId="{32F787CA-607C-42A8-AE2C-F76D1C31FE0D}" type="pres">
      <dgm:prSet presAssocID="{7685A61E-FF20-409C-A012-07622132D4E5}" presName="rootComposite" presStyleCnt="0"/>
      <dgm:spPr/>
    </dgm:pt>
    <dgm:pt modelId="{3BEBA2D1-CA62-4E12-B197-26B4351CD520}" type="pres">
      <dgm:prSet presAssocID="{7685A61E-FF20-409C-A012-07622132D4E5}" presName="rootText" presStyleLbl="node1" presStyleIdx="18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C7AFE06-4D22-4461-B5DD-7B9221EF3BAB}" type="pres">
      <dgm:prSet presAssocID="{7685A61E-FF20-409C-A012-07622132D4E5}" presName="titleText2" presStyleLbl="fgAcc1" presStyleIdx="18" presStyleCnt="32">
        <dgm:presLayoutVars>
          <dgm:chMax val="0"/>
          <dgm:chPref val="0"/>
        </dgm:presLayoutVars>
      </dgm:prSet>
      <dgm:spPr/>
    </dgm:pt>
    <dgm:pt modelId="{9FCD1C77-C3F3-4059-8307-E0D830B5C798}" type="pres">
      <dgm:prSet presAssocID="{7685A61E-FF20-409C-A012-07622132D4E5}" presName="rootConnector" presStyleLbl="node4" presStyleIdx="0" presStyleCnt="0"/>
      <dgm:spPr/>
    </dgm:pt>
    <dgm:pt modelId="{34992258-66C1-4994-BB04-3B14798D8185}" type="pres">
      <dgm:prSet presAssocID="{7685A61E-FF20-409C-A012-07622132D4E5}" presName="hierChild4" presStyleCnt="0"/>
      <dgm:spPr/>
    </dgm:pt>
    <dgm:pt modelId="{F879C33C-4688-4E57-8D3B-FB93AF50174D}" type="pres">
      <dgm:prSet presAssocID="{6704F8E2-62BB-4E13-BB78-2B1C8108329F}" presName="Name37" presStyleLbl="parChTrans1D4" presStyleIdx="15" presStyleCnt="26"/>
      <dgm:spPr/>
    </dgm:pt>
    <dgm:pt modelId="{C9D315C3-23CF-43ED-B240-6C769A9615E3}" type="pres">
      <dgm:prSet presAssocID="{1EC896A1-C4EB-42B6-8EED-A29E7E3EA581}" presName="hierRoot2" presStyleCnt="0">
        <dgm:presLayoutVars>
          <dgm:hierBranch val="init"/>
        </dgm:presLayoutVars>
      </dgm:prSet>
      <dgm:spPr/>
    </dgm:pt>
    <dgm:pt modelId="{7A7BA1DD-BCFA-4993-B529-48451F858D95}" type="pres">
      <dgm:prSet presAssocID="{1EC896A1-C4EB-42B6-8EED-A29E7E3EA581}" presName="rootComposite" presStyleCnt="0"/>
      <dgm:spPr/>
    </dgm:pt>
    <dgm:pt modelId="{B2E09344-9345-44AB-A1A1-2763E0F27F2B}" type="pres">
      <dgm:prSet presAssocID="{1EC896A1-C4EB-42B6-8EED-A29E7E3EA581}" presName="rootText" presStyleLbl="node1" presStyleIdx="19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681988F7-AB09-476E-B8FC-1A0F0116B330}" type="pres">
      <dgm:prSet presAssocID="{1EC896A1-C4EB-42B6-8EED-A29E7E3EA581}" presName="titleText2" presStyleLbl="fgAcc1" presStyleIdx="19" presStyleCnt="32">
        <dgm:presLayoutVars>
          <dgm:chMax val="0"/>
          <dgm:chPref val="0"/>
        </dgm:presLayoutVars>
      </dgm:prSet>
      <dgm:spPr/>
    </dgm:pt>
    <dgm:pt modelId="{6043A638-ADE8-46F4-988C-82EA97F939B5}" type="pres">
      <dgm:prSet presAssocID="{1EC896A1-C4EB-42B6-8EED-A29E7E3EA581}" presName="rootConnector" presStyleLbl="node4" presStyleIdx="0" presStyleCnt="0"/>
      <dgm:spPr/>
    </dgm:pt>
    <dgm:pt modelId="{BF0B17B2-F2A6-4AED-B60C-A75E0C964EB8}" type="pres">
      <dgm:prSet presAssocID="{1EC896A1-C4EB-42B6-8EED-A29E7E3EA581}" presName="hierChild4" presStyleCnt="0"/>
      <dgm:spPr/>
    </dgm:pt>
    <dgm:pt modelId="{76B0CEFC-FAB1-41CA-80E7-A29EC60D281C}" type="pres">
      <dgm:prSet presAssocID="{64D7F96A-C749-4CE3-9D70-2FE9E343918F}" presName="Name37" presStyleLbl="parChTrans1D4" presStyleIdx="16" presStyleCnt="26"/>
      <dgm:spPr/>
    </dgm:pt>
    <dgm:pt modelId="{9CEF0101-E1F0-47B8-BCFA-C29517D87E09}" type="pres">
      <dgm:prSet presAssocID="{C9F68CBE-FA2C-4588-A3A1-608245183F20}" presName="hierRoot2" presStyleCnt="0">
        <dgm:presLayoutVars>
          <dgm:hierBranch val="init"/>
        </dgm:presLayoutVars>
      </dgm:prSet>
      <dgm:spPr/>
    </dgm:pt>
    <dgm:pt modelId="{6F657857-7EA6-47C4-B575-41391B304230}" type="pres">
      <dgm:prSet presAssocID="{C9F68CBE-FA2C-4588-A3A1-608245183F20}" presName="rootComposite" presStyleCnt="0"/>
      <dgm:spPr/>
    </dgm:pt>
    <dgm:pt modelId="{62C1825D-64FA-43AE-8A27-4D27E097D096}" type="pres">
      <dgm:prSet presAssocID="{C9F68CBE-FA2C-4588-A3A1-608245183F20}" presName="rootText" presStyleLbl="node1" presStyleIdx="20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E4BABC54-1288-44DA-A618-585DE9EB99F1}" type="pres">
      <dgm:prSet presAssocID="{C9F68CBE-FA2C-4588-A3A1-608245183F20}" presName="titleText2" presStyleLbl="fgAcc1" presStyleIdx="20" presStyleCnt="32">
        <dgm:presLayoutVars>
          <dgm:chMax val="0"/>
          <dgm:chPref val="0"/>
        </dgm:presLayoutVars>
      </dgm:prSet>
      <dgm:spPr/>
    </dgm:pt>
    <dgm:pt modelId="{33F467E5-6AE0-4302-9259-7ED06B5FFD94}" type="pres">
      <dgm:prSet presAssocID="{C9F68CBE-FA2C-4588-A3A1-608245183F20}" presName="rootConnector" presStyleLbl="node4" presStyleIdx="0" presStyleCnt="0"/>
      <dgm:spPr/>
    </dgm:pt>
    <dgm:pt modelId="{83DC7BE5-3216-49A3-988D-254C269F2B7A}" type="pres">
      <dgm:prSet presAssocID="{C9F68CBE-FA2C-4588-A3A1-608245183F20}" presName="hierChild4" presStyleCnt="0"/>
      <dgm:spPr/>
    </dgm:pt>
    <dgm:pt modelId="{4AF25314-CFC9-4CA9-849A-AB8C11FA15C4}" type="pres">
      <dgm:prSet presAssocID="{C9F68CBE-FA2C-4588-A3A1-608245183F20}" presName="hierChild5" presStyleCnt="0"/>
      <dgm:spPr/>
    </dgm:pt>
    <dgm:pt modelId="{01515022-29A4-4E65-96D7-CCB4F9A8533A}" type="pres">
      <dgm:prSet presAssocID="{1EC896A1-C4EB-42B6-8EED-A29E7E3EA581}" presName="hierChild5" presStyleCnt="0"/>
      <dgm:spPr/>
    </dgm:pt>
    <dgm:pt modelId="{03CEFCD6-7587-4235-B856-49EF8F8EAB1C}" type="pres">
      <dgm:prSet presAssocID="{7685A61E-FF20-409C-A012-07622132D4E5}" presName="hierChild5" presStyleCnt="0"/>
      <dgm:spPr/>
    </dgm:pt>
    <dgm:pt modelId="{555998F0-1774-43E1-86CB-65172DFB429D}" type="pres">
      <dgm:prSet presAssocID="{3C50B13D-66F8-4A88-A655-E77E90449076}" presName="hierChild5" presStyleCnt="0"/>
      <dgm:spPr/>
    </dgm:pt>
    <dgm:pt modelId="{AAE33ACD-DBA7-45B7-B69C-0B1103FC740D}" type="pres">
      <dgm:prSet presAssocID="{98209155-F261-4E11-B143-01A298E32A0A}" presName="hierChild5" presStyleCnt="0"/>
      <dgm:spPr/>
    </dgm:pt>
    <dgm:pt modelId="{096A7133-C2CC-4C43-8A78-E152952CC62B}" type="pres">
      <dgm:prSet presAssocID="{7199975F-2BDB-4B42-9DAC-E23022369E7E}" presName="hierChild5" presStyleCnt="0"/>
      <dgm:spPr/>
    </dgm:pt>
    <dgm:pt modelId="{1AA3B9B1-0054-47AE-81A3-C93631A8DE89}" type="pres">
      <dgm:prSet presAssocID="{ABA0A40A-45BB-4CA1-BC5F-4F58281AC160}" presName="hierChild5" presStyleCnt="0"/>
      <dgm:spPr/>
    </dgm:pt>
    <dgm:pt modelId="{C5CD192A-E09F-4E52-836D-52611080A3BD}" type="pres">
      <dgm:prSet presAssocID="{04F27C80-BB55-4565-811F-B0C2BC26AAA7}" presName="hierChild5" presStyleCnt="0"/>
      <dgm:spPr/>
    </dgm:pt>
    <dgm:pt modelId="{55C295B9-3634-4CB9-938D-42AD8915D0B6}" type="pres">
      <dgm:prSet presAssocID="{040B0C52-9414-4DF3-A303-985C6E50B332}" presName="Name37" presStyleLbl="parChTrans1D2" presStyleIdx="2" presStyleCnt="3"/>
      <dgm:spPr/>
    </dgm:pt>
    <dgm:pt modelId="{1CB947A2-F34A-48D6-8BB6-6A817130C828}" type="pres">
      <dgm:prSet presAssocID="{6F42CDA0-4906-4B9D-B505-6F4DFABB8666}" presName="hierRoot2" presStyleCnt="0">
        <dgm:presLayoutVars>
          <dgm:hierBranch val="init"/>
        </dgm:presLayoutVars>
      </dgm:prSet>
      <dgm:spPr/>
    </dgm:pt>
    <dgm:pt modelId="{FE4B44D2-33FE-434D-AB2C-A53CA43CBCF0}" type="pres">
      <dgm:prSet presAssocID="{6F42CDA0-4906-4B9D-B505-6F4DFABB8666}" presName="rootComposite" presStyleCnt="0"/>
      <dgm:spPr/>
    </dgm:pt>
    <dgm:pt modelId="{31847BA1-F607-42EC-A270-25E805E16051}" type="pres">
      <dgm:prSet presAssocID="{6F42CDA0-4906-4B9D-B505-6F4DFABB8666}" presName="rootText" presStyleLbl="node1" presStyleIdx="21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FF511566-405D-4D1C-960A-E3053E530BC1}" type="pres">
      <dgm:prSet presAssocID="{6F42CDA0-4906-4B9D-B505-6F4DFABB8666}" presName="titleText2" presStyleLbl="fgAcc1" presStyleIdx="21" presStyleCnt="32">
        <dgm:presLayoutVars>
          <dgm:chMax val="0"/>
          <dgm:chPref val="0"/>
        </dgm:presLayoutVars>
      </dgm:prSet>
      <dgm:spPr/>
    </dgm:pt>
    <dgm:pt modelId="{FD33BBA8-2946-4605-8E08-861CB899F939}" type="pres">
      <dgm:prSet presAssocID="{6F42CDA0-4906-4B9D-B505-6F4DFABB8666}" presName="rootConnector" presStyleLbl="node2" presStyleIdx="0" presStyleCnt="0"/>
      <dgm:spPr/>
    </dgm:pt>
    <dgm:pt modelId="{428775AF-1577-4863-8D70-E80E664931F0}" type="pres">
      <dgm:prSet presAssocID="{6F42CDA0-4906-4B9D-B505-6F4DFABB8666}" presName="hierChild4" presStyleCnt="0"/>
      <dgm:spPr/>
    </dgm:pt>
    <dgm:pt modelId="{7F0ABE82-BC62-4F5A-9D36-7AD05E85E667}" type="pres">
      <dgm:prSet presAssocID="{4378A469-B6EC-447C-BB39-CBFDDB9A645A}" presName="Name37" presStyleLbl="parChTrans1D3" presStyleIdx="2" presStyleCnt="3"/>
      <dgm:spPr/>
    </dgm:pt>
    <dgm:pt modelId="{8A4F0113-987D-48E6-AD60-BCF80A8872DD}" type="pres">
      <dgm:prSet presAssocID="{48721E1C-C2A0-49A4-A54C-20CCA32187C5}" presName="hierRoot2" presStyleCnt="0">
        <dgm:presLayoutVars>
          <dgm:hierBranch val="init"/>
        </dgm:presLayoutVars>
      </dgm:prSet>
      <dgm:spPr/>
    </dgm:pt>
    <dgm:pt modelId="{82BFD759-DD3A-4025-BD02-740D8A3F6E66}" type="pres">
      <dgm:prSet presAssocID="{48721E1C-C2A0-49A4-A54C-20CCA32187C5}" presName="rootComposite" presStyleCnt="0"/>
      <dgm:spPr/>
    </dgm:pt>
    <dgm:pt modelId="{8BD8B20E-F051-4BF8-919E-8D77C5C63B55}" type="pres">
      <dgm:prSet presAssocID="{48721E1C-C2A0-49A4-A54C-20CCA32187C5}" presName="rootText" presStyleLbl="node1" presStyleIdx="22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23E06BC-7D97-49C7-AEA7-4ECDADBBAD07}" type="pres">
      <dgm:prSet presAssocID="{48721E1C-C2A0-49A4-A54C-20CCA32187C5}" presName="titleText2" presStyleLbl="fgAcc1" presStyleIdx="22" presStyleCnt="32">
        <dgm:presLayoutVars>
          <dgm:chMax val="0"/>
          <dgm:chPref val="0"/>
        </dgm:presLayoutVars>
      </dgm:prSet>
      <dgm:spPr/>
    </dgm:pt>
    <dgm:pt modelId="{31E5ADE1-ACA4-45CC-AC30-C5AD56C51257}" type="pres">
      <dgm:prSet presAssocID="{48721E1C-C2A0-49A4-A54C-20CCA32187C5}" presName="rootConnector" presStyleLbl="node3" presStyleIdx="0" presStyleCnt="0"/>
      <dgm:spPr/>
    </dgm:pt>
    <dgm:pt modelId="{7BFBC59F-E04F-4DD8-8B12-352E0E5EEAC7}" type="pres">
      <dgm:prSet presAssocID="{48721E1C-C2A0-49A4-A54C-20CCA32187C5}" presName="hierChild4" presStyleCnt="0"/>
      <dgm:spPr/>
    </dgm:pt>
    <dgm:pt modelId="{6EB85062-5A2C-444A-A04D-A0C03CACEEA5}" type="pres">
      <dgm:prSet presAssocID="{0F4CC321-45DB-49BA-A9A0-35F0CBE3C9B9}" presName="Name37" presStyleLbl="parChTrans1D4" presStyleIdx="17" presStyleCnt="26"/>
      <dgm:spPr/>
    </dgm:pt>
    <dgm:pt modelId="{B2FD81DD-29F9-4884-8E27-B98D256B44F8}" type="pres">
      <dgm:prSet presAssocID="{B38DCA13-7406-49A5-B6F7-19565021F02F}" presName="hierRoot2" presStyleCnt="0">
        <dgm:presLayoutVars>
          <dgm:hierBranch val="init"/>
        </dgm:presLayoutVars>
      </dgm:prSet>
      <dgm:spPr/>
    </dgm:pt>
    <dgm:pt modelId="{C6C90508-1D64-4C49-83E8-53DC82E07FF7}" type="pres">
      <dgm:prSet presAssocID="{B38DCA13-7406-49A5-B6F7-19565021F02F}" presName="rootComposite" presStyleCnt="0"/>
      <dgm:spPr/>
    </dgm:pt>
    <dgm:pt modelId="{2690DEE9-3CEA-4BA3-86C7-C93F70BC38CD}" type="pres">
      <dgm:prSet presAssocID="{B38DCA13-7406-49A5-B6F7-19565021F02F}" presName="rootText" presStyleLbl="node1" presStyleIdx="23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784C950A-78D1-4693-9917-638CBAFF3F0C}" type="pres">
      <dgm:prSet presAssocID="{B38DCA13-7406-49A5-B6F7-19565021F02F}" presName="titleText2" presStyleLbl="fgAcc1" presStyleIdx="23" presStyleCnt="32">
        <dgm:presLayoutVars>
          <dgm:chMax val="0"/>
          <dgm:chPref val="0"/>
        </dgm:presLayoutVars>
      </dgm:prSet>
      <dgm:spPr/>
    </dgm:pt>
    <dgm:pt modelId="{3DE0E4CE-41A9-4D86-812D-2B9ABDE293CD}" type="pres">
      <dgm:prSet presAssocID="{B38DCA13-7406-49A5-B6F7-19565021F02F}" presName="rootConnector" presStyleLbl="node4" presStyleIdx="0" presStyleCnt="0"/>
      <dgm:spPr/>
    </dgm:pt>
    <dgm:pt modelId="{9CAC937A-D800-4F5D-AC2F-F4DDE42D47D9}" type="pres">
      <dgm:prSet presAssocID="{B38DCA13-7406-49A5-B6F7-19565021F02F}" presName="hierChild4" presStyleCnt="0"/>
      <dgm:spPr/>
    </dgm:pt>
    <dgm:pt modelId="{BB3971FC-F24F-4BD0-A1E6-92387D706434}" type="pres">
      <dgm:prSet presAssocID="{B0CEAD29-A5E8-40AC-86E6-FDA7734F72F1}" presName="Name37" presStyleLbl="parChTrans1D4" presStyleIdx="18" presStyleCnt="26"/>
      <dgm:spPr/>
    </dgm:pt>
    <dgm:pt modelId="{2C3EF7B3-C620-4D71-A432-2DA110202ADF}" type="pres">
      <dgm:prSet presAssocID="{07133054-E51B-48DF-BB01-13C70E04057A}" presName="hierRoot2" presStyleCnt="0">
        <dgm:presLayoutVars>
          <dgm:hierBranch val="init"/>
        </dgm:presLayoutVars>
      </dgm:prSet>
      <dgm:spPr/>
    </dgm:pt>
    <dgm:pt modelId="{1EF2BDBD-F6D9-49C0-B0D1-7FB6265CE4B1}" type="pres">
      <dgm:prSet presAssocID="{07133054-E51B-48DF-BB01-13C70E04057A}" presName="rootComposite" presStyleCnt="0"/>
      <dgm:spPr/>
    </dgm:pt>
    <dgm:pt modelId="{729387AA-73B2-4E44-9DEF-2EC578052519}" type="pres">
      <dgm:prSet presAssocID="{07133054-E51B-48DF-BB01-13C70E04057A}" presName="rootText" presStyleLbl="node1" presStyleIdx="24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8058DB6-AF20-4DAC-B9B0-C7DDBB7DC9CC}" type="pres">
      <dgm:prSet presAssocID="{07133054-E51B-48DF-BB01-13C70E04057A}" presName="titleText2" presStyleLbl="fgAcc1" presStyleIdx="24" presStyleCnt="32">
        <dgm:presLayoutVars>
          <dgm:chMax val="0"/>
          <dgm:chPref val="0"/>
        </dgm:presLayoutVars>
      </dgm:prSet>
      <dgm:spPr/>
    </dgm:pt>
    <dgm:pt modelId="{73391B22-6CDC-4AB5-A14C-02DD25B88DC4}" type="pres">
      <dgm:prSet presAssocID="{07133054-E51B-48DF-BB01-13C70E04057A}" presName="rootConnector" presStyleLbl="node4" presStyleIdx="0" presStyleCnt="0"/>
      <dgm:spPr/>
    </dgm:pt>
    <dgm:pt modelId="{8D46EF8F-34BE-49A0-9E07-80571FB08537}" type="pres">
      <dgm:prSet presAssocID="{07133054-E51B-48DF-BB01-13C70E04057A}" presName="hierChild4" presStyleCnt="0"/>
      <dgm:spPr/>
    </dgm:pt>
    <dgm:pt modelId="{D685ABB4-71D0-4E07-9E59-C0B2DBD88FF6}" type="pres">
      <dgm:prSet presAssocID="{BDBBDD0B-66EB-49A1-AC4E-4148804328E3}" presName="Name37" presStyleLbl="parChTrans1D4" presStyleIdx="19" presStyleCnt="26"/>
      <dgm:spPr/>
    </dgm:pt>
    <dgm:pt modelId="{6B3FE170-5638-4586-AA4B-55EA987AC5E3}" type="pres">
      <dgm:prSet presAssocID="{33A1A899-E336-442C-90DD-1E7BBE50E88E}" presName="hierRoot2" presStyleCnt="0">
        <dgm:presLayoutVars>
          <dgm:hierBranch val="init"/>
        </dgm:presLayoutVars>
      </dgm:prSet>
      <dgm:spPr/>
    </dgm:pt>
    <dgm:pt modelId="{A4AB7CD2-66B8-4777-8B94-0752D3DF1889}" type="pres">
      <dgm:prSet presAssocID="{33A1A899-E336-442C-90DD-1E7BBE50E88E}" presName="rootComposite" presStyleCnt="0"/>
      <dgm:spPr/>
    </dgm:pt>
    <dgm:pt modelId="{5552C3AF-2B9E-43E0-9FD3-80B372E8A67D}" type="pres">
      <dgm:prSet presAssocID="{33A1A899-E336-442C-90DD-1E7BBE50E88E}" presName="rootText" presStyleLbl="node1" presStyleIdx="25" presStyleCnt="32">
        <dgm:presLayoutVars>
          <dgm:chMax/>
          <dgm:chPref val="3"/>
        </dgm:presLayoutVars>
      </dgm:prSet>
      <dgm:spPr/>
    </dgm:pt>
    <dgm:pt modelId="{6C6C2701-A9F6-485D-B7E8-BA991EDEF6C0}" type="pres">
      <dgm:prSet presAssocID="{33A1A899-E336-442C-90DD-1E7BBE50E88E}" presName="titleText2" presStyleLbl="fgAcc1" presStyleIdx="25" presStyleCnt="32">
        <dgm:presLayoutVars>
          <dgm:chMax val="0"/>
          <dgm:chPref val="0"/>
        </dgm:presLayoutVars>
      </dgm:prSet>
      <dgm:spPr/>
    </dgm:pt>
    <dgm:pt modelId="{EC349B5B-F89C-4A2C-936F-576EB43C836C}" type="pres">
      <dgm:prSet presAssocID="{33A1A899-E336-442C-90DD-1E7BBE50E88E}" presName="rootConnector" presStyleLbl="node4" presStyleIdx="0" presStyleCnt="0"/>
      <dgm:spPr/>
    </dgm:pt>
    <dgm:pt modelId="{116CC772-4A3A-43E9-A3E0-495C080574C5}" type="pres">
      <dgm:prSet presAssocID="{33A1A899-E336-442C-90DD-1E7BBE50E88E}" presName="hierChild4" presStyleCnt="0"/>
      <dgm:spPr/>
    </dgm:pt>
    <dgm:pt modelId="{0CBCFB04-8E4D-4F57-8D77-8D8D55B92E58}" type="pres">
      <dgm:prSet presAssocID="{3633A38A-A8FB-4907-BD83-751B1A8317D6}" presName="Name37" presStyleLbl="parChTrans1D4" presStyleIdx="20" presStyleCnt="26"/>
      <dgm:spPr/>
    </dgm:pt>
    <dgm:pt modelId="{6AA85D36-AE2A-4CF8-9758-281C55A23490}" type="pres">
      <dgm:prSet presAssocID="{C898BB9C-7ACF-47CF-ADFB-AC8C37339256}" presName="hierRoot2" presStyleCnt="0">
        <dgm:presLayoutVars>
          <dgm:hierBranch val="init"/>
        </dgm:presLayoutVars>
      </dgm:prSet>
      <dgm:spPr/>
    </dgm:pt>
    <dgm:pt modelId="{888F25B4-1526-466F-8207-F6668D97F265}" type="pres">
      <dgm:prSet presAssocID="{C898BB9C-7ACF-47CF-ADFB-AC8C37339256}" presName="rootComposite" presStyleCnt="0"/>
      <dgm:spPr/>
    </dgm:pt>
    <dgm:pt modelId="{B7C9B595-533F-4F56-92B6-A0A9BCD97462}" type="pres">
      <dgm:prSet presAssocID="{C898BB9C-7ACF-47CF-ADFB-AC8C37339256}" presName="rootText" presStyleLbl="node1" presStyleIdx="26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AB2F003-47C0-44A9-B317-52E3201DE24E}" type="pres">
      <dgm:prSet presAssocID="{C898BB9C-7ACF-47CF-ADFB-AC8C37339256}" presName="titleText2" presStyleLbl="fgAcc1" presStyleIdx="26" presStyleCnt="32">
        <dgm:presLayoutVars>
          <dgm:chMax val="0"/>
          <dgm:chPref val="0"/>
        </dgm:presLayoutVars>
      </dgm:prSet>
      <dgm:spPr/>
    </dgm:pt>
    <dgm:pt modelId="{6E995191-9048-47BD-8599-81CC6DB34B39}" type="pres">
      <dgm:prSet presAssocID="{C898BB9C-7ACF-47CF-ADFB-AC8C37339256}" presName="rootConnector" presStyleLbl="node4" presStyleIdx="0" presStyleCnt="0"/>
      <dgm:spPr/>
    </dgm:pt>
    <dgm:pt modelId="{1728BF04-0490-49D1-B1B5-41831985D7B3}" type="pres">
      <dgm:prSet presAssocID="{C898BB9C-7ACF-47CF-ADFB-AC8C37339256}" presName="hierChild4" presStyleCnt="0"/>
      <dgm:spPr/>
    </dgm:pt>
    <dgm:pt modelId="{4E3331EC-3FE2-45F7-B06F-1BB40F597816}" type="pres">
      <dgm:prSet presAssocID="{2118086F-B5AE-4273-BF6E-BC2531D55B22}" presName="Name37" presStyleLbl="parChTrans1D4" presStyleIdx="21" presStyleCnt="26"/>
      <dgm:spPr/>
    </dgm:pt>
    <dgm:pt modelId="{DE87D4AA-4F42-43AB-ACC3-2EA2CF6377C4}" type="pres">
      <dgm:prSet presAssocID="{3C850C41-15B5-4665-9186-D9687A4B898D}" presName="hierRoot2" presStyleCnt="0">
        <dgm:presLayoutVars>
          <dgm:hierBranch val="init"/>
        </dgm:presLayoutVars>
      </dgm:prSet>
      <dgm:spPr/>
    </dgm:pt>
    <dgm:pt modelId="{B78A2863-11E1-4581-9566-3B53F7E308B4}" type="pres">
      <dgm:prSet presAssocID="{3C850C41-15B5-4665-9186-D9687A4B898D}" presName="rootComposite" presStyleCnt="0"/>
      <dgm:spPr/>
    </dgm:pt>
    <dgm:pt modelId="{B1245635-24AE-4738-8D45-EBB1D596AF58}" type="pres">
      <dgm:prSet presAssocID="{3C850C41-15B5-4665-9186-D9687A4B898D}" presName="rootText" presStyleLbl="node1" presStyleIdx="27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C544C16E-A738-4AB4-BD1F-06A72CD274E2}" type="pres">
      <dgm:prSet presAssocID="{3C850C41-15B5-4665-9186-D9687A4B898D}" presName="titleText2" presStyleLbl="fgAcc1" presStyleIdx="27" presStyleCnt="32">
        <dgm:presLayoutVars>
          <dgm:chMax val="0"/>
          <dgm:chPref val="0"/>
        </dgm:presLayoutVars>
      </dgm:prSet>
      <dgm:spPr/>
    </dgm:pt>
    <dgm:pt modelId="{084E5A69-B9CB-4A6D-A52B-5631F94C79F3}" type="pres">
      <dgm:prSet presAssocID="{3C850C41-15B5-4665-9186-D9687A4B898D}" presName="rootConnector" presStyleLbl="node4" presStyleIdx="0" presStyleCnt="0"/>
      <dgm:spPr/>
    </dgm:pt>
    <dgm:pt modelId="{6280C109-6735-4788-8E72-D23BE800F83F}" type="pres">
      <dgm:prSet presAssocID="{3C850C41-15B5-4665-9186-D9687A4B898D}" presName="hierChild4" presStyleCnt="0"/>
      <dgm:spPr/>
    </dgm:pt>
    <dgm:pt modelId="{198BB664-3E2A-4D4B-A6F3-396BB396C38B}" type="pres">
      <dgm:prSet presAssocID="{3C850C41-15B5-4665-9186-D9687A4B898D}" presName="hierChild5" presStyleCnt="0"/>
      <dgm:spPr/>
    </dgm:pt>
    <dgm:pt modelId="{92BB938A-655F-499F-99C7-E8FE7EA958AB}" type="pres">
      <dgm:prSet presAssocID="{C898BB9C-7ACF-47CF-ADFB-AC8C37339256}" presName="hierChild5" presStyleCnt="0"/>
      <dgm:spPr/>
    </dgm:pt>
    <dgm:pt modelId="{21C3CCD1-8C57-4208-BAAF-0BA589BD1642}" type="pres">
      <dgm:prSet presAssocID="{33A1A899-E336-442C-90DD-1E7BBE50E88E}" presName="hierChild5" presStyleCnt="0"/>
      <dgm:spPr/>
    </dgm:pt>
    <dgm:pt modelId="{DD88BFBB-3C02-4AEF-8577-51A12C968642}" type="pres">
      <dgm:prSet presAssocID="{B380AF6C-2381-4D10-B15D-598D793024CE}" presName="Name37" presStyleLbl="parChTrans1D4" presStyleIdx="22" presStyleCnt="26"/>
      <dgm:spPr/>
    </dgm:pt>
    <dgm:pt modelId="{9EEA5BCE-99E8-44B2-98E5-FACB5AF2DB9D}" type="pres">
      <dgm:prSet presAssocID="{9DF4C9BA-E776-4973-8979-5D22362E216B}" presName="hierRoot2" presStyleCnt="0">
        <dgm:presLayoutVars>
          <dgm:hierBranch val="init"/>
        </dgm:presLayoutVars>
      </dgm:prSet>
      <dgm:spPr/>
    </dgm:pt>
    <dgm:pt modelId="{F7619008-2DC0-48DD-A041-13D445F626A2}" type="pres">
      <dgm:prSet presAssocID="{9DF4C9BA-E776-4973-8979-5D22362E216B}" presName="rootComposite" presStyleCnt="0"/>
      <dgm:spPr/>
    </dgm:pt>
    <dgm:pt modelId="{12C982FA-FC74-4A6E-9407-10C403AA69F8}" type="pres">
      <dgm:prSet presAssocID="{9DF4C9BA-E776-4973-8979-5D22362E216B}" presName="rootText" presStyleLbl="node1" presStyleIdx="28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215ACC5-2A45-4A2D-9FF6-49569DFA0756}" type="pres">
      <dgm:prSet presAssocID="{9DF4C9BA-E776-4973-8979-5D22362E216B}" presName="titleText2" presStyleLbl="fgAcc1" presStyleIdx="28" presStyleCnt="32">
        <dgm:presLayoutVars>
          <dgm:chMax val="0"/>
          <dgm:chPref val="0"/>
        </dgm:presLayoutVars>
      </dgm:prSet>
      <dgm:spPr/>
    </dgm:pt>
    <dgm:pt modelId="{AEE5D6EE-C356-4002-A5C6-EC992AE20F79}" type="pres">
      <dgm:prSet presAssocID="{9DF4C9BA-E776-4973-8979-5D22362E216B}" presName="rootConnector" presStyleLbl="node4" presStyleIdx="0" presStyleCnt="0"/>
      <dgm:spPr/>
    </dgm:pt>
    <dgm:pt modelId="{156C09D2-D3FA-438F-BE8B-7C531C78F2E1}" type="pres">
      <dgm:prSet presAssocID="{9DF4C9BA-E776-4973-8979-5D22362E216B}" presName="hierChild4" presStyleCnt="0"/>
      <dgm:spPr/>
    </dgm:pt>
    <dgm:pt modelId="{3AB53E3F-641C-4514-A796-5219E5816E84}" type="pres">
      <dgm:prSet presAssocID="{B68891BB-4F36-414E-A839-1F639715BAA5}" presName="Name37" presStyleLbl="parChTrans1D4" presStyleIdx="23" presStyleCnt="26"/>
      <dgm:spPr/>
    </dgm:pt>
    <dgm:pt modelId="{F54587F6-94E1-4897-9B5C-35CD7CA30961}" type="pres">
      <dgm:prSet presAssocID="{9B2BB200-4BC2-40C5-9C1A-099C00B6CCC9}" presName="hierRoot2" presStyleCnt="0">
        <dgm:presLayoutVars>
          <dgm:hierBranch val="init"/>
        </dgm:presLayoutVars>
      </dgm:prSet>
      <dgm:spPr/>
    </dgm:pt>
    <dgm:pt modelId="{01B15831-F0FA-4409-BC76-992927F9D7EF}" type="pres">
      <dgm:prSet presAssocID="{9B2BB200-4BC2-40C5-9C1A-099C00B6CCC9}" presName="rootComposite" presStyleCnt="0"/>
      <dgm:spPr/>
    </dgm:pt>
    <dgm:pt modelId="{69DA73A3-B786-4DCC-BC52-2D24BC1BF3F5}" type="pres">
      <dgm:prSet presAssocID="{9B2BB200-4BC2-40C5-9C1A-099C00B6CCC9}" presName="rootText" presStyleLbl="node1" presStyleIdx="29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A9F973C-5E28-4145-931B-AE1EB69D2915}" type="pres">
      <dgm:prSet presAssocID="{9B2BB200-4BC2-40C5-9C1A-099C00B6CCC9}" presName="titleText2" presStyleLbl="fgAcc1" presStyleIdx="29" presStyleCnt="32">
        <dgm:presLayoutVars>
          <dgm:chMax val="0"/>
          <dgm:chPref val="0"/>
        </dgm:presLayoutVars>
      </dgm:prSet>
      <dgm:spPr/>
    </dgm:pt>
    <dgm:pt modelId="{D3538650-F37E-48CE-9A30-0D2F7BA62B31}" type="pres">
      <dgm:prSet presAssocID="{9B2BB200-4BC2-40C5-9C1A-099C00B6CCC9}" presName="rootConnector" presStyleLbl="node4" presStyleIdx="0" presStyleCnt="0"/>
      <dgm:spPr/>
    </dgm:pt>
    <dgm:pt modelId="{E49C0B74-D86C-44CE-9F25-C84A44419EAB}" type="pres">
      <dgm:prSet presAssocID="{9B2BB200-4BC2-40C5-9C1A-099C00B6CCC9}" presName="hierChild4" presStyleCnt="0"/>
      <dgm:spPr/>
    </dgm:pt>
    <dgm:pt modelId="{F88CCD57-5116-475A-9E10-39C1EB2D0B6B}" type="pres">
      <dgm:prSet presAssocID="{F9245AC3-741B-4C22-894B-202E21F96412}" presName="Name37" presStyleLbl="parChTrans1D4" presStyleIdx="24" presStyleCnt="26"/>
      <dgm:spPr/>
    </dgm:pt>
    <dgm:pt modelId="{B179A89A-EF25-4130-81F7-DBA199435F1F}" type="pres">
      <dgm:prSet presAssocID="{C5F470EA-618F-4855-BD89-616F58B5E8F0}" presName="hierRoot2" presStyleCnt="0">
        <dgm:presLayoutVars>
          <dgm:hierBranch val="init"/>
        </dgm:presLayoutVars>
      </dgm:prSet>
      <dgm:spPr/>
    </dgm:pt>
    <dgm:pt modelId="{B0AD4187-598B-470F-AC5B-D12A9CF71690}" type="pres">
      <dgm:prSet presAssocID="{C5F470EA-618F-4855-BD89-616F58B5E8F0}" presName="rootComposite" presStyleCnt="0"/>
      <dgm:spPr/>
    </dgm:pt>
    <dgm:pt modelId="{E5172081-023D-45E5-AF26-129A10045D0C}" type="pres">
      <dgm:prSet presAssocID="{C5F470EA-618F-4855-BD89-616F58B5E8F0}" presName="rootText" presStyleLbl="node1" presStyleIdx="30" presStyleCnt="3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F4118EF6-B4CE-402D-BDBF-FCE6B3CEB54F}" type="pres">
      <dgm:prSet presAssocID="{C5F470EA-618F-4855-BD89-616F58B5E8F0}" presName="titleText2" presStyleLbl="fgAcc1" presStyleIdx="30" presStyleCnt="3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412990C-F80E-46E5-BC81-37DE37BFC233}" type="pres">
      <dgm:prSet presAssocID="{C5F470EA-618F-4855-BD89-616F58B5E8F0}" presName="rootConnector" presStyleLbl="node4" presStyleIdx="0" presStyleCnt="0"/>
      <dgm:spPr/>
    </dgm:pt>
    <dgm:pt modelId="{94895CD3-4BCA-4748-BE90-87AB407A1F1F}" type="pres">
      <dgm:prSet presAssocID="{C5F470EA-618F-4855-BD89-616F58B5E8F0}" presName="hierChild4" presStyleCnt="0"/>
      <dgm:spPr/>
    </dgm:pt>
    <dgm:pt modelId="{BCBFEDB4-3A73-4FE4-A720-24DED8FE7130}" type="pres">
      <dgm:prSet presAssocID="{C5F470EA-618F-4855-BD89-616F58B5E8F0}" presName="hierChild5" presStyleCnt="0"/>
      <dgm:spPr/>
    </dgm:pt>
    <dgm:pt modelId="{CFAB0F8F-63E2-45A4-881E-BBB7346B25E0}" type="pres">
      <dgm:prSet presAssocID="{9B2BB200-4BC2-40C5-9C1A-099C00B6CCC9}" presName="hierChild5" presStyleCnt="0"/>
      <dgm:spPr/>
    </dgm:pt>
    <dgm:pt modelId="{A5B4065D-C74A-48B4-BE4E-F326D7AFD417}" type="pres">
      <dgm:prSet presAssocID="{9DF4C9BA-E776-4973-8979-5D22362E216B}" presName="hierChild5" presStyleCnt="0"/>
      <dgm:spPr/>
    </dgm:pt>
    <dgm:pt modelId="{F151B911-E609-4F35-9F29-0546CE975C81}" type="pres">
      <dgm:prSet presAssocID="{B05F6F1E-A82E-4DA9-B95C-4D346FF9EFED}" presName="Name37" presStyleLbl="parChTrans1D4" presStyleIdx="25" presStyleCnt="26"/>
      <dgm:spPr/>
    </dgm:pt>
    <dgm:pt modelId="{16C45B0A-A620-4F8B-834D-88FD00952E0A}" type="pres">
      <dgm:prSet presAssocID="{A2F4F703-7CF6-4790-8839-28537AE8C390}" presName="hierRoot2" presStyleCnt="0">
        <dgm:presLayoutVars>
          <dgm:hierBranch val="init"/>
        </dgm:presLayoutVars>
      </dgm:prSet>
      <dgm:spPr/>
    </dgm:pt>
    <dgm:pt modelId="{3E21DFD0-DF9C-454F-9106-D8F269E02BD4}" type="pres">
      <dgm:prSet presAssocID="{A2F4F703-7CF6-4790-8839-28537AE8C390}" presName="rootComposite" presStyleCnt="0"/>
      <dgm:spPr/>
    </dgm:pt>
    <dgm:pt modelId="{C8AC8A82-58E0-4AD6-9629-D15138445F97}" type="pres">
      <dgm:prSet presAssocID="{A2F4F703-7CF6-4790-8839-28537AE8C390}" presName="rootText" presStyleLbl="node1" presStyleIdx="31" presStyleCnt="32">
        <dgm:presLayoutVars>
          <dgm:chMax/>
          <dgm:chPref val="3"/>
        </dgm:presLayoutVars>
      </dgm:prSet>
      <dgm:spPr/>
    </dgm:pt>
    <dgm:pt modelId="{4507C22C-8434-4602-BFD9-475E4E68FD5A}" type="pres">
      <dgm:prSet presAssocID="{A2F4F703-7CF6-4790-8839-28537AE8C390}" presName="titleText2" presStyleLbl="fgAcc1" presStyleIdx="31" presStyleCnt="32">
        <dgm:presLayoutVars>
          <dgm:chMax val="0"/>
          <dgm:chPref val="0"/>
        </dgm:presLayoutVars>
      </dgm:prSet>
      <dgm:spPr/>
    </dgm:pt>
    <dgm:pt modelId="{6C0C8415-52F4-4F7A-AE4E-3C6038637836}" type="pres">
      <dgm:prSet presAssocID="{A2F4F703-7CF6-4790-8839-28537AE8C390}" presName="rootConnector" presStyleLbl="node4" presStyleIdx="0" presStyleCnt="0"/>
      <dgm:spPr/>
    </dgm:pt>
    <dgm:pt modelId="{87579886-E64A-4D2D-9AC4-FC11EE692C84}" type="pres">
      <dgm:prSet presAssocID="{A2F4F703-7CF6-4790-8839-28537AE8C390}" presName="hierChild4" presStyleCnt="0"/>
      <dgm:spPr/>
    </dgm:pt>
    <dgm:pt modelId="{97C09A6C-AC10-4584-8FC8-38BD63E5A68F}" type="pres">
      <dgm:prSet presAssocID="{A2F4F703-7CF6-4790-8839-28537AE8C390}" presName="hierChild5" presStyleCnt="0"/>
      <dgm:spPr/>
    </dgm:pt>
    <dgm:pt modelId="{77D24566-8818-4D9A-8414-558D58BDE21F}" type="pres">
      <dgm:prSet presAssocID="{07133054-E51B-48DF-BB01-13C70E04057A}" presName="hierChild5" presStyleCnt="0"/>
      <dgm:spPr/>
    </dgm:pt>
    <dgm:pt modelId="{84DFC239-1D9C-4475-AF10-C2B02347E1F3}" type="pres">
      <dgm:prSet presAssocID="{B38DCA13-7406-49A5-B6F7-19565021F02F}" presName="hierChild5" presStyleCnt="0"/>
      <dgm:spPr/>
    </dgm:pt>
    <dgm:pt modelId="{4303E077-F40A-4FA1-A706-A72F0876266F}" type="pres">
      <dgm:prSet presAssocID="{48721E1C-C2A0-49A4-A54C-20CCA32187C5}" presName="hierChild5" presStyleCnt="0"/>
      <dgm:spPr/>
    </dgm:pt>
    <dgm:pt modelId="{B0AABDAC-1EB4-4F7C-BBC0-1BA2EBE5FCFD}" type="pres">
      <dgm:prSet presAssocID="{6F42CDA0-4906-4B9D-B505-6F4DFABB8666}" presName="hierChild5" presStyleCnt="0"/>
      <dgm:spPr/>
    </dgm:pt>
    <dgm:pt modelId="{DDD65731-4E12-4DD8-85EC-F4E93F9031B6}" type="pres">
      <dgm:prSet presAssocID="{A565E73B-732C-4214-902F-22A257B0F5A7}" presName="hierChild3" presStyleCnt="0"/>
      <dgm:spPr/>
    </dgm:pt>
  </dgm:ptLst>
  <dgm:cxnLst>
    <dgm:cxn modelId="{6D6824C8-DE0D-4CBA-B994-51375F284BC3}" type="presOf" srcId="{9E1D2A9D-D620-4969-838D-88D582912224}" destId="{3081AF89-B637-452C-9D47-3789E5924A50}" srcOrd="0" destOrd="0" presId="urn:microsoft.com/office/officeart/2008/layout/NameandTitleOrganizationalChart"/>
    <dgm:cxn modelId="{E3DE78C2-A88D-4FFA-BE5D-C9EC67316A93}" type="presOf" srcId="{48721E1C-C2A0-49A4-A54C-20CCA32187C5}" destId="{8BD8B20E-F051-4BF8-919E-8D77C5C63B55}" srcOrd="0" destOrd="0" presId="urn:microsoft.com/office/officeart/2008/layout/NameandTitleOrganizationalChart"/>
    <dgm:cxn modelId="{FD748675-8194-4B77-8DBA-00CD33F608B4}" type="presOf" srcId="{4378A469-B6EC-447C-BB39-CBFDDB9A645A}" destId="{7F0ABE82-BC62-4F5A-9D36-7AD05E85E667}" srcOrd="0" destOrd="0" presId="urn:microsoft.com/office/officeart/2008/layout/NameandTitleOrganizationalChart"/>
    <dgm:cxn modelId="{846310BB-C511-4324-B165-68BCD58D9D7D}" srcId="{07133054-E51B-48DF-BB01-13C70E04057A}" destId="{33A1A899-E336-442C-90DD-1E7BBE50E88E}" srcOrd="0" destOrd="0" parTransId="{BDBBDD0B-66EB-49A1-AC4E-4148804328E3}" sibTransId="{9BAA7B86-4BE3-4799-B5E7-ED8457450C53}"/>
    <dgm:cxn modelId="{7BC56257-DA50-4B01-AF39-42971D70421A}" type="presOf" srcId="{7AD74EF6-B495-486A-B97B-EF09CB8719FA}" destId="{0B753CF5-70C5-4325-A480-FBBE58414EB7}" srcOrd="0" destOrd="0" presId="urn:microsoft.com/office/officeart/2008/layout/NameandTitleOrganizationalChart"/>
    <dgm:cxn modelId="{829FAD02-EA12-4CC2-91AF-8CADFD8CF1DF}" type="presOf" srcId="{7129EBB6-87D5-4429-A0AC-51E7A6996FAA}" destId="{BF267E01-C635-4AF6-83F3-AFC75AEA820E}" srcOrd="0" destOrd="0" presId="urn:microsoft.com/office/officeart/2008/layout/NameandTitleOrganizationalChart"/>
    <dgm:cxn modelId="{29DAA066-A961-40D5-BD1D-8C0EE4DFC786}" srcId="{ABA0A40A-45BB-4CA1-BC5F-4F58281AC160}" destId="{7199975F-2BDB-4B42-9DAC-E23022369E7E}" srcOrd="0" destOrd="0" parTransId="{E9A98377-AD8C-4CFE-B656-7D35A738D3C4}" sibTransId="{000985B8-481E-4015-B446-25FA61D94BB8}"/>
    <dgm:cxn modelId="{974E6375-93C4-4676-89B4-79EF41A0A14D}" type="presOf" srcId="{3C50B13D-66F8-4A88-A655-E77E90449076}" destId="{FC66425A-20D4-4E91-8E7C-01FD43F5FF3F}" srcOrd="0" destOrd="0" presId="urn:microsoft.com/office/officeart/2008/layout/NameandTitleOrganizationalChart"/>
    <dgm:cxn modelId="{DF0B8E03-2DC4-4F10-AEE4-89860A0F1387}" srcId="{BA908284-4DE1-4E71-9265-7C66CC088392}" destId="{62F81A9A-ED1B-43B5-8782-0C456338C865}" srcOrd="0" destOrd="0" parTransId="{11C84388-303A-4AAF-AF51-F2A8E6A46857}" sibTransId="{31E54F87-F6C7-41C1-A7FA-229C7044B211}"/>
    <dgm:cxn modelId="{A8D16A7A-9274-4EAC-A1E7-E2B2FA85BC50}" type="presOf" srcId="{FA3FD67B-8EFC-4D0C-8445-97C5BFE262E6}" destId="{5DDA7950-D7D5-4FC3-A450-534509F74D90}" srcOrd="0" destOrd="0" presId="urn:microsoft.com/office/officeart/2008/layout/NameandTitleOrganizationalChart"/>
    <dgm:cxn modelId="{5343C38E-AA83-492F-9B58-2D889C58EC05}" type="presOf" srcId="{24492E96-0A2D-4DF4-A91A-C8EC0DAC3991}" destId="{2F8ADA41-3428-434D-B10B-8061C1FFA4B0}" srcOrd="0" destOrd="0" presId="urn:microsoft.com/office/officeart/2008/layout/NameandTitleOrganizationalChart"/>
    <dgm:cxn modelId="{4C99F7E9-8494-421D-ADC9-8E00664552B2}" type="presOf" srcId="{1D5528AB-139D-4DB9-B73C-DA27A62E186F}" destId="{6377B190-6A01-493C-A28A-0951A77DDD2D}" srcOrd="0" destOrd="0" presId="urn:microsoft.com/office/officeart/2008/layout/NameandTitleOrganizationalChart"/>
    <dgm:cxn modelId="{E749EF64-9F05-4B2E-8910-219AA8154CF9}" srcId="{04F27C80-BB55-4565-811F-B0C2BC26AAA7}" destId="{ABA0A40A-45BB-4CA1-BC5F-4F58281AC160}" srcOrd="0" destOrd="0" parTransId="{84F848AB-7598-4EAE-B39B-EDD6878280EE}" sibTransId="{A45A4617-64F3-4D97-91E3-8155BC646F62}"/>
    <dgm:cxn modelId="{EE30A4E1-812E-4203-9DA0-762D7261D9F4}" type="presOf" srcId="{1EC896A1-C4EB-42B6-8EED-A29E7E3EA581}" destId="{B2E09344-9345-44AB-A1A1-2763E0F27F2B}" srcOrd="0" destOrd="0" presId="urn:microsoft.com/office/officeart/2008/layout/NameandTitleOrganizationalChart"/>
    <dgm:cxn modelId="{57D112C9-6815-4BAA-A806-E50DDA7A5464}" srcId="{03154A74-651C-47AE-B5E0-1BFD7B7C2364}" destId="{BA908284-4DE1-4E71-9265-7C66CC088392}" srcOrd="0" destOrd="0" parTransId="{C9CD80B0-4F1F-45BF-B196-9495FC766BF5}" sibTransId="{875877BF-F524-4F1F-BC72-02DA8BE6994F}"/>
    <dgm:cxn modelId="{FCBB842E-3DDB-480B-BC33-4B456869FFE7}" type="presOf" srcId="{AFD02E01-C3D8-47A6-9138-3323C0AB3C38}" destId="{1EFB197A-5B23-4C31-941B-3B42459EEB31}" srcOrd="0" destOrd="0" presId="urn:microsoft.com/office/officeart/2008/layout/NameandTitleOrganizationalChart"/>
    <dgm:cxn modelId="{B8E4470F-6C13-49EA-A20D-2288232A7864}" type="presOf" srcId="{8E2E00C7-0075-4110-8AA5-7877A122D280}" destId="{27B7B4D6-AA90-4F79-95A0-79EBA0C3F846}" srcOrd="0" destOrd="0" presId="urn:microsoft.com/office/officeart/2008/layout/NameandTitleOrganizationalChart"/>
    <dgm:cxn modelId="{BC596BCC-D46E-4E7B-BB53-FBCC7827201C}" type="presOf" srcId="{B68891BB-4F36-414E-A839-1F639715BAA5}" destId="{3AB53E3F-641C-4514-A796-5219E5816E84}" srcOrd="0" destOrd="0" presId="urn:microsoft.com/office/officeart/2008/layout/NameandTitleOrganizationalChart"/>
    <dgm:cxn modelId="{31FB7B3A-C4E6-40EB-B4ED-AA00AC5B6F07}" type="presOf" srcId="{7685A61E-FF20-409C-A012-07622132D4E5}" destId="{3BEBA2D1-CA62-4E12-B197-26B4351CD520}" srcOrd="0" destOrd="0" presId="urn:microsoft.com/office/officeart/2008/layout/NameandTitleOrganizationalChart"/>
    <dgm:cxn modelId="{94E1FE6F-1CB3-40ED-B0BD-7EB834CA5EE7}" srcId="{B38DCA13-7406-49A5-B6F7-19565021F02F}" destId="{07133054-E51B-48DF-BB01-13C70E04057A}" srcOrd="0" destOrd="0" parTransId="{B0CEAD29-A5E8-40AC-86E6-FDA7734F72F1}" sibTransId="{934A0337-1FF9-4912-B012-7532E5CD3155}"/>
    <dgm:cxn modelId="{CECDED19-1911-456D-A290-6AFCD28892BA}" srcId="{9B2BB200-4BC2-40C5-9C1A-099C00B6CCC9}" destId="{C5F470EA-618F-4855-BD89-616F58B5E8F0}" srcOrd="0" destOrd="0" parTransId="{F9245AC3-741B-4C22-894B-202E21F96412}" sibTransId="{48057970-A695-4A8D-86DB-C32794026114}"/>
    <dgm:cxn modelId="{E0765300-9B18-4291-9EDA-5CC9D13A31D8}" type="presOf" srcId="{9E1D2A9D-D620-4969-838D-88D582912224}" destId="{96584DD9-EB10-42D4-8B84-57BDC813F219}" srcOrd="1" destOrd="0" presId="urn:microsoft.com/office/officeart/2008/layout/NameandTitleOrganizationalChart"/>
    <dgm:cxn modelId="{309A0B64-5BDF-4F28-A582-379502402781}" type="presOf" srcId="{CD584F6D-4BAA-46E6-9952-54357596BB78}" destId="{EF97E09C-425D-41A5-89BA-E541FCA15845}" srcOrd="0" destOrd="0" presId="urn:microsoft.com/office/officeart/2008/layout/NameandTitleOrganizationalChart"/>
    <dgm:cxn modelId="{41C21D2B-1F58-4B22-83A5-25B5DBE65353}" srcId="{A565E73B-732C-4214-902F-22A257B0F5A7}" destId="{04F27C80-BB55-4565-811F-B0C2BC26AAA7}" srcOrd="1" destOrd="0" parTransId="{92CBCED2-6312-4081-8482-375F776F644E}" sibTransId="{B0263606-0AEE-4A0A-9D96-C76280FDB2FA}"/>
    <dgm:cxn modelId="{8D67A137-6FB8-43E3-A6DE-4922A3DC9C2E}" type="presOf" srcId="{83941341-6AF5-4A7A-A060-F76E5CDB878A}" destId="{C54B856F-9EAE-4A5A-BA7E-EB3CEF61596F}" srcOrd="0" destOrd="0" presId="urn:microsoft.com/office/officeart/2008/layout/NameandTitleOrganizationalChart"/>
    <dgm:cxn modelId="{15B55CF1-E125-4932-86FB-4A1A4BA65417}" type="presOf" srcId="{3541C73D-2E6D-45E9-B729-E9B95A4EBC58}" destId="{0BE1DF81-05D0-4475-BC15-D777A24F0E7A}" srcOrd="0" destOrd="0" presId="urn:microsoft.com/office/officeart/2008/layout/NameandTitleOrganizationalChart"/>
    <dgm:cxn modelId="{65BF11B1-AA13-4BCA-883D-BF6CA27CA31E}" type="presOf" srcId="{C5F470EA-618F-4855-BD89-616F58B5E8F0}" destId="{F412990C-F80E-46E5-BC81-37DE37BFC233}" srcOrd="1" destOrd="0" presId="urn:microsoft.com/office/officeart/2008/layout/NameandTitleOrganizationalChart"/>
    <dgm:cxn modelId="{5D13ADC3-90E5-46C6-A1B1-07BE3C3454F4}" type="presOf" srcId="{274CB8CB-C41B-4638-9CD0-2D61DA7E45BC}" destId="{503DD81A-7E67-4354-BF3B-6772D5A997D4}" srcOrd="0" destOrd="0" presId="urn:microsoft.com/office/officeart/2008/layout/NameandTitleOrganizationalChart"/>
    <dgm:cxn modelId="{47858A64-69E5-4497-9EDC-789A6AC5C046}" type="presOf" srcId="{934A0337-1FF9-4912-B012-7532E5CD3155}" destId="{D8058DB6-AF20-4DAC-B9B0-C7DDBB7DC9CC}" srcOrd="0" destOrd="0" presId="urn:microsoft.com/office/officeart/2008/layout/NameandTitleOrganizationalChart"/>
    <dgm:cxn modelId="{AC68CB86-CAFB-4F9E-8250-0FE0C3E076E7}" type="presOf" srcId="{A45A4617-64F3-4D97-91E3-8155BC646F62}" destId="{D21C87F5-F4CE-44ED-A9DF-3512B003F996}" srcOrd="0" destOrd="0" presId="urn:microsoft.com/office/officeart/2008/layout/NameandTitleOrganizationalChart"/>
    <dgm:cxn modelId="{8DA5FF31-80E4-46C4-975C-0011A0E75B94}" type="presOf" srcId="{C898BB9C-7ACF-47CF-ADFB-AC8C37339256}" destId="{6E995191-9048-47BD-8599-81CC6DB34B39}" srcOrd="1" destOrd="0" presId="urn:microsoft.com/office/officeart/2008/layout/NameandTitleOrganizationalChart"/>
    <dgm:cxn modelId="{2DAD178C-AE91-4BA8-813B-0E7D71A7EC2B}" type="presOf" srcId="{07133054-E51B-48DF-BB01-13C70E04057A}" destId="{729387AA-73B2-4E44-9DEF-2EC578052519}" srcOrd="0" destOrd="0" presId="urn:microsoft.com/office/officeart/2008/layout/NameandTitleOrganizationalChart"/>
    <dgm:cxn modelId="{97A04BCB-C86F-4A95-BA71-80E8C9D5FAC1}" type="presOf" srcId="{04F27C80-BB55-4565-811F-B0C2BC26AAA7}" destId="{4A1E0F1E-3EEC-4FE8-BDF8-7AE8EFC5928D}" srcOrd="0" destOrd="0" presId="urn:microsoft.com/office/officeart/2008/layout/NameandTitleOrganizationalChart"/>
    <dgm:cxn modelId="{27CC9FD3-8B3A-41D9-A4B6-C8A237BC6FF1}" type="presOf" srcId="{622916CF-539E-4870-B8EA-A8DA02042D4F}" destId="{A0396B6E-18DB-48A4-A825-222F742CABDB}" srcOrd="0" destOrd="0" presId="urn:microsoft.com/office/officeart/2008/layout/NameandTitleOrganizationalChart"/>
    <dgm:cxn modelId="{D7B91854-A12C-41CB-AE35-A6D0449B48CB}" type="presOf" srcId="{B380AF6C-2381-4D10-B15D-598D793024CE}" destId="{DD88BFBB-3C02-4AEF-8577-51A12C968642}" srcOrd="0" destOrd="0" presId="urn:microsoft.com/office/officeart/2008/layout/NameandTitleOrganizationalChart"/>
    <dgm:cxn modelId="{086E0522-A004-4E14-B7EF-C737458674AC}" srcId="{07133054-E51B-48DF-BB01-13C70E04057A}" destId="{9DF4C9BA-E776-4973-8979-5D22362E216B}" srcOrd="1" destOrd="0" parTransId="{B380AF6C-2381-4D10-B15D-598D793024CE}" sibTransId="{E713E57A-3A91-4E27-B1BA-B2EAEDE16CBE}"/>
    <dgm:cxn modelId="{996B5C64-B346-4D8F-AAAA-CE43CA5E6E8F}" srcId="{3C50B13D-66F8-4A88-A655-E77E90449076}" destId="{7685A61E-FF20-409C-A012-07622132D4E5}" srcOrd="0" destOrd="0" parTransId="{E17167B5-834D-41F2-9C70-FD2C5F8B1E92}" sibTransId="{4FFD5D87-BE4D-4DD2-8330-EF689EBDEEE9}"/>
    <dgm:cxn modelId="{980ECB45-3EC2-483E-BC84-DDD1C209A862}" type="presOf" srcId="{03154A74-651C-47AE-B5E0-1BFD7B7C2364}" destId="{154B7FA1-63E7-4C24-8E59-35BF9438A82A}" srcOrd="1" destOrd="0" presId="urn:microsoft.com/office/officeart/2008/layout/NameandTitleOrganizationalChart"/>
    <dgm:cxn modelId="{89DDB952-1FDD-43AB-8DCA-AB2C1C3C0D07}" type="presOf" srcId="{84F848AB-7598-4EAE-B39B-EDD6878280EE}" destId="{D7A15109-017F-4088-AD5C-616AD65BB763}" srcOrd="0" destOrd="0" presId="urn:microsoft.com/office/officeart/2008/layout/NameandTitleOrganizationalChart"/>
    <dgm:cxn modelId="{7374D7DC-79E7-4479-BEF2-BC65BDC1272E}" type="presOf" srcId="{F9245AC3-741B-4C22-894B-202E21F96412}" destId="{F88CCD57-5116-475A-9E10-39C1EB2D0B6B}" srcOrd="0" destOrd="0" presId="urn:microsoft.com/office/officeart/2008/layout/NameandTitleOrganizationalChart"/>
    <dgm:cxn modelId="{EF60AF8D-CAF5-4D0E-A285-17782996C621}" type="presOf" srcId="{48057970-A695-4A8D-86DB-C32794026114}" destId="{F4118EF6-B4CE-402D-BDBF-FCE6B3CEB54F}" srcOrd="0" destOrd="0" presId="urn:microsoft.com/office/officeart/2008/layout/NameandTitleOrganizationalChart"/>
    <dgm:cxn modelId="{80C5B28F-38D5-4ABC-9B82-E53760188556}" type="presOf" srcId="{C9F68CBE-FA2C-4588-A3A1-608245183F20}" destId="{62C1825D-64FA-43AE-8A27-4D27E097D096}" srcOrd="0" destOrd="0" presId="urn:microsoft.com/office/officeart/2008/layout/NameandTitleOrganizationalChart"/>
    <dgm:cxn modelId="{842AB153-6061-4753-B10D-C5B348EA9E88}" type="presOf" srcId="{2118086F-B5AE-4273-BF6E-BC2531D55B22}" destId="{4E3331EC-3FE2-45F7-B06F-1BB40F597816}" srcOrd="0" destOrd="0" presId="urn:microsoft.com/office/officeart/2008/layout/NameandTitleOrganizationalChart"/>
    <dgm:cxn modelId="{1D7A4424-49C4-4F05-A6C7-D698772E7343}" type="presOf" srcId="{A24FC3F8-2359-46F6-BAA6-2B5CE0080686}" destId="{AC9B3FE7-21D2-498C-BFDB-EA6FF6C76D25}" srcOrd="1" destOrd="0" presId="urn:microsoft.com/office/officeart/2008/layout/NameandTitleOrganizationalChart"/>
    <dgm:cxn modelId="{A4E64E66-E4B4-4C28-82F1-8E25E966CDCE}" type="presOf" srcId="{07133054-E51B-48DF-BB01-13C70E04057A}" destId="{73391B22-6CDC-4AB5-A14C-02DD25B88DC4}" srcOrd="1" destOrd="0" presId="urn:microsoft.com/office/officeart/2008/layout/NameandTitleOrganizationalChart"/>
    <dgm:cxn modelId="{0DF1F76E-E1D2-47A2-A085-C5D54197EC3C}" type="presOf" srcId="{B38DCA13-7406-49A5-B6F7-19565021F02F}" destId="{3DE0E4CE-41A9-4D86-812D-2B9ABDE293CD}" srcOrd="1" destOrd="0" presId="urn:microsoft.com/office/officeart/2008/layout/NameandTitleOrganizationalChart"/>
    <dgm:cxn modelId="{FDF774FE-91DD-4519-825A-42BF8DC7F8A9}" type="presOf" srcId="{AA9694B1-7274-47B0-8740-F93F4FAD546E}" destId="{5B0E105F-C99E-4836-B218-41DC8CE4816F}" srcOrd="0" destOrd="0" presId="urn:microsoft.com/office/officeart/2008/layout/NameandTitleOrganizationalChart"/>
    <dgm:cxn modelId="{B4F65AC5-68C1-4E10-A132-F4EBDFFE9679}" type="presOf" srcId="{36FC7F79-5A80-4812-BA14-2B1E02359FA0}" destId="{59F62AB5-45EC-4067-8ABA-EE0C9552DDA8}" srcOrd="0" destOrd="0" presId="urn:microsoft.com/office/officeart/2008/layout/NameandTitleOrganizationalChart"/>
    <dgm:cxn modelId="{396F4B82-2317-4F90-AB52-D0B707BAC4AD}" type="presOf" srcId="{D08E8D03-BF88-4DE6-AEAC-E32BC11EFB76}" destId="{BAB2F003-47C0-44A9-B317-52E3201DE24E}" srcOrd="0" destOrd="0" presId="urn:microsoft.com/office/officeart/2008/layout/NameandTitleOrganizationalChart"/>
    <dgm:cxn modelId="{730594CF-033E-4CC6-8ADF-BE07B7EE71CA}" type="presOf" srcId="{68DB9F6C-D5DD-452B-A2E6-3D62B803250B}" destId="{97E1AA42-7278-4997-8BA6-7DE6AF800A3C}" srcOrd="0" destOrd="0" presId="urn:microsoft.com/office/officeart/2008/layout/NameandTitleOrganizationalChart"/>
    <dgm:cxn modelId="{9FFE1DAC-9B9A-4652-B17F-0FEB6206F3ED}" srcId="{7685A61E-FF20-409C-A012-07622132D4E5}" destId="{1EC896A1-C4EB-42B6-8EED-A29E7E3EA581}" srcOrd="0" destOrd="0" parTransId="{6704F8E2-62BB-4E13-BB78-2B1C8108329F}" sibTransId="{AA05514D-A310-42A8-A909-577FBEC37040}"/>
    <dgm:cxn modelId="{77517908-7A02-46BD-9EF0-6A13D070D6B2}" type="presOf" srcId="{447219CE-C8A1-47CE-B405-FF631CCBC3BF}" destId="{519E1B91-D35B-4958-B64B-15741A21B07C}" srcOrd="0" destOrd="0" presId="urn:microsoft.com/office/officeart/2008/layout/NameandTitleOrganizationalChart"/>
    <dgm:cxn modelId="{1D1CA3DE-0842-4B7D-ABFE-4CB2F79E2FE4}" srcId="{33A1A899-E336-442C-90DD-1E7BBE50E88E}" destId="{C898BB9C-7ACF-47CF-ADFB-AC8C37339256}" srcOrd="0" destOrd="0" parTransId="{3633A38A-A8FB-4907-BD83-751B1A8317D6}" sibTransId="{D08E8D03-BF88-4DE6-AEAC-E32BC11EFB76}"/>
    <dgm:cxn modelId="{C1F37561-0AD0-466A-9661-2F3CDBD18D53}" type="presOf" srcId="{33A1A899-E336-442C-90DD-1E7BBE50E88E}" destId="{5552C3AF-2B9E-43E0-9FD3-80B372E8A67D}" srcOrd="0" destOrd="0" presId="urn:microsoft.com/office/officeart/2008/layout/NameandTitleOrganizationalChart"/>
    <dgm:cxn modelId="{F480903E-E684-4F22-AC41-782656167714}" type="presOf" srcId="{48721E1C-C2A0-49A4-A54C-20CCA32187C5}" destId="{31E5ADE1-ACA4-45CC-AC30-C5AD56C51257}" srcOrd="1" destOrd="0" presId="urn:microsoft.com/office/officeart/2008/layout/NameandTitleOrganizationalChart"/>
    <dgm:cxn modelId="{1BE79821-4726-4C81-92E9-2F3A75BA3898}" type="presOf" srcId="{B05F6F1E-A82E-4DA9-B95C-4D346FF9EFED}" destId="{F151B911-E609-4F35-9F29-0546CE975C81}" srcOrd="0" destOrd="0" presId="urn:microsoft.com/office/officeart/2008/layout/NameandTitleOrganizationalChart"/>
    <dgm:cxn modelId="{5ECEB4F9-4D84-4F48-BC89-366CCBE5B813}" type="presOf" srcId="{E68E159D-D268-4177-ACB8-16C988A1DA3B}" destId="{D4DDC954-9CD3-4C8B-9334-EB2E23175936}" srcOrd="0" destOrd="0" presId="urn:microsoft.com/office/officeart/2008/layout/NameandTitleOrganizationalChart"/>
    <dgm:cxn modelId="{710C1CAC-A862-4D8B-8B96-9408E75B9D3B}" type="presOf" srcId="{64D7F96A-C749-4CE3-9D70-2FE9E343918F}" destId="{76B0CEFC-FAB1-41CA-80E7-A29EC60D281C}" srcOrd="0" destOrd="0" presId="urn:microsoft.com/office/officeart/2008/layout/NameandTitleOrganizationalChart"/>
    <dgm:cxn modelId="{622A7025-C000-44B3-B1C9-84547E70F269}" type="presOf" srcId="{F9DF78D0-34F5-480E-AD74-9675D60DBFE6}" destId="{BBBAB676-9080-44C4-BF8B-6753F8624F5F}" srcOrd="0" destOrd="0" presId="urn:microsoft.com/office/officeart/2008/layout/NameandTitleOrganizationalChart"/>
    <dgm:cxn modelId="{87EB0996-12BF-4FE8-AEE8-D2E203C4639B}" type="presOf" srcId="{A2D5C201-85BE-4291-8919-AEE0B3E133FD}" destId="{A0F16588-F4D0-4041-BBCC-B0BA5F1519A8}" srcOrd="0" destOrd="0" presId="urn:microsoft.com/office/officeart/2008/layout/NameandTitleOrganizationalChart"/>
    <dgm:cxn modelId="{975D3275-6F4F-420A-9CC2-47F4DB31C58A}" srcId="{7199975F-2BDB-4B42-9DAC-E23022369E7E}" destId="{98209155-F261-4E11-B143-01A298E32A0A}" srcOrd="0" destOrd="0" parTransId="{5FF6E03B-9087-4F3B-BDD8-3777946B26BB}" sibTransId="{2446E61C-46EE-4B15-91E4-DFBAF60F30D5}"/>
    <dgm:cxn modelId="{B420061D-9D63-4791-8A2B-BA88A76001BF}" type="presOf" srcId="{1EC896A1-C4EB-42B6-8EED-A29E7E3EA581}" destId="{6043A638-ADE8-46F4-988C-82EA97F939B5}" srcOrd="1" destOrd="0" presId="urn:microsoft.com/office/officeart/2008/layout/NameandTitleOrganizationalChart"/>
    <dgm:cxn modelId="{F58076F9-AFAA-4191-AB39-79B8FE7BD652}" type="presOf" srcId="{9BAA7B86-4BE3-4799-B5E7-ED8457450C53}" destId="{6C6C2701-A9F6-485D-B7E8-BA991EDEF6C0}" srcOrd="0" destOrd="0" presId="urn:microsoft.com/office/officeart/2008/layout/NameandTitleOrganizationalChart"/>
    <dgm:cxn modelId="{4A570048-5E40-4BC5-9860-2C36C4458FD5}" type="presOf" srcId="{C898BB9C-7ACF-47CF-ADFB-AC8C37339256}" destId="{B7C9B595-533F-4F56-92B6-A0A9BCD97462}" srcOrd="0" destOrd="0" presId="urn:microsoft.com/office/officeart/2008/layout/NameandTitleOrganizationalChart"/>
    <dgm:cxn modelId="{CE80CEBA-7376-4DCD-BCEA-B01130863EE7}" srcId="{48721E1C-C2A0-49A4-A54C-20CCA32187C5}" destId="{B38DCA13-7406-49A5-B6F7-19565021F02F}" srcOrd="0" destOrd="0" parTransId="{0F4CC321-45DB-49BA-A9A0-35F0CBE3C9B9}" sibTransId="{35B93D60-6CB9-4E8F-87CD-1F673E299502}"/>
    <dgm:cxn modelId="{026BF715-B5F7-45CF-ACA2-7E369A3D837E}" srcId="{9DF4C9BA-E776-4973-8979-5D22362E216B}" destId="{9B2BB200-4BC2-40C5-9C1A-099C00B6CCC9}" srcOrd="0" destOrd="0" parTransId="{B68891BB-4F36-414E-A839-1F639715BAA5}" sibTransId="{AF61FD28-3C7E-409A-80B9-D568AAE13B78}"/>
    <dgm:cxn modelId="{21CAA11B-AC54-4E45-922F-5DAF34196861}" type="presOf" srcId="{62F81A9A-ED1B-43B5-8782-0C456338C865}" destId="{1152DEFC-2AD3-4725-9AD1-BDB2D956B7A7}" srcOrd="0" destOrd="0" presId="urn:microsoft.com/office/officeart/2008/layout/NameandTitleOrganizationalChart"/>
    <dgm:cxn modelId="{92C6B11D-1062-4910-958F-8B88E39948C3}" type="presOf" srcId="{062D7FAB-ECB0-4B40-B628-8D4391FDB06A}" destId="{58290300-0F81-47AD-BDFC-32ADFF287AD0}" srcOrd="0" destOrd="0" presId="urn:microsoft.com/office/officeart/2008/layout/NameandTitleOrganizationalChart"/>
    <dgm:cxn modelId="{BAABAE80-27B2-4409-8F3C-B11BA5F807EE}" type="presOf" srcId="{9B2BB200-4BC2-40C5-9C1A-099C00B6CCC9}" destId="{D3538650-F37E-48CE-9A30-0D2F7BA62B31}" srcOrd="1" destOrd="0" presId="urn:microsoft.com/office/officeart/2008/layout/NameandTitleOrganizationalChart"/>
    <dgm:cxn modelId="{642C31E9-FFA3-47EF-88E8-CB918A598D2F}" type="presOf" srcId="{AF61FD28-3C7E-409A-80B9-D568AAE13B78}" destId="{0A9F973C-5E28-4145-931B-AE1EB69D2915}" srcOrd="0" destOrd="0" presId="urn:microsoft.com/office/officeart/2008/layout/NameandTitleOrganizationalChart"/>
    <dgm:cxn modelId="{EFAD026E-014A-43B2-8CF1-056EBD5DC98B}" type="presOf" srcId="{3C50B13D-66F8-4A88-A655-E77E90449076}" destId="{FF3FD288-94FE-4D73-94BD-712F81D7DE4A}" srcOrd="1" destOrd="0" presId="urn:microsoft.com/office/officeart/2008/layout/NameandTitleOrganizationalChart"/>
    <dgm:cxn modelId="{308F70C0-B49B-4A73-BFF6-452ABE576DDE}" type="presOf" srcId="{5C57AAB0-71F7-4E30-B7EF-B498C781B9B5}" destId="{E023522F-A12D-49CB-A68E-32F236A58CA0}" srcOrd="1" destOrd="0" presId="urn:microsoft.com/office/officeart/2008/layout/NameandTitleOrganizationalChart"/>
    <dgm:cxn modelId="{16237D2F-D154-432C-B389-47212EFCBDBE}" type="presOf" srcId="{622916CF-539E-4870-B8EA-A8DA02042D4F}" destId="{0E7BD0A8-BB85-403E-98CF-DB83555F5736}" srcOrd="1" destOrd="0" presId="urn:microsoft.com/office/officeart/2008/layout/NameandTitleOrganizationalChart"/>
    <dgm:cxn modelId="{95265025-191A-4D06-84F9-AF692232E52E}" type="presOf" srcId="{38C2B90E-E1B0-418F-AB04-260BC1EF77C9}" destId="{B277DC9A-7C1A-4289-A82F-6347A2C04D21}" srcOrd="1" destOrd="0" presId="urn:microsoft.com/office/officeart/2008/layout/NameandTitleOrganizationalChart"/>
    <dgm:cxn modelId="{5312B3B1-84AA-433C-8013-BEC297A5EC18}" type="presOf" srcId="{C9F68CBE-FA2C-4588-A3A1-608245183F20}" destId="{33F467E5-6AE0-4302-9259-7ED06B5FFD94}" srcOrd="1" destOrd="0" presId="urn:microsoft.com/office/officeart/2008/layout/NameandTitleOrganizationalChart"/>
    <dgm:cxn modelId="{67B945BE-A355-4356-9AD4-0F8D4541A9DE}" srcId="{A565E73B-732C-4214-902F-22A257B0F5A7}" destId="{7798F2DD-AB8A-4EC1-BCF1-43B3EB786D06}" srcOrd="0" destOrd="0" parTransId="{CAF0A780-9C63-4B9C-8D83-0AF354FEB8C7}" sibTransId="{24492E96-0A2D-4DF4-A91A-C8EC0DAC3991}"/>
    <dgm:cxn modelId="{BC4CE58A-8350-4F10-971A-B421DFD670AA}" type="presOf" srcId="{92CBCED2-6312-4081-8482-375F776F644E}" destId="{0C26D98E-FA41-4037-A089-C5B1EA140A25}" srcOrd="0" destOrd="0" presId="urn:microsoft.com/office/officeart/2008/layout/NameandTitleOrganizationalChart"/>
    <dgm:cxn modelId="{6092E356-78A7-4B93-BE72-6B61B639C59E}" type="presOf" srcId="{AA05514D-A310-42A8-A909-577FBEC37040}" destId="{681988F7-AB09-476E-B8FC-1A0F0116B330}" srcOrd="0" destOrd="0" presId="urn:microsoft.com/office/officeart/2008/layout/NameandTitleOrganizationalChart"/>
    <dgm:cxn modelId="{4956C0A8-1611-452A-A2CC-BE12F907F9EC}" type="presOf" srcId="{A24FC3F8-2359-46F6-BAA6-2B5CE0080686}" destId="{1600113A-2640-4CF8-AAAB-779DD2532C35}" srcOrd="0" destOrd="0" presId="urn:microsoft.com/office/officeart/2008/layout/NameandTitleOrganizationalChart"/>
    <dgm:cxn modelId="{B55EC4A1-D6DE-4DC1-A5B9-4E531F73CC0E}" srcId="{49A32889-7EA8-40BF-8374-CE72B6BB3601}" destId="{F550D6FC-4C11-4B7F-B8CB-BB0BE3037EC7}" srcOrd="1" destOrd="0" parTransId="{F7A9CEF6-1075-4030-986F-1C60785499B6}" sibTransId="{FA35F6FC-B72D-444A-9E22-BEA5FC7D2F04}"/>
    <dgm:cxn modelId="{0FB625F9-C325-4D91-8111-3C083DB6EA1A}" type="presOf" srcId="{062D7FAB-ECB0-4B40-B628-8D4391FDB06A}" destId="{07A72416-E6BB-4AB7-A5FE-58CD59A5AFC1}" srcOrd="1" destOrd="0" presId="urn:microsoft.com/office/officeart/2008/layout/NameandTitleOrganizationalChart"/>
    <dgm:cxn modelId="{744C20E5-E35D-4AEF-BB3F-FD18BCFC8ADB}" type="presOf" srcId="{E9A98377-AD8C-4CFE-B656-7D35A738D3C4}" destId="{1BD10763-B092-4DE8-85BC-2DEA22597747}" srcOrd="0" destOrd="0" presId="urn:microsoft.com/office/officeart/2008/layout/NameandTitleOrganizationalChart"/>
    <dgm:cxn modelId="{18245EDF-87D5-44B8-9888-FED50CD46E2A}" type="presOf" srcId="{B0CEAD29-A5E8-40AC-86E6-FDA7734F72F1}" destId="{BB3971FC-F24F-4BD0-A1E6-92387D706434}" srcOrd="0" destOrd="0" presId="urn:microsoft.com/office/officeart/2008/layout/NameandTitleOrganizationalChart"/>
    <dgm:cxn modelId="{FE54C335-E86B-44B6-80E7-799D52B81F97}" type="presOf" srcId="{C5F470EA-618F-4855-BD89-616F58B5E8F0}" destId="{E5172081-023D-45E5-AF26-129A10045D0C}" srcOrd="0" destOrd="0" presId="urn:microsoft.com/office/officeart/2008/layout/NameandTitleOrganizationalChart"/>
    <dgm:cxn modelId="{1D8B87B1-6A13-4A1D-95B6-B89060EDC3E1}" type="presOf" srcId="{CAF0A780-9C63-4B9C-8D83-0AF354FEB8C7}" destId="{958BD0A1-3E98-4448-B7EE-FF99ECBAAF3F}" srcOrd="0" destOrd="0" presId="urn:microsoft.com/office/officeart/2008/layout/NameandTitleOrganizationalChart"/>
    <dgm:cxn modelId="{6AB9AC20-2AA0-429B-9FA7-E7AB365AC072}" srcId="{062D7FAB-ECB0-4B40-B628-8D4391FDB06A}" destId="{622916CF-539E-4870-B8EA-A8DA02042D4F}" srcOrd="0" destOrd="0" parTransId="{83941341-6AF5-4A7A-A060-F76E5CDB878A}" sibTransId="{68DB9F6C-D5DD-452B-A2E6-3D62B803250B}"/>
    <dgm:cxn modelId="{843ACD0A-4FA1-48BF-80F7-330FC6C56167}" type="presOf" srcId="{6F42CDA0-4906-4B9D-B505-6F4DFABB8666}" destId="{FD33BBA8-2946-4605-8E08-861CB899F939}" srcOrd="1" destOrd="0" presId="urn:microsoft.com/office/officeart/2008/layout/NameandTitleOrganizationalChart"/>
    <dgm:cxn modelId="{ACF5D548-8FC3-4B9F-B68E-53D139B46EA4}" type="presOf" srcId="{5C57AAB0-71F7-4E30-B7EF-B498C781B9B5}" destId="{0D6E46DA-26AA-4DDD-908E-9851E7B662AE}" srcOrd="0" destOrd="0" presId="urn:microsoft.com/office/officeart/2008/layout/NameandTitleOrganizationalChart"/>
    <dgm:cxn modelId="{79F40D4C-5669-47F0-AF55-3DB52B5ABB64}" type="presOf" srcId="{6F42CDA0-4906-4B9D-B505-6F4DFABB8666}" destId="{31847BA1-F607-42EC-A270-25E805E16051}" srcOrd="0" destOrd="0" presId="urn:microsoft.com/office/officeart/2008/layout/NameandTitleOrganizationalChart"/>
    <dgm:cxn modelId="{87C2264F-353F-40BB-BD2E-A8C90F3BB713}" srcId="{A24FC3F8-2359-46F6-BAA6-2B5CE0080686}" destId="{5C57AAB0-71F7-4E30-B7EF-B498C781B9B5}" srcOrd="0" destOrd="0" parTransId="{C1D5DA50-BBC6-4220-96FA-36BB1B6A162E}" sibTransId="{8CC49A38-FB12-4061-BFE0-82B224CBC12F}"/>
    <dgm:cxn modelId="{893F12A6-286E-4CE3-BA66-852CF73CEA74}" type="presOf" srcId="{6704F8E2-62BB-4E13-BB78-2B1C8108329F}" destId="{F879C33C-4688-4E57-8D3B-FB93AF50174D}" srcOrd="0" destOrd="0" presId="urn:microsoft.com/office/officeart/2008/layout/NameandTitleOrganizationalChart"/>
    <dgm:cxn modelId="{C14E70E6-340E-47D0-8EC5-791620DD3EE6}" type="presOf" srcId="{B4571DE8-64F1-41EF-BEA0-1AEEDD913A15}" destId="{7C58079C-B334-47DB-B164-CA87450EE58B}" srcOrd="0" destOrd="0" presId="urn:microsoft.com/office/officeart/2008/layout/NameandTitleOrganizationalChart"/>
    <dgm:cxn modelId="{216A3306-AF5D-484A-8AEF-CE0F8AC19544}" srcId="{A565E73B-732C-4214-902F-22A257B0F5A7}" destId="{6F42CDA0-4906-4B9D-B505-6F4DFABB8666}" srcOrd="2" destOrd="0" parTransId="{040B0C52-9414-4DF3-A303-985C6E50B332}" sibTransId="{C17CF591-E3BD-47EC-AE1A-EF59F9C78A80}"/>
    <dgm:cxn modelId="{D2C4FDDC-B954-402F-866B-7CEBB25BD82C}" srcId="{062D7FAB-ECB0-4B40-B628-8D4391FDB06A}" destId="{38C2B90E-E1B0-418F-AB04-260BC1EF77C9}" srcOrd="1" destOrd="0" parTransId="{8E2E00C7-0075-4110-8AA5-7877A122D280}" sibTransId="{29D8B5B4-1C55-4296-8740-736040326B3B}"/>
    <dgm:cxn modelId="{04577485-9D6D-4797-9984-EC55F6F28708}" srcId="{6F42CDA0-4906-4B9D-B505-6F4DFABB8666}" destId="{48721E1C-C2A0-49A4-A54C-20CCA32187C5}" srcOrd="0" destOrd="0" parTransId="{4378A469-B6EC-447C-BB39-CBFDDB9A645A}" sibTransId="{B0E6338A-B08D-429F-A661-6F98AD1338EA}"/>
    <dgm:cxn modelId="{8229C369-0A93-4C7A-A6E5-F02338641F19}" type="presOf" srcId="{7798F2DD-AB8A-4EC1-BCF1-43B3EB786D06}" destId="{11E69335-8946-413C-AEAC-C9CC9F826DB6}" srcOrd="0" destOrd="0" presId="urn:microsoft.com/office/officeart/2008/layout/NameandTitleOrganizationalChart"/>
    <dgm:cxn modelId="{8C3CDAC4-848A-4E43-8677-79422BBABF7B}" type="presOf" srcId="{7199975F-2BDB-4B42-9DAC-E23022369E7E}" destId="{9FAC1D5E-4132-451E-92D4-5FD540D328F2}" srcOrd="1" destOrd="0" presId="urn:microsoft.com/office/officeart/2008/layout/NameandTitleOrganizationalChart"/>
    <dgm:cxn modelId="{B94E2C39-84CF-47F0-98C7-7B5DEF83EB64}" type="presOf" srcId="{31E54F87-F6C7-41C1-A7FA-229C7044B211}" destId="{F9114C51-7B67-4BCC-897F-8A818A62F245}" srcOrd="0" destOrd="0" presId="urn:microsoft.com/office/officeart/2008/layout/NameandTitleOrganizationalChart"/>
    <dgm:cxn modelId="{1BDA35D8-67FF-414B-804B-04716FB66038}" type="presOf" srcId="{4FFD5D87-BE4D-4DD2-8330-EF689EBDEEE9}" destId="{DC7AFE06-4D22-4461-B5DD-7B9221EF3BAB}" srcOrd="0" destOrd="0" presId="urn:microsoft.com/office/officeart/2008/layout/NameandTitleOrganizationalChart"/>
    <dgm:cxn modelId="{EFDFAA78-5634-4D62-9EFB-BAE1D88461A2}" type="presOf" srcId="{C17CF591-E3BD-47EC-AE1A-EF59F9C78A80}" destId="{FF511566-405D-4D1C-960A-E3053E530BC1}" srcOrd="0" destOrd="0" presId="urn:microsoft.com/office/officeart/2008/layout/NameandTitleOrganizationalChart"/>
    <dgm:cxn modelId="{7D390C5B-495F-4604-A8D9-98C4DA626A7D}" srcId="{5C57AAB0-71F7-4E30-B7EF-B498C781B9B5}" destId="{03154A74-651C-47AE-B5E0-1BFD7B7C2364}" srcOrd="0" destOrd="0" parTransId="{A6B192D4-33B4-47E4-A93F-66742E1F9B4B}" sibTransId="{7AD74EF6-B495-486A-B97B-EF09CB8719FA}"/>
    <dgm:cxn modelId="{87D9A44A-4CB7-46D2-96B1-B87D67F808CF}" srcId="{622916CF-539E-4870-B8EA-A8DA02042D4F}" destId="{49A32889-7EA8-40BF-8374-CE72B6BB3601}" srcOrd="0" destOrd="0" parTransId="{AFD02E01-C3D8-47A6-9138-3323C0AB3C38}" sibTransId="{B4571DE8-64F1-41EF-BEA0-1AEEDD913A15}"/>
    <dgm:cxn modelId="{54603C31-41C6-4479-BF19-3C72819B63BD}" srcId="{07133054-E51B-48DF-BB01-13C70E04057A}" destId="{A2F4F703-7CF6-4790-8839-28537AE8C390}" srcOrd="2" destOrd="0" parTransId="{B05F6F1E-A82E-4DA9-B95C-4D346FF9EFED}" sibTransId="{75DD8E86-1838-49D3-B136-169FE9F7496C}"/>
    <dgm:cxn modelId="{4B820BA0-E335-4E7F-86A7-CD47154A4502}" type="presOf" srcId="{29D8B5B4-1C55-4296-8740-736040326B3B}" destId="{82B10680-A4C2-4B67-9684-9F6CFFF0DF07}" srcOrd="0" destOrd="0" presId="urn:microsoft.com/office/officeart/2008/layout/NameandTitleOrganizationalChart"/>
    <dgm:cxn modelId="{395CD435-CD16-49BF-B13D-4A4863CBFFCA}" type="presOf" srcId="{9DF4C9BA-E776-4973-8979-5D22362E216B}" destId="{AEE5D6EE-C356-4002-A5C6-EC992AE20F79}" srcOrd="1" destOrd="0" presId="urn:microsoft.com/office/officeart/2008/layout/NameandTitleOrganizationalChart"/>
    <dgm:cxn modelId="{8BDD80C5-6E7A-402B-B868-A0FBCBE82C13}" type="presOf" srcId="{75DD8E86-1838-49D3-B136-169FE9F7496C}" destId="{4507C22C-8434-4602-BFD9-475E4E68FD5A}" srcOrd="0" destOrd="0" presId="urn:microsoft.com/office/officeart/2008/layout/NameandTitleOrganizationalChart"/>
    <dgm:cxn modelId="{BF480D9D-31F6-4A87-BAFE-A734DF86966F}" type="presOf" srcId="{040B0C52-9414-4DF3-A303-985C6E50B332}" destId="{55C295B9-3634-4CB9-938D-42AD8915D0B6}" srcOrd="0" destOrd="0" presId="urn:microsoft.com/office/officeart/2008/layout/NameandTitleOrganizationalChart"/>
    <dgm:cxn modelId="{0E9657CA-7902-4E36-9536-7FE324DFB177}" type="presOf" srcId="{0F4CC321-45DB-49BA-A9A0-35F0CBE3C9B9}" destId="{6EB85062-5A2C-444A-A04D-A0C03CACEEA5}" srcOrd="0" destOrd="0" presId="urn:microsoft.com/office/officeart/2008/layout/NameandTitleOrganizationalChart"/>
    <dgm:cxn modelId="{3C9EB4A9-4D55-4744-9109-2B86F6B453CF}" type="presOf" srcId="{8CC49A38-FB12-4061-BFE0-82B224CBC12F}" destId="{535F6324-F494-4AE1-B5D4-283C31C7FFFE}" srcOrd="0" destOrd="0" presId="urn:microsoft.com/office/officeart/2008/layout/NameandTitleOrganizationalChart"/>
    <dgm:cxn modelId="{2ED7D0B9-E573-4E05-9FF5-AA7FF1D1B283}" type="presOf" srcId="{BA908284-4DE1-4E71-9265-7C66CC088392}" destId="{C8FE0348-5203-46AE-A2F0-DCB908FCE3D8}" srcOrd="0" destOrd="0" presId="urn:microsoft.com/office/officeart/2008/layout/NameandTitleOrganizationalChart"/>
    <dgm:cxn modelId="{1B31231A-7A2E-4CC9-B114-3C8C50C5A936}" srcId="{7798F2DD-AB8A-4EC1-BCF1-43B3EB786D06}" destId="{A24FC3F8-2359-46F6-BAA6-2B5CE0080686}" srcOrd="0" destOrd="0" parTransId="{A2D5C201-85BE-4291-8919-AEE0B3E133FD}" sibTransId="{7129EBB6-87D5-4429-A0AC-51E7A6996FAA}"/>
    <dgm:cxn modelId="{DC2B0A75-0910-4C4E-A533-FB754850C203}" type="presOf" srcId="{33A1A899-E336-442C-90DD-1E7BBE50E88E}" destId="{EC349B5B-F89C-4A2C-936F-576EB43C836C}" srcOrd="1" destOrd="0" presId="urn:microsoft.com/office/officeart/2008/layout/NameandTitleOrganizationalChart"/>
    <dgm:cxn modelId="{B0CDD060-B266-46EE-923A-785C47A30B8A}" type="presOf" srcId="{7798F2DD-AB8A-4EC1-BCF1-43B3EB786D06}" destId="{91A74CB1-6269-41B7-AA10-73EDDBCD076F}" srcOrd="1" destOrd="0" presId="urn:microsoft.com/office/officeart/2008/layout/NameandTitleOrganizationalChart"/>
    <dgm:cxn modelId="{5A8296AA-68E6-4441-9653-EA71881A735A}" type="presOf" srcId="{B0E6338A-B08D-429F-A661-6F98AD1338EA}" destId="{923E06BC-7D97-49C7-AEA7-4ECDADBBAD07}" srcOrd="0" destOrd="0" presId="urn:microsoft.com/office/officeart/2008/layout/NameandTitleOrganizationalChart"/>
    <dgm:cxn modelId="{85A25DE1-BFE8-4A87-AAFC-B905468D04F8}" srcId="{A24FC3F8-2359-46F6-BAA6-2B5CE0080686}" destId="{1D5528AB-139D-4DB9-B73C-DA27A62E186F}" srcOrd="1" destOrd="0" parTransId="{36FC7F79-5A80-4812-BA14-2B1E02359FA0}" sibTransId="{CD584F6D-4BAA-46E6-9952-54357596BB78}"/>
    <dgm:cxn modelId="{F647D07F-703E-46D0-8F7B-3E23EF4EBCC4}" type="presOf" srcId="{35B93D60-6CB9-4E8F-87CD-1F673E299502}" destId="{784C950A-78D1-4693-9917-638CBAFF3F0C}" srcOrd="0" destOrd="0" presId="urn:microsoft.com/office/officeart/2008/layout/NameandTitleOrganizationalChart"/>
    <dgm:cxn modelId="{6BED41E5-585D-48D6-A98A-C88881F2E435}" type="presOf" srcId="{3C850C41-15B5-4665-9186-D9687A4B898D}" destId="{084E5A69-B9CB-4A6D-A52B-5631F94C79F3}" srcOrd="1" destOrd="0" presId="urn:microsoft.com/office/officeart/2008/layout/NameandTitleOrganizationalChart"/>
    <dgm:cxn modelId="{D5AA93B2-CABF-4B0F-968C-CCA50480AB73}" type="presOf" srcId="{9B2BB200-4BC2-40C5-9C1A-099C00B6CCC9}" destId="{69DA73A3-B786-4DCC-BC52-2D24BC1BF3F5}" srcOrd="0" destOrd="0" presId="urn:microsoft.com/office/officeart/2008/layout/NameandTitleOrganizationalChart"/>
    <dgm:cxn modelId="{96122EED-DE35-4FD1-BE6E-331D320AC702}" type="presOf" srcId="{7199975F-2BDB-4B42-9DAC-E23022369E7E}" destId="{06AC281A-0D23-4046-82BF-8634CEBDFE27}" srcOrd="0" destOrd="0" presId="urn:microsoft.com/office/officeart/2008/layout/NameandTitleOrganizationalChart"/>
    <dgm:cxn modelId="{86B6C8DE-7F70-46B4-922D-CA96FF8943F8}" type="presOf" srcId="{98209155-F261-4E11-B143-01A298E32A0A}" destId="{B8001FBE-351C-495B-A451-8FEB99C496BF}" srcOrd="1" destOrd="0" presId="urn:microsoft.com/office/officeart/2008/layout/NameandTitleOrganizationalChart"/>
    <dgm:cxn modelId="{B0284B22-3098-4F0F-9F35-CA2251138179}" srcId="{447219CE-C8A1-47CE-B405-FF631CCBC3BF}" destId="{A565E73B-732C-4214-902F-22A257B0F5A7}" srcOrd="0" destOrd="0" parTransId="{F4390EAC-781D-40D7-8575-F155158749B0}" sibTransId="{AA9694B1-7274-47B0-8740-F93F4FAD546E}"/>
    <dgm:cxn modelId="{5F2F312C-FF2A-47A1-8909-568929AD581B}" type="presOf" srcId="{A565E73B-732C-4214-902F-22A257B0F5A7}" destId="{2CC2B9E0-AD07-4742-95AD-E4CDBFACD551}" srcOrd="0" destOrd="0" presId="urn:microsoft.com/office/officeart/2008/layout/NameandTitleOrganizationalChart"/>
    <dgm:cxn modelId="{4D832811-7B5A-4DE5-AFB3-3C6960F5DA6E}" srcId="{1D5528AB-139D-4DB9-B73C-DA27A62E186F}" destId="{062D7FAB-ECB0-4B40-B628-8D4391FDB06A}" srcOrd="0" destOrd="0" parTransId="{3541C73D-2E6D-45E9-B729-E9B95A4EBC58}" sibTransId="{E68E159D-D268-4177-ACB8-16C988A1DA3B}"/>
    <dgm:cxn modelId="{961CED2E-A928-4536-B6C6-0B66C855F5EA}" type="presOf" srcId="{49A32889-7EA8-40BF-8374-CE72B6BB3601}" destId="{AB6A6259-DCDF-4561-BC2E-564598A45413}" srcOrd="1" destOrd="0" presId="urn:microsoft.com/office/officeart/2008/layout/NameandTitleOrganizationalChart"/>
    <dgm:cxn modelId="{850F9EF9-9CAF-403E-BEB5-CB283CB903B6}" type="presOf" srcId="{03154A74-651C-47AE-B5E0-1BFD7B7C2364}" destId="{C66F3BC9-15FD-4ED9-BB05-6AAEB782BE28}" srcOrd="0" destOrd="0" presId="urn:microsoft.com/office/officeart/2008/layout/NameandTitleOrganizationalChart"/>
    <dgm:cxn modelId="{657D50EA-09B7-4B3E-934E-0CB752CE7385}" type="presOf" srcId="{FA35F6FC-B72D-444A-9E22-BEA5FC7D2F04}" destId="{595F33EB-D9FB-40BD-A04D-2C7B9A20564A}" srcOrd="0" destOrd="0" presId="urn:microsoft.com/office/officeart/2008/layout/NameandTitleOrganizationalChart"/>
    <dgm:cxn modelId="{F24CAC94-AEE0-436C-A3F9-5A17B9DB9689}" type="presOf" srcId="{A565E73B-732C-4214-902F-22A257B0F5A7}" destId="{6541EB43-D432-4764-AA90-68F02EA75590}" srcOrd="1" destOrd="0" presId="urn:microsoft.com/office/officeart/2008/layout/NameandTitleOrganizationalChart"/>
    <dgm:cxn modelId="{69B0E443-CA1F-40E1-8B3B-90F207D407C0}" srcId="{C898BB9C-7ACF-47CF-ADFB-AC8C37339256}" destId="{3C850C41-15B5-4665-9186-D9687A4B898D}" srcOrd="0" destOrd="0" parTransId="{2118086F-B5AE-4273-BF6E-BC2531D55B22}" sibTransId="{678B8DAD-96B6-40F1-968B-89710688D982}"/>
    <dgm:cxn modelId="{83E9CC1E-2DF4-435D-ADD7-705FFADD94EA}" type="presOf" srcId="{C1D5DA50-BBC6-4220-96FA-36BB1B6A162E}" destId="{41679F86-302B-48D1-8AB8-1A725D05524A}" srcOrd="0" destOrd="0" presId="urn:microsoft.com/office/officeart/2008/layout/NameandTitleOrganizationalChart"/>
    <dgm:cxn modelId="{5266A5D4-1627-448C-B2A4-592E6B5F48DD}" srcId="{98209155-F261-4E11-B143-01A298E32A0A}" destId="{3C50B13D-66F8-4A88-A655-E77E90449076}" srcOrd="0" destOrd="0" parTransId="{F9DF78D0-34F5-480E-AD74-9675D60DBFE6}" sibTransId="{FA3FD67B-8EFC-4D0C-8445-97C5BFE262E6}"/>
    <dgm:cxn modelId="{857B4C11-397B-45DB-8523-9442F9AFEA58}" type="presOf" srcId="{04F27C80-BB55-4565-811F-B0C2BC26AAA7}" destId="{D436CCE4-F524-4254-87A1-018C54DEAE29}" srcOrd="1" destOrd="0" presId="urn:microsoft.com/office/officeart/2008/layout/NameandTitleOrganizationalChart"/>
    <dgm:cxn modelId="{06743D96-FE96-48CF-9334-67E22D82F17D}" type="presOf" srcId="{F550D6FC-4C11-4B7F-B8CB-BB0BE3037EC7}" destId="{3DBED228-A5A9-4F99-937F-C408B362175F}" srcOrd="0" destOrd="0" presId="urn:microsoft.com/office/officeart/2008/layout/NameandTitleOrganizationalChart"/>
    <dgm:cxn modelId="{1A744534-2C8D-4C42-94B8-4716F2062221}" type="presOf" srcId="{698064D8-7744-4C0C-99D5-78BDF186EE9A}" destId="{8ED16519-B43D-4FF1-99F6-C6897D19B7FC}" srcOrd="0" destOrd="0" presId="urn:microsoft.com/office/officeart/2008/layout/NameandTitleOrganizationalChart"/>
    <dgm:cxn modelId="{388672A8-01F0-4251-9750-D08D1E704E38}" type="presOf" srcId="{1D5528AB-139D-4DB9-B73C-DA27A62E186F}" destId="{ACB85852-328A-467E-B854-0FEF766A9051}" srcOrd="1" destOrd="0" presId="urn:microsoft.com/office/officeart/2008/layout/NameandTitleOrganizationalChart"/>
    <dgm:cxn modelId="{92D65BE3-C5C4-4694-97DD-B6D4D94011EC}" type="presOf" srcId="{F550D6FC-4C11-4B7F-B8CB-BB0BE3037EC7}" destId="{F5B997ED-569B-415F-8E0D-92D9BBCF112B}" srcOrd="1" destOrd="0" presId="urn:microsoft.com/office/officeart/2008/layout/NameandTitleOrganizationalChart"/>
    <dgm:cxn modelId="{C6974FB9-ECC6-4C16-884F-6473B3F62EB9}" type="presOf" srcId="{B38DCA13-7406-49A5-B6F7-19565021F02F}" destId="{2690DEE9-3CEA-4BA3-86C7-C93F70BC38CD}" srcOrd="0" destOrd="0" presId="urn:microsoft.com/office/officeart/2008/layout/NameandTitleOrganizationalChart"/>
    <dgm:cxn modelId="{FB7D507F-A03F-42D2-B76C-5E19F9B0511D}" type="presOf" srcId="{2446E61C-46EE-4B15-91E4-DFBAF60F30D5}" destId="{8B2A2969-6629-4C40-AF39-193E558EA486}" srcOrd="0" destOrd="0" presId="urn:microsoft.com/office/officeart/2008/layout/NameandTitleOrganizationalChart"/>
    <dgm:cxn modelId="{20E2B766-899E-49BA-ADA7-4B1265F669DE}" type="presOf" srcId="{38C2B90E-E1B0-418F-AB04-260BC1EF77C9}" destId="{0C56DEE4-D12D-4A72-AFC3-7D422194B322}" srcOrd="0" destOrd="0" presId="urn:microsoft.com/office/officeart/2008/layout/NameandTitleOrganizationalChart"/>
    <dgm:cxn modelId="{6EB5C24B-E285-4358-94AC-E35BA6A3CA02}" srcId="{1EC896A1-C4EB-42B6-8EED-A29E7E3EA581}" destId="{C9F68CBE-FA2C-4588-A3A1-608245183F20}" srcOrd="0" destOrd="0" parTransId="{64D7F96A-C749-4CE3-9D70-2FE9E343918F}" sibTransId="{526B3F06-B9DC-4F8A-A438-F65AB226F8B3}"/>
    <dgm:cxn modelId="{80237412-B870-44CF-8733-5A57E4C5E631}" type="presOf" srcId="{9DF4C9BA-E776-4973-8979-5D22362E216B}" destId="{12C982FA-FC74-4A6E-9407-10C403AA69F8}" srcOrd="0" destOrd="0" presId="urn:microsoft.com/office/officeart/2008/layout/NameandTitleOrganizationalChart"/>
    <dgm:cxn modelId="{EF59ADB5-5823-4443-B608-9FBD12403C0A}" type="presOf" srcId="{5FF6E03B-9087-4F3B-BDD8-3777946B26BB}" destId="{2B21D899-6DD5-4322-BEB0-939B655F2C5A}" srcOrd="0" destOrd="0" presId="urn:microsoft.com/office/officeart/2008/layout/NameandTitleOrganizationalChart"/>
    <dgm:cxn modelId="{6175AA3E-CEFB-4F51-87B4-E69C1C186F20}" type="presOf" srcId="{98209155-F261-4E11-B143-01A298E32A0A}" destId="{E0C6C88A-7E4D-4DCE-8032-BF5F26D17BF0}" srcOrd="0" destOrd="0" presId="urn:microsoft.com/office/officeart/2008/layout/NameandTitleOrganizationalChart"/>
    <dgm:cxn modelId="{2A88D093-1E2F-4D69-98C5-8DA8533C5FC8}" type="presOf" srcId="{B0263606-0AEE-4A0A-9D96-C76280FDB2FA}" destId="{7CD05B34-EFE1-4EB6-82A4-EF804A982DF8}" srcOrd="0" destOrd="0" presId="urn:microsoft.com/office/officeart/2008/layout/NameandTitleOrganizationalChart"/>
    <dgm:cxn modelId="{8FF0D7C5-CFF0-48D4-AC41-0319E6C63ABA}" type="presOf" srcId="{F7A9CEF6-1075-4030-986F-1C60785499B6}" destId="{072295CA-8FB3-45D6-A591-56B01529DDC3}" srcOrd="0" destOrd="0" presId="urn:microsoft.com/office/officeart/2008/layout/NameandTitleOrganizationalChart"/>
    <dgm:cxn modelId="{0AA3F98F-17DB-40E4-B091-C7D09DC690A9}" type="presOf" srcId="{3633A38A-A8FB-4907-BD83-751B1A8317D6}" destId="{0CBCFB04-8E4D-4F57-8D77-8D8D55B92E58}" srcOrd="0" destOrd="0" presId="urn:microsoft.com/office/officeart/2008/layout/NameandTitleOrganizationalChart"/>
    <dgm:cxn modelId="{834D0182-8813-4B05-BA5E-30AA058BCDA9}" type="presOf" srcId="{BA908284-4DE1-4E71-9265-7C66CC088392}" destId="{AABCAC68-CC31-4D82-B8C7-DF5A8A9844A2}" srcOrd="1" destOrd="0" presId="urn:microsoft.com/office/officeart/2008/layout/NameandTitleOrganizationalChart"/>
    <dgm:cxn modelId="{E24DB3B2-079E-4A5B-85A6-B2C7DB813C2F}" type="presOf" srcId="{ABA0A40A-45BB-4CA1-BC5F-4F58281AC160}" destId="{542C52FA-C5BF-4DF2-97B4-EB0BD84BD5E4}" srcOrd="1" destOrd="0" presId="urn:microsoft.com/office/officeart/2008/layout/NameandTitleOrganizationalChart"/>
    <dgm:cxn modelId="{FB80EF99-EF2D-4D3F-864A-542B74AA5486}" type="presOf" srcId="{E713E57A-3A91-4E27-B1BA-B2EAEDE16CBE}" destId="{D215ACC5-2A45-4A2D-9FF6-49569DFA0756}" srcOrd="0" destOrd="0" presId="urn:microsoft.com/office/officeart/2008/layout/NameandTitleOrganizationalChart"/>
    <dgm:cxn modelId="{3EE32EB9-483B-47DB-86D6-E43B27AADB6B}" srcId="{49A32889-7EA8-40BF-8374-CE72B6BB3601}" destId="{9E1D2A9D-D620-4969-838D-88D582912224}" srcOrd="0" destOrd="0" parTransId="{274CB8CB-C41B-4638-9CD0-2D61DA7E45BC}" sibTransId="{698064D8-7744-4C0C-99D5-78BDF186EE9A}"/>
    <dgm:cxn modelId="{087C7964-030B-48CD-AF34-881DEDB9553F}" type="presOf" srcId="{49A32889-7EA8-40BF-8374-CE72B6BB3601}" destId="{D3BC158C-F0C0-431C-AB8E-7124CAB1B834}" srcOrd="0" destOrd="0" presId="urn:microsoft.com/office/officeart/2008/layout/NameandTitleOrganizationalChart"/>
    <dgm:cxn modelId="{39124B34-2B70-489B-97C5-021944103FBC}" type="presOf" srcId="{A2F4F703-7CF6-4790-8839-28537AE8C390}" destId="{6C0C8415-52F4-4F7A-AE4E-3C6038637836}" srcOrd="1" destOrd="0" presId="urn:microsoft.com/office/officeart/2008/layout/NameandTitleOrganizationalChart"/>
    <dgm:cxn modelId="{0C21D335-BDD5-42CA-87D5-37A62BC66707}" type="presOf" srcId="{526B3F06-B9DC-4F8A-A438-F65AB226F8B3}" destId="{E4BABC54-1288-44DA-A618-585DE9EB99F1}" srcOrd="0" destOrd="0" presId="urn:microsoft.com/office/officeart/2008/layout/NameandTitleOrganizationalChart"/>
    <dgm:cxn modelId="{ADE94FAD-6653-42CE-BB2E-BB97446E8F7C}" type="presOf" srcId="{3C850C41-15B5-4665-9186-D9687A4B898D}" destId="{B1245635-24AE-4738-8D45-EBB1D596AF58}" srcOrd="0" destOrd="0" presId="urn:microsoft.com/office/officeart/2008/layout/NameandTitleOrganizationalChart"/>
    <dgm:cxn modelId="{2BD1CAC7-6915-4DA8-A25A-57B920FA628A}" type="presOf" srcId="{C9CD80B0-4F1F-45BF-B196-9495FC766BF5}" destId="{A893EB67-1784-4E63-B67E-6916E716AADD}" srcOrd="0" destOrd="0" presId="urn:microsoft.com/office/officeart/2008/layout/NameandTitleOrganizationalChart"/>
    <dgm:cxn modelId="{DADE92E0-8F20-41A9-8D3D-56944D9BE670}" type="presOf" srcId="{62F81A9A-ED1B-43B5-8782-0C456338C865}" destId="{052FD632-7B4B-40E6-AF67-291F6E481D90}" srcOrd="1" destOrd="0" presId="urn:microsoft.com/office/officeart/2008/layout/NameandTitleOrganizationalChart"/>
    <dgm:cxn modelId="{A8DD527F-6F8C-40DD-9E7D-09AAADF72D95}" type="presOf" srcId="{BDBBDD0B-66EB-49A1-AC4E-4148804328E3}" destId="{D685ABB4-71D0-4E07-9E59-C0B2DBD88FF6}" srcOrd="0" destOrd="0" presId="urn:microsoft.com/office/officeart/2008/layout/NameandTitleOrganizationalChart"/>
    <dgm:cxn modelId="{77A37823-A868-487B-946A-153930323BDD}" type="presOf" srcId="{E17167B5-834D-41F2-9C70-FD2C5F8B1E92}" destId="{7A355AD5-E329-4935-807E-57F0EDC82DF2}" srcOrd="0" destOrd="0" presId="urn:microsoft.com/office/officeart/2008/layout/NameandTitleOrganizationalChart"/>
    <dgm:cxn modelId="{552E783E-AD1E-4BD9-8C92-7B06B74A08FA}" type="presOf" srcId="{000985B8-481E-4015-B446-25FA61D94BB8}" destId="{0A5EAFBA-F4DA-4EDE-A1BE-E70F4DF43E17}" srcOrd="0" destOrd="0" presId="urn:microsoft.com/office/officeart/2008/layout/NameandTitleOrganizationalChart"/>
    <dgm:cxn modelId="{50D06C93-1178-476A-8590-4B252D9C4933}" type="presOf" srcId="{ABA0A40A-45BB-4CA1-BC5F-4F58281AC160}" destId="{1458553A-C310-4EA0-A41C-400947DF9302}" srcOrd="0" destOrd="0" presId="urn:microsoft.com/office/officeart/2008/layout/NameandTitleOrganizationalChart"/>
    <dgm:cxn modelId="{3774A86D-F89E-4605-9CBA-F36320C7A973}" type="presOf" srcId="{678B8DAD-96B6-40F1-968B-89710688D982}" destId="{C544C16E-A738-4AB4-BD1F-06A72CD274E2}" srcOrd="0" destOrd="0" presId="urn:microsoft.com/office/officeart/2008/layout/NameandTitleOrganizationalChart"/>
    <dgm:cxn modelId="{6B9A094F-13B1-4D52-8CC9-D4241C978A15}" type="presOf" srcId="{875877BF-F524-4F1F-BC72-02DA8BE6994F}" destId="{205649E3-14F5-4184-BD01-7180A970A982}" srcOrd="0" destOrd="0" presId="urn:microsoft.com/office/officeart/2008/layout/NameandTitleOrganizationalChart"/>
    <dgm:cxn modelId="{FF440D22-190E-425E-84CE-CDE45F505CE7}" type="presOf" srcId="{11C84388-303A-4AAF-AF51-F2A8E6A46857}" destId="{B884B30D-217C-4052-A443-BA08DE63FCAD}" srcOrd="0" destOrd="0" presId="urn:microsoft.com/office/officeart/2008/layout/NameandTitleOrganizationalChart"/>
    <dgm:cxn modelId="{3B394B46-6FD4-4540-9581-41ED4CF8A02F}" type="presOf" srcId="{A6B192D4-33B4-47E4-A93F-66742E1F9B4B}" destId="{46BCC970-53B6-43A6-9492-B4575C8EA29D}" srcOrd="0" destOrd="0" presId="urn:microsoft.com/office/officeart/2008/layout/NameandTitleOrganizationalChart"/>
    <dgm:cxn modelId="{E0684A88-C7A1-494B-935B-AD73B2FE64EA}" type="presOf" srcId="{7685A61E-FF20-409C-A012-07622132D4E5}" destId="{9FCD1C77-C3F3-4059-8307-E0D830B5C798}" srcOrd="1" destOrd="0" presId="urn:microsoft.com/office/officeart/2008/layout/NameandTitleOrganizationalChart"/>
    <dgm:cxn modelId="{1E2C4971-3DAC-46EB-AD23-E456777AB283}" type="presOf" srcId="{A2F4F703-7CF6-4790-8839-28537AE8C390}" destId="{C8AC8A82-58E0-4AD6-9629-D15138445F97}" srcOrd="0" destOrd="0" presId="urn:microsoft.com/office/officeart/2008/layout/NameandTitleOrganizationalChart"/>
    <dgm:cxn modelId="{300ACE81-93F7-40E3-B1C1-A8AD02C7EA64}" type="presParOf" srcId="{519E1B91-D35B-4958-B64B-15741A21B07C}" destId="{0E250172-AA1E-4145-A2D1-0B545665FE78}" srcOrd="0" destOrd="0" presId="urn:microsoft.com/office/officeart/2008/layout/NameandTitleOrganizationalChart"/>
    <dgm:cxn modelId="{6A05E048-C56E-43C8-A942-62827FADEF24}" type="presParOf" srcId="{0E250172-AA1E-4145-A2D1-0B545665FE78}" destId="{885466DD-A35B-4F42-A06C-0A567D448283}" srcOrd="0" destOrd="0" presId="urn:microsoft.com/office/officeart/2008/layout/NameandTitleOrganizationalChart"/>
    <dgm:cxn modelId="{D1DA8E21-6FFD-4855-9BCE-B4F4E4109E15}" type="presParOf" srcId="{885466DD-A35B-4F42-A06C-0A567D448283}" destId="{2CC2B9E0-AD07-4742-95AD-E4CDBFACD551}" srcOrd="0" destOrd="0" presId="urn:microsoft.com/office/officeart/2008/layout/NameandTitleOrganizationalChart"/>
    <dgm:cxn modelId="{41C030A7-2AF5-4DF3-A372-C4293845C915}" type="presParOf" srcId="{885466DD-A35B-4F42-A06C-0A567D448283}" destId="{5B0E105F-C99E-4836-B218-41DC8CE4816F}" srcOrd="1" destOrd="0" presId="urn:microsoft.com/office/officeart/2008/layout/NameandTitleOrganizationalChart"/>
    <dgm:cxn modelId="{FDA26199-3F4E-4D38-A38D-6F797110877B}" type="presParOf" srcId="{885466DD-A35B-4F42-A06C-0A567D448283}" destId="{6541EB43-D432-4764-AA90-68F02EA75590}" srcOrd="2" destOrd="0" presId="urn:microsoft.com/office/officeart/2008/layout/NameandTitleOrganizationalChart"/>
    <dgm:cxn modelId="{0269A667-C55E-4253-83CC-F4ED33B8620A}" type="presParOf" srcId="{0E250172-AA1E-4145-A2D1-0B545665FE78}" destId="{505C1782-2961-452A-A012-431ADD9105E0}" srcOrd="1" destOrd="0" presId="urn:microsoft.com/office/officeart/2008/layout/NameandTitleOrganizationalChart"/>
    <dgm:cxn modelId="{FFA7494D-03FC-4CB7-9EC6-777C3638FB8B}" type="presParOf" srcId="{505C1782-2961-452A-A012-431ADD9105E0}" destId="{958BD0A1-3E98-4448-B7EE-FF99ECBAAF3F}" srcOrd="0" destOrd="0" presId="urn:microsoft.com/office/officeart/2008/layout/NameandTitleOrganizationalChart"/>
    <dgm:cxn modelId="{D9A24798-CDA3-4FA7-B5F8-90A261844AC5}" type="presParOf" srcId="{505C1782-2961-452A-A012-431ADD9105E0}" destId="{B8FA0C71-FDE4-4843-AFF2-653DAA74E7BC}" srcOrd="1" destOrd="0" presId="urn:microsoft.com/office/officeart/2008/layout/NameandTitleOrganizationalChart"/>
    <dgm:cxn modelId="{EEA4FE11-653B-4D95-AF05-CFCEA43EBF60}" type="presParOf" srcId="{B8FA0C71-FDE4-4843-AFF2-653DAA74E7BC}" destId="{6A7B9DF2-CA6D-4E1A-A7AA-9898C5A9684C}" srcOrd="0" destOrd="0" presId="urn:microsoft.com/office/officeart/2008/layout/NameandTitleOrganizationalChart"/>
    <dgm:cxn modelId="{AFA8814D-C7BD-4704-9F0B-DC391EA1D94E}" type="presParOf" srcId="{6A7B9DF2-CA6D-4E1A-A7AA-9898C5A9684C}" destId="{11E69335-8946-413C-AEAC-C9CC9F826DB6}" srcOrd="0" destOrd="0" presId="urn:microsoft.com/office/officeart/2008/layout/NameandTitleOrganizationalChart"/>
    <dgm:cxn modelId="{85D3A77F-CBEF-43DA-B12A-D58DCA1B6AEA}" type="presParOf" srcId="{6A7B9DF2-CA6D-4E1A-A7AA-9898C5A9684C}" destId="{2F8ADA41-3428-434D-B10B-8061C1FFA4B0}" srcOrd="1" destOrd="0" presId="urn:microsoft.com/office/officeart/2008/layout/NameandTitleOrganizationalChart"/>
    <dgm:cxn modelId="{2CF364AA-0639-46A5-A6A2-67902E372FDD}" type="presParOf" srcId="{6A7B9DF2-CA6D-4E1A-A7AA-9898C5A9684C}" destId="{91A74CB1-6269-41B7-AA10-73EDDBCD076F}" srcOrd="2" destOrd="0" presId="urn:microsoft.com/office/officeart/2008/layout/NameandTitleOrganizationalChart"/>
    <dgm:cxn modelId="{655E4F1D-CF48-48C3-9866-CA9ED72C4435}" type="presParOf" srcId="{B8FA0C71-FDE4-4843-AFF2-653DAA74E7BC}" destId="{6455BF5A-45D8-49A8-AA7B-7E914D9B7684}" srcOrd="1" destOrd="0" presId="urn:microsoft.com/office/officeart/2008/layout/NameandTitleOrganizationalChart"/>
    <dgm:cxn modelId="{67881C07-5B74-4C08-A7EE-77C6BBBC9ABC}" type="presParOf" srcId="{6455BF5A-45D8-49A8-AA7B-7E914D9B7684}" destId="{A0F16588-F4D0-4041-BBCC-B0BA5F1519A8}" srcOrd="0" destOrd="0" presId="urn:microsoft.com/office/officeart/2008/layout/NameandTitleOrganizationalChart"/>
    <dgm:cxn modelId="{7370CE5C-4383-4867-9DD0-9FAC7085ACAF}" type="presParOf" srcId="{6455BF5A-45D8-49A8-AA7B-7E914D9B7684}" destId="{8E302013-9819-4647-8345-A8D4AD771E2E}" srcOrd="1" destOrd="0" presId="urn:microsoft.com/office/officeart/2008/layout/NameandTitleOrganizationalChart"/>
    <dgm:cxn modelId="{39B6562B-C497-4A07-9AC5-32D70FBA0795}" type="presParOf" srcId="{8E302013-9819-4647-8345-A8D4AD771E2E}" destId="{4D858394-3392-4CB1-85DD-242397565930}" srcOrd="0" destOrd="0" presId="urn:microsoft.com/office/officeart/2008/layout/NameandTitleOrganizationalChart"/>
    <dgm:cxn modelId="{E762AD1F-F0D0-46D4-AE49-A90F93B45A89}" type="presParOf" srcId="{4D858394-3392-4CB1-85DD-242397565930}" destId="{1600113A-2640-4CF8-AAAB-779DD2532C35}" srcOrd="0" destOrd="0" presId="urn:microsoft.com/office/officeart/2008/layout/NameandTitleOrganizationalChart"/>
    <dgm:cxn modelId="{CB174D49-4AAA-4757-AC10-A81746D89A75}" type="presParOf" srcId="{4D858394-3392-4CB1-85DD-242397565930}" destId="{BF267E01-C635-4AF6-83F3-AFC75AEA820E}" srcOrd="1" destOrd="0" presId="urn:microsoft.com/office/officeart/2008/layout/NameandTitleOrganizationalChart"/>
    <dgm:cxn modelId="{318C2D13-32D5-48A4-9359-910CAC86732E}" type="presParOf" srcId="{4D858394-3392-4CB1-85DD-242397565930}" destId="{AC9B3FE7-21D2-498C-BFDB-EA6FF6C76D25}" srcOrd="2" destOrd="0" presId="urn:microsoft.com/office/officeart/2008/layout/NameandTitleOrganizationalChart"/>
    <dgm:cxn modelId="{08C8CCA4-59DB-4DB5-9F90-4151D557F68A}" type="presParOf" srcId="{8E302013-9819-4647-8345-A8D4AD771E2E}" destId="{DE7AE05B-3421-4FFE-BB11-3B3315F0CFCD}" srcOrd="1" destOrd="0" presId="urn:microsoft.com/office/officeart/2008/layout/NameandTitleOrganizationalChart"/>
    <dgm:cxn modelId="{179A6897-E32A-43F2-AF34-C55A8F38888E}" type="presParOf" srcId="{DE7AE05B-3421-4FFE-BB11-3B3315F0CFCD}" destId="{41679F86-302B-48D1-8AB8-1A725D05524A}" srcOrd="0" destOrd="0" presId="urn:microsoft.com/office/officeart/2008/layout/NameandTitleOrganizationalChart"/>
    <dgm:cxn modelId="{0AD4DD9D-FF25-4C2C-A43D-711075896DBF}" type="presParOf" srcId="{DE7AE05B-3421-4FFE-BB11-3B3315F0CFCD}" destId="{983B6B4D-ECF1-416A-8B7C-E282A9C0C04E}" srcOrd="1" destOrd="0" presId="urn:microsoft.com/office/officeart/2008/layout/NameandTitleOrganizationalChart"/>
    <dgm:cxn modelId="{9D01DD26-0FC9-4A7B-82E3-35A29F4C07FE}" type="presParOf" srcId="{983B6B4D-ECF1-416A-8B7C-E282A9C0C04E}" destId="{8D3AC394-8911-4A4F-A7F7-6FFABDF08455}" srcOrd="0" destOrd="0" presId="urn:microsoft.com/office/officeart/2008/layout/NameandTitleOrganizationalChart"/>
    <dgm:cxn modelId="{53F1C1C9-38E5-417C-9B71-E3478C8A08DB}" type="presParOf" srcId="{8D3AC394-8911-4A4F-A7F7-6FFABDF08455}" destId="{0D6E46DA-26AA-4DDD-908E-9851E7B662AE}" srcOrd="0" destOrd="0" presId="urn:microsoft.com/office/officeart/2008/layout/NameandTitleOrganizationalChart"/>
    <dgm:cxn modelId="{631CC3DF-601E-4134-ADBB-A2CED5441C98}" type="presParOf" srcId="{8D3AC394-8911-4A4F-A7F7-6FFABDF08455}" destId="{535F6324-F494-4AE1-B5D4-283C31C7FFFE}" srcOrd="1" destOrd="0" presId="urn:microsoft.com/office/officeart/2008/layout/NameandTitleOrganizationalChart"/>
    <dgm:cxn modelId="{B821D0FE-872F-437B-A551-B90BF1ACBE15}" type="presParOf" srcId="{8D3AC394-8911-4A4F-A7F7-6FFABDF08455}" destId="{E023522F-A12D-49CB-A68E-32F236A58CA0}" srcOrd="2" destOrd="0" presId="urn:microsoft.com/office/officeart/2008/layout/NameandTitleOrganizationalChart"/>
    <dgm:cxn modelId="{399EE5BA-FA9F-4AB9-872A-1692CEC5011F}" type="presParOf" srcId="{983B6B4D-ECF1-416A-8B7C-E282A9C0C04E}" destId="{393452C4-1958-4F19-9A6F-6BE7CE183DEA}" srcOrd="1" destOrd="0" presId="urn:microsoft.com/office/officeart/2008/layout/NameandTitleOrganizationalChart"/>
    <dgm:cxn modelId="{CDF0D004-0309-4835-9719-73FC08DD02E8}" type="presParOf" srcId="{393452C4-1958-4F19-9A6F-6BE7CE183DEA}" destId="{46BCC970-53B6-43A6-9492-B4575C8EA29D}" srcOrd="0" destOrd="0" presId="urn:microsoft.com/office/officeart/2008/layout/NameandTitleOrganizationalChart"/>
    <dgm:cxn modelId="{5E00F843-A96C-4D8C-BCE6-817D2C2D4F84}" type="presParOf" srcId="{393452C4-1958-4F19-9A6F-6BE7CE183DEA}" destId="{CC75884D-8A5F-4E3F-BAC5-A4D09CD33580}" srcOrd="1" destOrd="0" presId="urn:microsoft.com/office/officeart/2008/layout/NameandTitleOrganizationalChart"/>
    <dgm:cxn modelId="{622BC1C6-12C0-42D7-B275-A116A9C724B6}" type="presParOf" srcId="{CC75884D-8A5F-4E3F-BAC5-A4D09CD33580}" destId="{DA7DD2DB-06B7-4DCA-9002-9696327B8A05}" srcOrd="0" destOrd="0" presId="urn:microsoft.com/office/officeart/2008/layout/NameandTitleOrganizationalChart"/>
    <dgm:cxn modelId="{7E4C195B-3DE4-44A4-B646-01DB42757B09}" type="presParOf" srcId="{DA7DD2DB-06B7-4DCA-9002-9696327B8A05}" destId="{C66F3BC9-15FD-4ED9-BB05-6AAEB782BE28}" srcOrd="0" destOrd="0" presId="urn:microsoft.com/office/officeart/2008/layout/NameandTitleOrganizationalChart"/>
    <dgm:cxn modelId="{FB182D0D-C8F6-4A49-AB2C-4108974F6A4B}" type="presParOf" srcId="{DA7DD2DB-06B7-4DCA-9002-9696327B8A05}" destId="{0B753CF5-70C5-4325-A480-FBBE58414EB7}" srcOrd="1" destOrd="0" presId="urn:microsoft.com/office/officeart/2008/layout/NameandTitleOrganizationalChart"/>
    <dgm:cxn modelId="{16108B8A-5238-48C4-99B9-ACA5FD7F69E9}" type="presParOf" srcId="{DA7DD2DB-06B7-4DCA-9002-9696327B8A05}" destId="{154B7FA1-63E7-4C24-8E59-35BF9438A82A}" srcOrd="2" destOrd="0" presId="urn:microsoft.com/office/officeart/2008/layout/NameandTitleOrganizationalChart"/>
    <dgm:cxn modelId="{557525CF-B175-4423-A784-09975481ADDB}" type="presParOf" srcId="{CC75884D-8A5F-4E3F-BAC5-A4D09CD33580}" destId="{54095A9B-13A7-4AA3-B158-1D1E10D3B2A4}" srcOrd="1" destOrd="0" presId="urn:microsoft.com/office/officeart/2008/layout/NameandTitleOrganizationalChart"/>
    <dgm:cxn modelId="{643071B1-31C8-44C5-BD56-9FAC8F44C947}" type="presParOf" srcId="{54095A9B-13A7-4AA3-B158-1D1E10D3B2A4}" destId="{A893EB67-1784-4E63-B67E-6916E716AADD}" srcOrd="0" destOrd="0" presId="urn:microsoft.com/office/officeart/2008/layout/NameandTitleOrganizationalChart"/>
    <dgm:cxn modelId="{B3410850-616D-4F05-8861-EF243F2D27CB}" type="presParOf" srcId="{54095A9B-13A7-4AA3-B158-1D1E10D3B2A4}" destId="{A7F5E810-0A91-41EC-BC02-5FA3EDCB4B0A}" srcOrd="1" destOrd="0" presId="urn:microsoft.com/office/officeart/2008/layout/NameandTitleOrganizationalChart"/>
    <dgm:cxn modelId="{62AF25B2-BAA3-4E5E-801F-C682AFBEAB16}" type="presParOf" srcId="{A7F5E810-0A91-41EC-BC02-5FA3EDCB4B0A}" destId="{67762E9C-676B-406D-9C1D-3971D6920DCF}" srcOrd="0" destOrd="0" presId="urn:microsoft.com/office/officeart/2008/layout/NameandTitleOrganizationalChart"/>
    <dgm:cxn modelId="{E88BC8EE-9268-4472-A079-E23BF351C03B}" type="presParOf" srcId="{67762E9C-676B-406D-9C1D-3971D6920DCF}" destId="{C8FE0348-5203-46AE-A2F0-DCB908FCE3D8}" srcOrd="0" destOrd="0" presId="urn:microsoft.com/office/officeart/2008/layout/NameandTitleOrganizationalChart"/>
    <dgm:cxn modelId="{47B2D330-AFF5-4436-9840-5BCCF486694F}" type="presParOf" srcId="{67762E9C-676B-406D-9C1D-3971D6920DCF}" destId="{205649E3-14F5-4184-BD01-7180A970A982}" srcOrd="1" destOrd="0" presId="urn:microsoft.com/office/officeart/2008/layout/NameandTitleOrganizationalChart"/>
    <dgm:cxn modelId="{42EECFAF-06F2-4CBF-9DD2-ADD2F7B44B08}" type="presParOf" srcId="{67762E9C-676B-406D-9C1D-3971D6920DCF}" destId="{AABCAC68-CC31-4D82-B8C7-DF5A8A9844A2}" srcOrd="2" destOrd="0" presId="urn:microsoft.com/office/officeart/2008/layout/NameandTitleOrganizationalChart"/>
    <dgm:cxn modelId="{31E4F856-59EC-4516-A848-C129BF2383C4}" type="presParOf" srcId="{A7F5E810-0A91-41EC-BC02-5FA3EDCB4B0A}" destId="{19DEEC01-B7EA-4399-B2BE-95C79CD34FB2}" srcOrd="1" destOrd="0" presId="urn:microsoft.com/office/officeart/2008/layout/NameandTitleOrganizationalChart"/>
    <dgm:cxn modelId="{D0C6FEB1-5464-41CC-AD9C-12FC6836F8E2}" type="presParOf" srcId="{19DEEC01-B7EA-4399-B2BE-95C79CD34FB2}" destId="{B884B30D-217C-4052-A443-BA08DE63FCAD}" srcOrd="0" destOrd="0" presId="urn:microsoft.com/office/officeart/2008/layout/NameandTitleOrganizationalChart"/>
    <dgm:cxn modelId="{138F3F8F-7F18-419C-92B4-1DDEC0DF5C28}" type="presParOf" srcId="{19DEEC01-B7EA-4399-B2BE-95C79CD34FB2}" destId="{5028FDFA-266B-440E-81AE-AE58E4AEDADA}" srcOrd="1" destOrd="0" presId="urn:microsoft.com/office/officeart/2008/layout/NameandTitleOrganizationalChart"/>
    <dgm:cxn modelId="{5FC60C2C-8A9F-4D2C-9865-7094C1A5F530}" type="presParOf" srcId="{5028FDFA-266B-440E-81AE-AE58E4AEDADA}" destId="{E943876C-4B6C-418E-83B1-E954541AF740}" srcOrd="0" destOrd="0" presId="urn:microsoft.com/office/officeart/2008/layout/NameandTitleOrganizationalChart"/>
    <dgm:cxn modelId="{BBC22EE1-92D0-40AC-A6FB-3A9E3A8F9C37}" type="presParOf" srcId="{E943876C-4B6C-418E-83B1-E954541AF740}" destId="{1152DEFC-2AD3-4725-9AD1-BDB2D956B7A7}" srcOrd="0" destOrd="0" presId="urn:microsoft.com/office/officeart/2008/layout/NameandTitleOrganizationalChart"/>
    <dgm:cxn modelId="{769617BC-221C-4F8C-ABAD-41837EB0C018}" type="presParOf" srcId="{E943876C-4B6C-418E-83B1-E954541AF740}" destId="{F9114C51-7B67-4BCC-897F-8A818A62F245}" srcOrd="1" destOrd="0" presId="urn:microsoft.com/office/officeart/2008/layout/NameandTitleOrganizationalChart"/>
    <dgm:cxn modelId="{B0BDDB2D-DD95-4E9E-A830-287C176C991D}" type="presParOf" srcId="{E943876C-4B6C-418E-83B1-E954541AF740}" destId="{052FD632-7B4B-40E6-AF67-291F6E481D90}" srcOrd="2" destOrd="0" presId="urn:microsoft.com/office/officeart/2008/layout/NameandTitleOrganizationalChart"/>
    <dgm:cxn modelId="{4BE8EDE8-5E1F-418F-92A7-DB2FA0F595DC}" type="presParOf" srcId="{5028FDFA-266B-440E-81AE-AE58E4AEDADA}" destId="{F932BC4A-C53D-4EC0-9E67-38ECB6890865}" srcOrd="1" destOrd="0" presId="urn:microsoft.com/office/officeart/2008/layout/NameandTitleOrganizationalChart"/>
    <dgm:cxn modelId="{7953C318-4251-48E1-8CC1-2DC7800F64D5}" type="presParOf" srcId="{5028FDFA-266B-440E-81AE-AE58E4AEDADA}" destId="{9922FBE7-2487-4812-B793-6BDC53F5F86E}" srcOrd="2" destOrd="0" presId="urn:microsoft.com/office/officeart/2008/layout/NameandTitleOrganizationalChart"/>
    <dgm:cxn modelId="{6247F889-A442-4DA6-8F38-A92E43AF38C5}" type="presParOf" srcId="{A7F5E810-0A91-41EC-BC02-5FA3EDCB4B0A}" destId="{FA2E0290-8FD9-4F00-86B5-3684A695353D}" srcOrd="2" destOrd="0" presId="urn:microsoft.com/office/officeart/2008/layout/NameandTitleOrganizationalChart"/>
    <dgm:cxn modelId="{F3D5A3AB-6E20-4E97-920A-49197758AAAE}" type="presParOf" srcId="{CC75884D-8A5F-4E3F-BAC5-A4D09CD33580}" destId="{7322A4D9-F7EE-4A37-9B9C-50F40685DBA6}" srcOrd="2" destOrd="0" presId="urn:microsoft.com/office/officeart/2008/layout/NameandTitleOrganizationalChart"/>
    <dgm:cxn modelId="{B3F5424C-8D71-4F53-B08B-E14EA8CA4F5B}" type="presParOf" srcId="{983B6B4D-ECF1-416A-8B7C-E282A9C0C04E}" destId="{ED8CAA7C-DC39-410B-B037-DBC830F299E0}" srcOrd="2" destOrd="0" presId="urn:microsoft.com/office/officeart/2008/layout/NameandTitleOrganizationalChart"/>
    <dgm:cxn modelId="{0DB8B4F9-0E99-49DB-8851-EE41755F41E6}" type="presParOf" srcId="{DE7AE05B-3421-4FFE-BB11-3B3315F0CFCD}" destId="{59F62AB5-45EC-4067-8ABA-EE0C9552DDA8}" srcOrd="2" destOrd="0" presId="urn:microsoft.com/office/officeart/2008/layout/NameandTitleOrganizationalChart"/>
    <dgm:cxn modelId="{278759EF-15BD-4F99-B98D-591FBD3AF537}" type="presParOf" srcId="{DE7AE05B-3421-4FFE-BB11-3B3315F0CFCD}" destId="{09BC71B3-4452-46D0-A549-A11FB543E8A6}" srcOrd="3" destOrd="0" presId="urn:microsoft.com/office/officeart/2008/layout/NameandTitleOrganizationalChart"/>
    <dgm:cxn modelId="{D1350EA2-E8D2-4EE6-8FC2-6AB2FDB09793}" type="presParOf" srcId="{09BC71B3-4452-46D0-A549-A11FB543E8A6}" destId="{4D260B7D-007C-41AF-918A-F4A715418918}" srcOrd="0" destOrd="0" presId="urn:microsoft.com/office/officeart/2008/layout/NameandTitleOrganizationalChart"/>
    <dgm:cxn modelId="{FEC640EA-4FCA-47F4-93F7-80498DDAD860}" type="presParOf" srcId="{4D260B7D-007C-41AF-918A-F4A715418918}" destId="{6377B190-6A01-493C-A28A-0951A77DDD2D}" srcOrd="0" destOrd="0" presId="urn:microsoft.com/office/officeart/2008/layout/NameandTitleOrganizationalChart"/>
    <dgm:cxn modelId="{A8D5D2D8-931C-44A9-87B0-31569F9FDAD6}" type="presParOf" srcId="{4D260B7D-007C-41AF-918A-F4A715418918}" destId="{EF97E09C-425D-41A5-89BA-E541FCA15845}" srcOrd="1" destOrd="0" presId="urn:microsoft.com/office/officeart/2008/layout/NameandTitleOrganizationalChart"/>
    <dgm:cxn modelId="{2205F172-C83B-4D88-9450-CFABB220C244}" type="presParOf" srcId="{4D260B7D-007C-41AF-918A-F4A715418918}" destId="{ACB85852-328A-467E-B854-0FEF766A9051}" srcOrd="2" destOrd="0" presId="urn:microsoft.com/office/officeart/2008/layout/NameandTitleOrganizationalChart"/>
    <dgm:cxn modelId="{AD97C28E-7F6A-4C2A-B2D0-5B222D8D2C26}" type="presParOf" srcId="{09BC71B3-4452-46D0-A549-A11FB543E8A6}" destId="{A6960CA4-4E3D-4F6B-A8AF-B7686DCC416F}" srcOrd="1" destOrd="0" presId="urn:microsoft.com/office/officeart/2008/layout/NameandTitleOrganizationalChart"/>
    <dgm:cxn modelId="{ACA8265F-2B7D-469A-8D17-51DC534E662F}" type="presParOf" srcId="{A6960CA4-4E3D-4F6B-A8AF-B7686DCC416F}" destId="{0BE1DF81-05D0-4475-BC15-D777A24F0E7A}" srcOrd="0" destOrd="0" presId="urn:microsoft.com/office/officeart/2008/layout/NameandTitleOrganizationalChart"/>
    <dgm:cxn modelId="{51BE690C-6171-4B95-A700-7287657B114F}" type="presParOf" srcId="{A6960CA4-4E3D-4F6B-A8AF-B7686DCC416F}" destId="{2F7D8C72-FDEA-4C36-8362-838422FE036E}" srcOrd="1" destOrd="0" presId="urn:microsoft.com/office/officeart/2008/layout/NameandTitleOrganizationalChart"/>
    <dgm:cxn modelId="{D54E8414-D0FE-432C-91FA-293349CD9802}" type="presParOf" srcId="{2F7D8C72-FDEA-4C36-8362-838422FE036E}" destId="{6B8AAB71-AA58-499B-A0AA-2B7E27DB2560}" srcOrd="0" destOrd="0" presId="urn:microsoft.com/office/officeart/2008/layout/NameandTitleOrganizationalChart"/>
    <dgm:cxn modelId="{8324E884-2724-45A7-BC8C-7DD1515B5699}" type="presParOf" srcId="{6B8AAB71-AA58-499B-A0AA-2B7E27DB2560}" destId="{58290300-0F81-47AD-BDFC-32ADFF287AD0}" srcOrd="0" destOrd="0" presId="urn:microsoft.com/office/officeart/2008/layout/NameandTitleOrganizationalChart"/>
    <dgm:cxn modelId="{658B26D0-1F76-44FA-AA93-899C8BBB7A80}" type="presParOf" srcId="{6B8AAB71-AA58-499B-A0AA-2B7E27DB2560}" destId="{D4DDC954-9CD3-4C8B-9334-EB2E23175936}" srcOrd="1" destOrd="0" presId="urn:microsoft.com/office/officeart/2008/layout/NameandTitleOrganizationalChart"/>
    <dgm:cxn modelId="{2A255E72-E797-4C77-97BD-9DBCE84520B6}" type="presParOf" srcId="{6B8AAB71-AA58-499B-A0AA-2B7E27DB2560}" destId="{07A72416-E6BB-4AB7-A5FE-58CD59A5AFC1}" srcOrd="2" destOrd="0" presId="urn:microsoft.com/office/officeart/2008/layout/NameandTitleOrganizationalChart"/>
    <dgm:cxn modelId="{F9E9D21B-6757-452C-861C-1E2F2C13B788}" type="presParOf" srcId="{2F7D8C72-FDEA-4C36-8362-838422FE036E}" destId="{17AAA205-96D0-4DFE-85EA-4CB2A71C6952}" srcOrd="1" destOrd="0" presId="urn:microsoft.com/office/officeart/2008/layout/NameandTitleOrganizationalChart"/>
    <dgm:cxn modelId="{38A15750-C610-4849-B2FC-38B2B5AFF4DD}" type="presParOf" srcId="{17AAA205-96D0-4DFE-85EA-4CB2A71C6952}" destId="{C54B856F-9EAE-4A5A-BA7E-EB3CEF61596F}" srcOrd="0" destOrd="0" presId="urn:microsoft.com/office/officeart/2008/layout/NameandTitleOrganizationalChart"/>
    <dgm:cxn modelId="{15B77611-F80C-488F-AF47-AFCA74B03275}" type="presParOf" srcId="{17AAA205-96D0-4DFE-85EA-4CB2A71C6952}" destId="{2A7F3988-59B1-40C1-873A-E2C26DD57962}" srcOrd="1" destOrd="0" presId="urn:microsoft.com/office/officeart/2008/layout/NameandTitleOrganizationalChart"/>
    <dgm:cxn modelId="{321948CA-A11A-4178-8CBB-76C54BCF59E7}" type="presParOf" srcId="{2A7F3988-59B1-40C1-873A-E2C26DD57962}" destId="{4F51AC92-8C21-4181-A47D-0159649DD920}" srcOrd="0" destOrd="0" presId="urn:microsoft.com/office/officeart/2008/layout/NameandTitleOrganizationalChart"/>
    <dgm:cxn modelId="{0DD2C750-4C09-4477-A748-9A034498FB89}" type="presParOf" srcId="{4F51AC92-8C21-4181-A47D-0159649DD920}" destId="{A0396B6E-18DB-48A4-A825-222F742CABDB}" srcOrd="0" destOrd="0" presId="urn:microsoft.com/office/officeart/2008/layout/NameandTitleOrganizationalChart"/>
    <dgm:cxn modelId="{64896102-D674-49F2-ABF7-0904B6FD8456}" type="presParOf" srcId="{4F51AC92-8C21-4181-A47D-0159649DD920}" destId="{97E1AA42-7278-4997-8BA6-7DE6AF800A3C}" srcOrd="1" destOrd="0" presId="urn:microsoft.com/office/officeart/2008/layout/NameandTitleOrganizationalChart"/>
    <dgm:cxn modelId="{9E17BE63-8450-4BA3-909D-EEB57D2C1AE6}" type="presParOf" srcId="{4F51AC92-8C21-4181-A47D-0159649DD920}" destId="{0E7BD0A8-BB85-403E-98CF-DB83555F5736}" srcOrd="2" destOrd="0" presId="urn:microsoft.com/office/officeart/2008/layout/NameandTitleOrganizationalChart"/>
    <dgm:cxn modelId="{D77F0494-49D5-4D8B-9F35-D525B88F93B7}" type="presParOf" srcId="{2A7F3988-59B1-40C1-873A-E2C26DD57962}" destId="{236A7E38-70D2-456E-BC3A-0DD82A8B393D}" srcOrd="1" destOrd="0" presId="urn:microsoft.com/office/officeart/2008/layout/NameandTitleOrganizationalChart"/>
    <dgm:cxn modelId="{9968EB69-DAA1-48D8-BEFD-F817BE1264E5}" type="presParOf" srcId="{236A7E38-70D2-456E-BC3A-0DD82A8B393D}" destId="{1EFB197A-5B23-4C31-941B-3B42459EEB31}" srcOrd="0" destOrd="0" presId="urn:microsoft.com/office/officeart/2008/layout/NameandTitleOrganizationalChart"/>
    <dgm:cxn modelId="{0DA03B21-FC64-4C7B-883D-3A6ED92480CD}" type="presParOf" srcId="{236A7E38-70D2-456E-BC3A-0DD82A8B393D}" destId="{72A9CAED-5531-40B7-B64F-BAA2DD61D8E3}" srcOrd="1" destOrd="0" presId="urn:microsoft.com/office/officeart/2008/layout/NameandTitleOrganizationalChart"/>
    <dgm:cxn modelId="{D2D650FE-E0E5-4D6E-9CDD-C863AEBA907B}" type="presParOf" srcId="{72A9CAED-5531-40B7-B64F-BAA2DD61D8E3}" destId="{9E12B5F3-5113-4C7B-920C-A3C6BFDA9E93}" srcOrd="0" destOrd="0" presId="urn:microsoft.com/office/officeart/2008/layout/NameandTitleOrganizationalChart"/>
    <dgm:cxn modelId="{7251743C-7128-41D7-9A1B-952E0515B49B}" type="presParOf" srcId="{9E12B5F3-5113-4C7B-920C-A3C6BFDA9E93}" destId="{D3BC158C-F0C0-431C-AB8E-7124CAB1B834}" srcOrd="0" destOrd="0" presId="urn:microsoft.com/office/officeart/2008/layout/NameandTitleOrganizationalChart"/>
    <dgm:cxn modelId="{163DB2CF-B7CC-47A8-860C-370EDC9B5800}" type="presParOf" srcId="{9E12B5F3-5113-4C7B-920C-A3C6BFDA9E93}" destId="{7C58079C-B334-47DB-B164-CA87450EE58B}" srcOrd="1" destOrd="0" presId="urn:microsoft.com/office/officeart/2008/layout/NameandTitleOrganizationalChart"/>
    <dgm:cxn modelId="{B358C2BF-14FF-4C8C-96B5-66F534BC572A}" type="presParOf" srcId="{9E12B5F3-5113-4C7B-920C-A3C6BFDA9E93}" destId="{AB6A6259-DCDF-4561-BC2E-564598A45413}" srcOrd="2" destOrd="0" presId="urn:microsoft.com/office/officeart/2008/layout/NameandTitleOrganizationalChart"/>
    <dgm:cxn modelId="{8CA833FC-6DE9-496B-BDF8-E44CD6D43F68}" type="presParOf" srcId="{72A9CAED-5531-40B7-B64F-BAA2DD61D8E3}" destId="{9E60BE99-89CD-44B8-8309-D655125BFCAD}" srcOrd="1" destOrd="0" presId="urn:microsoft.com/office/officeart/2008/layout/NameandTitleOrganizationalChart"/>
    <dgm:cxn modelId="{C9FDC695-4FFC-4B52-92AD-FFCF2E51AF1C}" type="presParOf" srcId="{9E60BE99-89CD-44B8-8309-D655125BFCAD}" destId="{503DD81A-7E67-4354-BF3B-6772D5A997D4}" srcOrd="0" destOrd="0" presId="urn:microsoft.com/office/officeart/2008/layout/NameandTitleOrganizationalChart"/>
    <dgm:cxn modelId="{21C5B35E-74A5-4272-9602-6BAB75AB266A}" type="presParOf" srcId="{9E60BE99-89CD-44B8-8309-D655125BFCAD}" destId="{F04238F3-7783-4DFF-8053-7E4BD76E2ED9}" srcOrd="1" destOrd="0" presId="urn:microsoft.com/office/officeart/2008/layout/NameandTitleOrganizationalChart"/>
    <dgm:cxn modelId="{D5AD43C2-45B7-4536-A339-118A2399D66F}" type="presParOf" srcId="{F04238F3-7783-4DFF-8053-7E4BD76E2ED9}" destId="{69B7EAC9-567B-4C12-9C8B-562C10855B55}" srcOrd="0" destOrd="0" presId="urn:microsoft.com/office/officeart/2008/layout/NameandTitleOrganizationalChart"/>
    <dgm:cxn modelId="{6C3BCE06-302B-4DF1-BE9B-382A83806544}" type="presParOf" srcId="{69B7EAC9-567B-4C12-9C8B-562C10855B55}" destId="{3081AF89-B637-452C-9D47-3789E5924A50}" srcOrd="0" destOrd="0" presId="urn:microsoft.com/office/officeart/2008/layout/NameandTitleOrganizationalChart"/>
    <dgm:cxn modelId="{43F2EB3D-B450-46AE-8F83-14DC27B8263E}" type="presParOf" srcId="{69B7EAC9-567B-4C12-9C8B-562C10855B55}" destId="{8ED16519-B43D-4FF1-99F6-C6897D19B7FC}" srcOrd="1" destOrd="0" presId="urn:microsoft.com/office/officeart/2008/layout/NameandTitleOrganizationalChart"/>
    <dgm:cxn modelId="{07B261BC-B302-4D57-84EC-FA9B5FFE2482}" type="presParOf" srcId="{69B7EAC9-567B-4C12-9C8B-562C10855B55}" destId="{96584DD9-EB10-42D4-8B84-57BDC813F219}" srcOrd="2" destOrd="0" presId="urn:microsoft.com/office/officeart/2008/layout/NameandTitleOrganizationalChart"/>
    <dgm:cxn modelId="{08B7B871-19A3-45E8-B87C-2071F68C7C50}" type="presParOf" srcId="{F04238F3-7783-4DFF-8053-7E4BD76E2ED9}" destId="{D5BC9D56-B32E-47EA-9DF3-F3B26978AD94}" srcOrd="1" destOrd="0" presId="urn:microsoft.com/office/officeart/2008/layout/NameandTitleOrganizationalChart"/>
    <dgm:cxn modelId="{6700CB56-6EF6-4CCA-ABF8-DBB3B846F530}" type="presParOf" srcId="{F04238F3-7783-4DFF-8053-7E4BD76E2ED9}" destId="{8F55AC8D-80F0-4391-B31B-C740270A8E83}" srcOrd="2" destOrd="0" presId="urn:microsoft.com/office/officeart/2008/layout/NameandTitleOrganizationalChart"/>
    <dgm:cxn modelId="{29FBE09C-BE65-4147-B7F8-AF52EA887B7F}" type="presParOf" srcId="{9E60BE99-89CD-44B8-8309-D655125BFCAD}" destId="{072295CA-8FB3-45D6-A591-56B01529DDC3}" srcOrd="2" destOrd="0" presId="urn:microsoft.com/office/officeart/2008/layout/NameandTitleOrganizationalChart"/>
    <dgm:cxn modelId="{9A0A8851-8520-444E-8376-56E21B5F01BC}" type="presParOf" srcId="{9E60BE99-89CD-44B8-8309-D655125BFCAD}" destId="{99B1FE95-FE0F-4F03-A028-A32DA0205794}" srcOrd="3" destOrd="0" presId="urn:microsoft.com/office/officeart/2008/layout/NameandTitleOrganizationalChart"/>
    <dgm:cxn modelId="{51D44915-F7E5-4B6E-BE91-F406BE64FE29}" type="presParOf" srcId="{99B1FE95-FE0F-4F03-A028-A32DA0205794}" destId="{45BAE554-05B4-4E4A-8BDB-084D5CAD8B19}" srcOrd="0" destOrd="0" presId="urn:microsoft.com/office/officeart/2008/layout/NameandTitleOrganizationalChart"/>
    <dgm:cxn modelId="{25E8FD2B-5119-42E7-9DFF-8779044DD9E2}" type="presParOf" srcId="{45BAE554-05B4-4E4A-8BDB-084D5CAD8B19}" destId="{3DBED228-A5A9-4F99-937F-C408B362175F}" srcOrd="0" destOrd="0" presId="urn:microsoft.com/office/officeart/2008/layout/NameandTitleOrganizationalChart"/>
    <dgm:cxn modelId="{49271C09-9B47-41C2-9C79-0B569383DB64}" type="presParOf" srcId="{45BAE554-05B4-4E4A-8BDB-084D5CAD8B19}" destId="{595F33EB-D9FB-40BD-A04D-2C7B9A20564A}" srcOrd="1" destOrd="0" presId="urn:microsoft.com/office/officeart/2008/layout/NameandTitleOrganizationalChart"/>
    <dgm:cxn modelId="{1EBD2378-F503-401F-93E1-58A9A3C43AA4}" type="presParOf" srcId="{45BAE554-05B4-4E4A-8BDB-084D5CAD8B19}" destId="{F5B997ED-569B-415F-8E0D-92D9BBCF112B}" srcOrd="2" destOrd="0" presId="urn:microsoft.com/office/officeart/2008/layout/NameandTitleOrganizationalChart"/>
    <dgm:cxn modelId="{990E90B6-F65F-48E6-A5EF-151039AA5C6D}" type="presParOf" srcId="{99B1FE95-FE0F-4F03-A028-A32DA0205794}" destId="{6B3ACAEB-4857-48CC-9E88-462604D275D3}" srcOrd="1" destOrd="0" presId="urn:microsoft.com/office/officeart/2008/layout/NameandTitleOrganizationalChart"/>
    <dgm:cxn modelId="{1FA34CD4-E11C-421E-AD7E-9E7066D80A7B}" type="presParOf" srcId="{99B1FE95-FE0F-4F03-A028-A32DA0205794}" destId="{C46EBB66-FD41-4C30-A6E1-1CA95E9BCBA6}" srcOrd="2" destOrd="0" presId="urn:microsoft.com/office/officeart/2008/layout/NameandTitleOrganizationalChart"/>
    <dgm:cxn modelId="{38A11CF3-FC4D-4FA4-AF24-9EE8844BF10A}" type="presParOf" srcId="{72A9CAED-5531-40B7-B64F-BAA2DD61D8E3}" destId="{FF15510D-2E68-4181-A475-B3B627C2006E}" srcOrd="2" destOrd="0" presId="urn:microsoft.com/office/officeart/2008/layout/NameandTitleOrganizationalChart"/>
    <dgm:cxn modelId="{8E0EDF69-34C2-494C-81F9-0FD7D270DD3E}" type="presParOf" srcId="{2A7F3988-59B1-40C1-873A-E2C26DD57962}" destId="{B73A7156-402F-422C-9310-1736043AEE9E}" srcOrd="2" destOrd="0" presId="urn:microsoft.com/office/officeart/2008/layout/NameandTitleOrganizationalChart"/>
    <dgm:cxn modelId="{AF0F48F2-6985-454B-B05B-B0BD760AB79C}" type="presParOf" srcId="{17AAA205-96D0-4DFE-85EA-4CB2A71C6952}" destId="{27B7B4D6-AA90-4F79-95A0-79EBA0C3F846}" srcOrd="2" destOrd="0" presId="urn:microsoft.com/office/officeart/2008/layout/NameandTitleOrganizationalChart"/>
    <dgm:cxn modelId="{EDE8875E-5C06-48F9-93AD-749679337509}" type="presParOf" srcId="{17AAA205-96D0-4DFE-85EA-4CB2A71C6952}" destId="{7550859B-6C56-4787-BDE1-2C5E1F69CAD1}" srcOrd="3" destOrd="0" presId="urn:microsoft.com/office/officeart/2008/layout/NameandTitleOrganizationalChart"/>
    <dgm:cxn modelId="{0AB85CCC-D618-42BA-AED1-202AB3FA6A44}" type="presParOf" srcId="{7550859B-6C56-4787-BDE1-2C5E1F69CAD1}" destId="{95616C3E-394B-48E7-A457-665B7319E0A0}" srcOrd="0" destOrd="0" presId="urn:microsoft.com/office/officeart/2008/layout/NameandTitleOrganizationalChart"/>
    <dgm:cxn modelId="{BEDEA642-1908-4949-88FD-03767E979C5A}" type="presParOf" srcId="{95616C3E-394B-48E7-A457-665B7319E0A0}" destId="{0C56DEE4-D12D-4A72-AFC3-7D422194B322}" srcOrd="0" destOrd="0" presId="urn:microsoft.com/office/officeart/2008/layout/NameandTitleOrganizationalChart"/>
    <dgm:cxn modelId="{56572166-B900-4C8E-A1D5-6EC43EB93D78}" type="presParOf" srcId="{95616C3E-394B-48E7-A457-665B7319E0A0}" destId="{82B10680-A4C2-4B67-9684-9F6CFFF0DF07}" srcOrd="1" destOrd="0" presId="urn:microsoft.com/office/officeart/2008/layout/NameandTitleOrganizationalChart"/>
    <dgm:cxn modelId="{F6A1F43E-A828-48EC-ACFD-809B327CA62D}" type="presParOf" srcId="{95616C3E-394B-48E7-A457-665B7319E0A0}" destId="{B277DC9A-7C1A-4289-A82F-6347A2C04D21}" srcOrd="2" destOrd="0" presId="urn:microsoft.com/office/officeart/2008/layout/NameandTitleOrganizationalChart"/>
    <dgm:cxn modelId="{151F2D93-3F93-42C3-ACBF-4ADE66073735}" type="presParOf" srcId="{7550859B-6C56-4787-BDE1-2C5E1F69CAD1}" destId="{7E1C8D72-5764-4749-AFE5-7043C08E3D34}" srcOrd="1" destOrd="0" presId="urn:microsoft.com/office/officeart/2008/layout/NameandTitleOrganizationalChart"/>
    <dgm:cxn modelId="{AF115776-7B90-4C8E-9DCD-BCA3433C0A56}" type="presParOf" srcId="{7550859B-6C56-4787-BDE1-2C5E1F69CAD1}" destId="{A1C4EAD5-BEAF-41A8-A995-9EBD4B4236A0}" srcOrd="2" destOrd="0" presId="urn:microsoft.com/office/officeart/2008/layout/NameandTitleOrganizationalChart"/>
    <dgm:cxn modelId="{20E69E4B-2D59-4263-91FF-29EF2B1FF9F1}" type="presParOf" srcId="{2F7D8C72-FDEA-4C36-8362-838422FE036E}" destId="{B350F455-C054-4C9C-BBCD-7B7759C2E3CA}" srcOrd="2" destOrd="0" presId="urn:microsoft.com/office/officeart/2008/layout/NameandTitleOrganizationalChart"/>
    <dgm:cxn modelId="{7CB107AD-3385-40EF-89F2-E6D6F9774A8E}" type="presParOf" srcId="{09BC71B3-4452-46D0-A549-A11FB543E8A6}" destId="{1CCFAD8B-33AD-4A03-9FDE-FE3C3DC468D2}" srcOrd="2" destOrd="0" presId="urn:microsoft.com/office/officeart/2008/layout/NameandTitleOrganizationalChart"/>
    <dgm:cxn modelId="{4C23F228-A304-4DEA-8A85-135BA12304CE}" type="presParOf" srcId="{8E302013-9819-4647-8345-A8D4AD771E2E}" destId="{DBAC5A7E-1CDF-472D-AC58-2E6AE98FBD0B}" srcOrd="2" destOrd="0" presId="urn:microsoft.com/office/officeart/2008/layout/NameandTitleOrganizationalChart"/>
    <dgm:cxn modelId="{8F9997BC-9BF3-40BC-B8F4-F55F3A533435}" type="presParOf" srcId="{B8FA0C71-FDE4-4843-AFF2-653DAA74E7BC}" destId="{BF2D70DA-1138-400C-BF41-35712D2025C2}" srcOrd="2" destOrd="0" presId="urn:microsoft.com/office/officeart/2008/layout/NameandTitleOrganizationalChart"/>
    <dgm:cxn modelId="{EF035E3B-42CA-4CC8-9B3E-AE375FB4A410}" type="presParOf" srcId="{505C1782-2961-452A-A012-431ADD9105E0}" destId="{0C26D98E-FA41-4037-A089-C5B1EA140A25}" srcOrd="2" destOrd="0" presId="urn:microsoft.com/office/officeart/2008/layout/NameandTitleOrganizationalChart"/>
    <dgm:cxn modelId="{E913C173-90F5-4CD4-AC16-F6B66326425E}" type="presParOf" srcId="{505C1782-2961-452A-A012-431ADD9105E0}" destId="{D282C399-1246-4EF4-8DD5-B90CFF437477}" srcOrd="3" destOrd="0" presId="urn:microsoft.com/office/officeart/2008/layout/NameandTitleOrganizationalChart"/>
    <dgm:cxn modelId="{3BBB0F48-7888-412E-A5F2-D05E6CB98484}" type="presParOf" srcId="{D282C399-1246-4EF4-8DD5-B90CFF437477}" destId="{732BAFD4-DB47-43C6-9D5D-C7B73EAAFAA5}" srcOrd="0" destOrd="0" presId="urn:microsoft.com/office/officeart/2008/layout/NameandTitleOrganizationalChart"/>
    <dgm:cxn modelId="{701950ED-2DF1-40D3-B082-0C842EFE9DAA}" type="presParOf" srcId="{732BAFD4-DB47-43C6-9D5D-C7B73EAAFAA5}" destId="{4A1E0F1E-3EEC-4FE8-BDF8-7AE8EFC5928D}" srcOrd="0" destOrd="0" presId="urn:microsoft.com/office/officeart/2008/layout/NameandTitleOrganizationalChart"/>
    <dgm:cxn modelId="{DE05A540-9AF1-4124-B7CF-0E3FC575C97A}" type="presParOf" srcId="{732BAFD4-DB47-43C6-9D5D-C7B73EAAFAA5}" destId="{7CD05B34-EFE1-4EB6-82A4-EF804A982DF8}" srcOrd="1" destOrd="0" presId="urn:microsoft.com/office/officeart/2008/layout/NameandTitleOrganizationalChart"/>
    <dgm:cxn modelId="{868159FB-BA48-4F4C-9342-26CDEE9661B8}" type="presParOf" srcId="{732BAFD4-DB47-43C6-9D5D-C7B73EAAFAA5}" destId="{D436CCE4-F524-4254-87A1-018C54DEAE29}" srcOrd="2" destOrd="0" presId="urn:microsoft.com/office/officeart/2008/layout/NameandTitleOrganizationalChart"/>
    <dgm:cxn modelId="{A0A32ED1-5572-40AC-AF77-965E5D125DBE}" type="presParOf" srcId="{D282C399-1246-4EF4-8DD5-B90CFF437477}" destId="{300504C9-8433-40DF-B022-BEC477ED6F32}" srcOrd="1" destOrd="0" presId="urn:microsoft.com/office/officeart/2008/layout/NameandTitleOrganizationalChart"/>
    <dgm:cxn modelId="{38D647E8-4930-49DD-BDF9-03E47A25A21F}" type="presParOf" srcId="{300504C9-8433-40DF-B022-BEC477ED6F32}" destId="{D7A15109-017F-4088-AD5C-616AD65BB763}" srcOrd="0" destOrd="0" presId="urn:microsoft.com/office/officeart/2008/layout/NameandTitleOrganizationalChart"/>
    <dgm:cxn modelId="{FAE1C111-C10D-45E6-80A7-D4B7677B25D6}" type="presParOf" srcId="{300504C9-8433-40DF-B022-BEC477ED6F32}" destId="{AFEA0454-AE79-4814-81A3-BCCECCE51F13}" srcOrd="1" destOrd="0" presId="urn:microsoft.com/office/officeart/2008/layout/NameandTitleOrganizationalChart"/>
    <dgm:cxn modelId="{3623A016-D0B2-462E-95CD-5404744683CB}" type="presParOf" srcId="{AFEA0454-AE79-4814-81A3-BCCECCE51F13}" destId="{E996F57E-19C6-49E7-A59E-F84BBD62F69B}" srcOrd="0" destOrd="0" presId="urn:microsoft.com/office/officeart/2008/layout/NameandTitleOrganizationalChart"/>
    <dgm:cxn modelId="{23F2B204-CB5D-403A-BF75-CE5F5B7FE34E}" type="presParOf" srcId="{E996F57E-19C6-49E7-A59E-F84BBD62F69B}" destId="{1458553A-C310-4EA0-A41C-400947DF9302}" srcOrd="0" destOrd="0" presId="urn:microsoft.com/office/officeart/2008/layout/NameandTitleOrganizationalChart"/>
    <dgm:cxn modelId="{6E2D571B-B9A1-4ACF-9B1E-AB8A774E368F}" type="presParOf" srcId="{E996F57E-19C6-49E7-A59E-F84BBD62F69B}" destId="{D21C87F5-F4CE-44ED-A9DF-3512B003F996}" srcOrd="1" destOrd="0" presId="urn:microsoft.com/office/officeart/2008/layout/NameandTitleOrganizationalChart"/>
    <dgm:cxn modelId="{8BF21821-9989-43DD-B7B3-CB8F034A9FD3}" type="presParOf" srcId="{E996F57E-19C6-49E7-A59E-F84BBD62F69B}" destId="{542C52FA-C5BF-4DF2-97B4-EB0BD84BD5E4}" srcOrd="2" destOrd="0" presId="urn:microsoft.com/office/officeart/2008/layout/NameandTitleOrganizationalChart"/>
    <dgm:cxn modelId="{09A653E5-98E4-4A13-ABD3-42D7AD04B837}" type="presParOf" srcId="{AFEA0454-AE79-4814-81A3-BCCECCE51F13}" destId="{72D78C9A-3B1E-4208-BAB0-D8B6DAEED180}" srcOrd="1" destOrd="0" presId="urn:microsoft.com/office/officeart/2008/layout/NameandTitleOrganizationalChart"/>
    <dgm:cxn modelId="{A3C2C184-ACFE-4AB3-BCDA-8CD9A9DD7E20}" type="presParOf" srcId="{72D78C9A-3B1E-4208-BAB0-D8B6DAEED180}" destId="{1BD10763-B092-4DE8-85BC-2DEA22597747}" srcOrd="0" destOrd="0" presId="urn:microsoft.com/office/officeart/2008/layout/NameandTitleOrganizationalChart"/>
    <dgm:cxn modelId="{1FF3723B-0EF5-43FB-BA00-E46ED58A84F7}" type="presParOf" srcId="{72D78C9A-3B1E-4208-BAB0-D8B6DAEED180}" destId="{4F93947C-AFE3-40D5-963B-02E774034BAF}" srcOrd="1" destOrd="0" presId="urn:microsoft.com/office/officeart/2008/layout/NameandTitleOrganizationalChart"/>
    <dgm:cxn modelId="{BE7C3235-AD71-4B0A-A96C-DF753FB0E2D3}" type="presParOf" srcId="{4F93947C-AFE3-40D5-963B-02E774034BAF}" destId="{DAD507CF-DDC6-45CF-9AD8-BD6C319C0670}" srcOrd="0" destOrd="0" presId="urn:microsoft.com/office/officeart/2008/layout/NameandTitleOrganizationalChart"/>
    <dgm:cxn modelId="{BE2EF865-5BA7-41CF-9388-E780735C7F2D}" type="presParOf" srcId="{DAD507CF-DDC6-45CF-9AD8-BD6C319C0670}" destId="{06AC281A-0D23-4046-82BF-8634CEBDFE27}" srcOrd="0" destOrd="0" presId="urn:microsoft.com/office/officeart/2008/layout/NameandTitleOrganizationalChart"/>
    <dgm:cxn modelId="{ECF4093F-E02F-4286-BE39-59FE35C2DF77}" type="presParOf" srcId="{DAD507CF-DDC6-45CF-9AD8-BD6C319C0670}" destId="{0A5EAFBA-F4DA-4EDE-A1BE-E70F4DF43E17}" srcOrd="1" destOrd="0" presId="urn:microsoft.com/office/officeart/2008/layout/NameandTitleOrganizationalChart"/>
    <dgm:cxn modelId="{A57370FD-CE8B-4021-8E38-369BAFC48ECE}" type="presParOf" srcId="{DAD507CF-DDC6-45CF-9AD8-BD6C319C0670}" destId="{9FAC1D5E-4132-451E-92D4-5FD540D328F2}" srcOrd="2" destOrd="0" presId="urn:microsoft.com/office/officeart/2008/layout/NameandTitleOrganizationalChart"/>
    <dgm:cxn modelId="{DC183FB8-F092-4D0D-B88B-D63541954095}" type="presParOf" srcId="{4F93947C-AFE3-40D5-963B-02E774034BAF}" destId="{ED60F16D-891A-4C3E-A573-DFD4721EE793}" srcOrd="1" destOrd="0" presId="urn:microsoft.com/office/officeart/2008/layout/NameandTitleOrganizationalChart"/>
    <dgm:cxn modelId="{41CDE0E8-0F88-4248-B14B-A66A6550656B}" type="presParOf" srcId="{ED60F16D-891A-4C3E-A573-DFD4721EE793}" destId="{2B21D899-6DD5-4322-BEB0-939B655F2C5A}" srcOrd="0" destOrd="0" presId="urn:microsoft.com/office/officeart/2008/layout/NameandTitleOrganizationalChart"/>
    <dgm:cxn modelId="{76375D91-9A89-4A42-8750-927DBA3F5212}" type="presParOf" srcId="{ED60F16D-891A-4C3E-A573-DFD4721EE793}" destId="{AE915A87-5676-4650-B109-8B018CEA0C22}" srcOrd="1" destOrd="0" presId="urn:microsoft.com/office/officeart/2008/layout/NameandTitleOrganizationalChart"/>
    <dgm:cxn modelId="{9AA6F319-9EF2-4491-A099-B109A4CD994F}" type="presParOf" srcId="{AE915A87-5676-4650-B109-8B018CEA0C22}" destId="{6092DE23-0AEE-4F1F-9A4D-80533174325F}" srcOrd="0" destOrd="0" presId="urn:microsoft.com/office/officeart/2008/layout/NameandTitleOrganizationalChart"/>
    <dgm:cxn modelId="{FAC7AD53-ECB6-46CE-94A9-141CF785480E}" type="presParOf" srcId="{6092DE23-0AEE-4F1F-9A4D-80533174325F}" destId="{E0C6C88A-7E4D-4DCE-8032-BF5F26D17BF0}" srcOrd="0" destOrd="0" presId="urn:microsoft.com/office/officeart/2008/layout/NameandTitleOrganizationalChart"/>
    <dgm:cxn modelId="{2F674717-4523-4565-9A40-EDED507FF771}" type="presParOf" srcId="{6092DE23-0AEE-4F1F-9A4D-80533174325F}" destId="{8B2A2969-6629-4C40-AF39-193E558EA486}" srcOrd="1" destOrd="0" presId="urn:microsoft.com/office/officeart/2008/layout/NameandTitleOrganizationalChart"/>
    <dgm:cxn modelId="{3951E564-E6E2-42EF-B79E-3DA29DD589CD}" type="presParOf" srcId="{6092DE23-0AEE-4F1F-9A4D-80533174325F}" destId="{B8001FBE-351C-495B-A451-8FEB99C496BF}" srcOrd="2" destOrd="0" presId="urn:microsoft.com/office/officeart/2008/layout/NameandTitleOrganizationalChart"/>
    <dgm:cxn modelId="{F5AE588B-D4F5-443A-8BB2-1345ABB13A1F}" type="presParOf" srcId="{AE915A87-5676-4650-B109-8B018CEA0C22}" destId="{BD7E3B23-9900-414E-ABCD-7B96A39C0651}" srcOrd="1" destOrd="0" presId="urn:microsoft.com/office/officeart/2008/layout/NameandTitleOrganizationalChart"/>
    <dgm:cxn modelId="{01DAEDA7-F4D5-41CA-A2EC-9427E05FCCFA}" type="presParOf" srcId="{BD7E3B23-9900-414E-ABCD-7B96A39C0651}" destId="{BBBAB676-9080-44C4-BF8B-6753F8624F5F}" srcOrd="0" destOrd="0" presId="urn:microsoft.com/office/officeart/2008/layout/NameandTitleOrganizationalChart"/>
    <dgm:cxn modelId="{4D847DD1-7455-4E42-ACA6-1FA679552F12}" type="presParOf" srcId="{BD7E3B23-9900-414E-ABCD-7B96A39C0651}" destId="{08E7D5B6-B64A-4AA0-A064-93E14BFFBE77}" srcOrd="1" destOrd="0" presId="urn:microsoft.com/office/officeart/2008/layout/NameandTitleOrganizationalChart"/>
    <dgm:cxn modelId="{F0BE7799-73B9-4501-A580-2F89B9AFF1CC}" type="presParOf" srcId="{08E7D5B6-B64A-4AA0-A064-93E14BFFBE77}" destId="{B15C5D36-4B13-4DC1-BE13-4F4681E1AF55}" srcOrd="0" destOrd="0" presId="urn:microsoft.com/office/officeart/2008/layout/NameandTitleOrganizationalChart"/>
    <dgm:cxn modelId="{668E1471-930D-4CCA-BB73-6D0A8C7DA56C}" type="presParOf" srcId="{B15C5D36-4B13-4DC1-BE13-4F4681E1AF55}" destId="{FC66425A-20D4-4E91-8E7C-01FD43F5FF3F}" srcOrd="0" destOrd="0" presId="urn:microsoft.com/office/officeart/2008/layout/NameandTitleOrganizationalChart"/>
    <dgm:cxn modelId="{810BE314-8D2E-473D-9B5B-677F35524780}" type="presParOf" srcId="{B15C5D36-4B13-4DC1-BE13-4F4681E1AF55}" destId="{5DDA7950-D7D5-4FC3-A450-534509F74D90}" srcOrd="1" destOrd="0" presId="urn:microsoft.com/office/officeart/2008/layout/NameandTitleOrganizationalChart"/>
    <dgm:cxn modelId="{0710F5DE-A4D8-4165-926F-F97A65847293}" type="presParOf" srcId="{B15C5D36-4B13-4DC1-BE13-4F4681E1AF55}" destId="{FF3FD288-94FE-4D73-94BD-712F81D7DE4A}" srcOrd="2" destOrd="0" presId="urn:microsoft.com/office/officeart/2008/layout/NameandTitleOrganizationalChart"/>
    <dgm:cxn modelId="{20BD85C7-A789-4C8C-8FD6-A1E3B4EE92B4}" type="presParOf" srcId="{08E7D5B6-B64A-4AA0-A064-93E14BFFBE77}" destId="{FE6F2320-D441-457D-988A-001188AC658D}" srcOrd="1" destOrd="0" presId="urn:microsoft.com/office/officeart/2008/layout/NameandTitleOrganizationalChart"/>
    <dgm:cxn modelId="{A622E1A2-1CD3-41E0-AA97-5F4391259A36}" type="presParOf" srcId="{FE6F2320-D441-457D-988A-001188AC658D}" destId="{7A355AD5-E329-4935-807E-57F0EDC82DF2}" srcOrd="0" destOrd="0" presId="urn:microsoft.com/office/officeart/2008/layout/NameandTitleOrganizationalChart"/>
    <dgm:cxn modelId="{D7714C66-1AB1-4940-8560-4BB4A51F67E7}" type="presParOf" srcId="{FE6F2320-D441-457D-988A-001188AC658D}" destId="{C80F3788-58B8-4B6B-9E3F-F946199D91F9}" srcOrd="1" destOrd="0" presId="urn:microsoft.com/office/officeart/2008/layout/NameandTitleOrganizationalChart"/>
    <dgm:cxn modelId="{E4541E27-13FD-401A-9EA1-8D6852B73BA0}" type="presParOf" srcId="{C80F3788-58B8-4B6B-9E3F-F946199D91F9}" destId="{32F787CA-607C-42A8-AE2C-F76D1C31FE0D}" srcOrd="0" destOrd="0" presId="urn:microsoft.com/office/officeart/2008/layout/NameandTitleOrganizationalChart"/>
    <dgm:cxn modelId="{3B1DED5A-00C0-43D3-A6A2-1D27D3D5DEC3}" type="presParOf" srcId="{32F787CA-607C-42A8-AE2C-F76D1C31FE0D}" destId="{3BEBA2D1-CA62-4E12-B197-26B4351CD520}" srcOrd="0" destOrd="0" presId="urn:microsoft.com/office/officeart/2008/layout/NameandTitleOrganizationalChart"/>
    <dgm:cxn modelId="{688E3325-11B9-4B7F-8062-A6E575835403}" type="presParOf" srcId="{32F787CA-607C-42A8-AE2C-F76D1C31FE0D}" destId="{DC7AFE06-4D22-4461-B5DD-7B9221EF3BAB}" srcOrd="1" destOrd="0" presId="urn:microsoft.com/office/officeart/2008/layout/NameandTitleOrganizationalChart"/>
    <dgm:cxn modelId="{1420FD93-D39F-44D3-9A04-ECAAAD53B19A}" type="presParOf" srcId="{32F787CA-607C-42A8-AE2C-F76D1C31FE0D}" destId="{9FCD1C77-C3F3-4059-8307-E0D830B5C798}" srcOrd="2" destOrd="0" presId="urn:microsoft.com/office/officeart/2008/layout/NameandTitleOrganizationalChart"/>
    <dgm:cxn modelId="{983AB48A-DFA9-4A5F-A075-3EA191DF3DEE}" type="presParOf" srcId="{C80F3788-58B8-4B6B-9E3F-F946199D91F9}" destId="{34992258-66C1-4994-BB04-3B14798D8185}" srcOrd="1" destOrd="0" presId="urn:microsoft.com/office/officeart/2008/layout/NameandTitleOrganizationalChart"/>
    <dgm:cxn modelId="{F9212535-54BA-4814-AE19-F50069EE4FF8}" type="presParOf" srcId="{34992258-66C1-4994-BB04-3B14798D8185}" destId="{F879C33C-4688-4E57-8D3B-FB93AF50174D}" srcOrd="0" destOrd="0" presId="urn:microsoft.com/office/officeart/2008/layout/NameandTitleOrganizationalChart"/>
    <dgm:cxn modelId="{CA937827-AE1C-4DBD-8FAD-94D8B53A8713}" type="presParOf" srcId="{34992258-66C1-4994-BB04-3B14798D8185}" destId="{C9D315C3-23CF-43ED-B240-6C769A9615E3}" srcOrd="1" destOrd="0" presId="urn:microsoft.com/office/officeart/2008/layout/NameandTitleOrganizationalChart"/>
    <dgm:cxn modelId="{8525C2F6-E89B-4EF7-AEF1-D5DFA1DB1653}" type="presParOf" srcId="{C9D315C3-23CF-43ED-B240-6C769A9615E3}" destId="{7A7BA1DD-BCFA-4993-B529-48451F858D95}" srcOrd="0" destOrd="0" presId="urn:microsoft.com/office/officeart/2008/layout/NameandTitleOrganizationalChart"/>
    <dgm:cxn modelId="{69AD0EF7-5765-460C-A563-23A856CBB0C9}" type="presParOf" srcId="{7A7BA1DD-BCFA-4993-B529-48451F858D95}" destId="{B2E09344-9345-44AB-A1A1-2763E0F27F2B}" srcOrd="0" destOrd="0" presId="urn:microsoft.com/office/officeart/2008/layout/NameandTitleOrganizationalChart"/>
    <dgm:cxn modelId="{C158420B-DEE7-48FD-83AC-72E17DE63B74}" type="presParOf" srcId="{7A7BA1DD-BCFA-4993-B529-48451F858D95}" destId="{681988F7-AB09-476E-B8FC-1A0F0116B330}" srcOrd="1" destOrd="0" presId="urn:microsoft.com/office/officeart/2008/layout/NameandTitleOrganizationalChart"/>
    <dgm:cxn modelId="{6221C7E5-30CF-4A22-B5F2-4879A1F39F0C}" type="presParOf" srcId="{7A7BA1DD-BCFA-4993-B529-48451F858D95}" destId="{6043A638-ADE8-46F4-988C-82EA97F939B5}" srcOrd="2" destOrd="0" presId="urn:microsoft.com/office/officeart/2008/layout/NameandTitleOrganizationalChart"/>
    <dgm:cxn modelId="{779FB6E6-677E-4ED2-A078-3FE7FB675356}" type="presParOf" srcId="{C9D315C3-23CF-43ED-B240-6C769A9615E3}" destId="{BF0B17B2-F2A6-4AED-B60C-A75E0C964EB8}" srcOrd="1" destOrd="0" presId="urn:microsoft.com/office/officeart/2008/layout/NameandTitleOrganizationalChart"/>
    <dgm:cxn modelId="{0E322FCE-BA93-468C-B9FD-A71AE21F7969}" type="presParOf" srcId="{BF0B17B2-F2A6-4AED-B60C-A75E0C964EB8}" destId="{76B0CEFC-FAB1-41CA-80E7-A29EC60D281C}" srcOrd="0" destOrd="0" presId="urn:microsoft.com/office/officeart/2008/layout/NameandTitleOrganizationalChart"/>
    <dgm:cxn modelId="{3D79E5A0-E244-4525-A554-1DDC0FC2304D}" type="presParOf" srcId="{BF0B17B2-F2A6-4AED-B60C-A75E0C964EB8}" destId="{9CEF0101-E1F0-47B8-BCFA-C29517D87E09}" srcOrd="1" destOrd="0" presId="urn:microsoft.com/office/officeart/2008/layout/NameandTitleOrganizationalChart"/>
    <dgm:cxn modelId="{E8B667CD-00F9-4BBE-9A7A-B8BA643E35F0}" type="presParOf" srcId="{9CEF0101-E1F0-47B8-BCFA-C29517D87E09}" destId="{6F657857-7EA6-47C4-B575-41391B304230}" srcOrd="0" destOrd="0" presId="urn:microsoft.com/office/officeart/2008/layout/NameandTitleOrganizationalChart"/>
    <dgm:cxn modelId="{76595AC6-06AA-4467-9AD5-5CB273B33416}" type="presParOf" srcId="{6F657857-7EA6-47C4-B575-41391B304230}" destId="{62C1825D-64FA-43AE-8A27-4D27E097D096}" srcOrd="0" destOrd="0" presId="urn:microsoft.com/office/officeart/2008/layout/NameandTitleOrganizationalChart"/>
    <dgm:cxn modelId="{34D86392-A861-4FA5-A817-EBCEA7A7E165}" type="presParOf" srcId="{6F657857-7EA6-47C4-B575-41391B304230}" destId="{E4BABC54-1288-44DA-A618-585DE9EB99F1}" srcOrd="1" destOrd="0" presId="urn:microsoft.com/office/officeart/2008/layout/NameandTitleOrganizationalChart"/>
    <dgm:cxn modelId="{FA0F20E7-D173-4CBB-950B-F0C04B09FDFB}" type="presParOf" srcId="{6F657857-7EA6-47C4-B575-41391B304230}" destId="{33F467E5-6AE0-4302-9259-7ED06B5FFD94}" srcOrd="2" destOrd="0" presId="urn:microsoft.com/office/officeart/2008/layout/NameandTitleOrganizationalChart"/>
    <dgm:cxn modelId="{41AAA6D9-D7DC-46AE-B730-E81CDABEC4BF}" type="presParOf" srcId="{9CEF0101-E1F0-47B8-BCFA-C29517D87E09}" destId="{83DC7BE5-3216-49A3-988D-254C269F2B7A}" srcOrd="1" destOrd="0" presId="urn:microsoft.com/office/officeart/2008/layout/NameandTitleOrganizationalChart"/>
    <dgm:cxn modelId="{21D1F262-FAFC-404A-810A-776ED8AE0630}" type="presParOf" srcId="{9CEF0101-E1F0-47B8-BCFA-C29517D87E09}" destId="{4AF25314-CFC9-4CA9-849A-AB8C11FA15C4}" srcOrd="2" destOrd="0" presId="urn:microsoft.com/office/officeart/2008/layout/NameandTitleOrganizationalChart"/>
    <dgm:cxn modelId="{9F86F42C-9A92-49B3-BD44-A82A852C58AB}" type="presParOf" srcId="{C9D315C3-23CF-43ED-B240-6C769A9615E3}" destId="{01515022-29A4-4E65-96D7-CCB4F9A8533A}" srcOrd="2" destOrd="0" presId="urn:microsoft.com/office/officeart/2008/layout/NameandTitleOrganizationalChart"/>
    <dgm:cxn modelId="{5A091EDF-A769-48D3-8EB0-957CC9F40EA4}" type="presParOf" srcId="{C80F3788-58B8-4B6B-9E3F-F946199D91F9}" destId="{03CEFCD6-7587-4235-B856-49EF8F8EAB1C}" srcOrd="2" destOrd="0" presId="urn:microsoft.com/office/officeart/2008/layout/NameandTitleOrganizationalChart"/>
    <dgm:cxn modelId="{8203D183-A57D-45CB-AAE5-0C7A00F0B6CB}" type="presParOf" srcId="{08E7D5B6-B64A-4AA0-A064-93E14BFFBE77}" destId="{555998F0-1774-43E1-86CB-65172DFB429D}" srcOrd="2" destOrd="0" presId="urn:microsoft.com/office/officeart/2008/layout/NameandTitleOrganizationalChart"/>
    <dgm:cxn modelId="{67F85DB2-6E43-44CC-8A69-AD5289F56C66}" type="presParOf" srcId="{AE915A87-5676-4650-B109-8B018CEA0C22}" destId="{AAE33ACD-DBA7-45B7-B69C-0B1103FC740D}" srcOrd="2" destOrd="0" presId="urn:microsoft.com/office/officeart/2008/layout/NameandTitleOrganizationalChart"/>
    <dgm:cxn modelId="{C7C2C751-F696-4277-A8B4-5BF5E3C4F0F5}" type="presParOf" srcId="{4F93947C-AFE3-40D5-963B-02E774034BAF}" destId="{096A7133-C2CC-4C43-8A78-E152952CC62B}" srcOrd="2" destOrd="0" presId="urn:microsoft.com/office/officeart/2008/layout/NameandTitleOrganizationalChart"/>
    <dgm:cxn modelId="{CE762DDC-1689-4633-9114-EF50FBA8E867}" type="presParOf" srcId="{AFEA0454-AE79-4814-81A3-BCCECCE51F13}" destId="{1AA3B9B1-0054-47AE-81A3-C93631A8DE89}" srcOrd="2" destOrd="0" presId="urn:microsoft.com/office/officeart/2008/layout/NameandTitleOrganizationalChart"/>
    <dgm:cxn modelId="{0DCECFAB-C1C7-4B74-BE53-B3ABEBE4FC1C}" type="presParOf" srcId="{D282C399-1246-4EF4-8DD5-B90CFF437477}" destId="{C5CD192A-E09F-4E52-836D-52611080A3BD}" srcOrd="2" destOrd="0" presId="urn:microsoft.com/office/officeart/2008/layout/NameandTitleOrganizationalChart"/>
    <dgm:cxn modelId="{9427A6A7-EB90-46D8-AE8A-399B74D09F4B}" type="presParOf" srcId="{505C1782-2961-452A-A012-431ADD9105E0}" destId="{55C295B9-3634-4CB9-938D-42AD8915D0B6}" srcOrd="4" destOrd="0" presId="urn:microsoft.com/office/officeart/2008/layout/NameandTitleOrganizationalChart"/>
    <dgm:cxn modelId="{4B8FA010-FC38-4478-9929-E1BFAA05A9DA}" type="presParOf" srcId="{505C1782-2961-452A-A012-431ADD9105E0}" destId="{1CB947A2-F34A-48D6-8BB6-6A817130C828}" srcOrd="5" destOrd="0" presId="urn:microsoft.com/office/officeart/2008/layout/NameandTitleOrganizationalChart"/>
    <dgm:cxn modelId="{0D1E2A39-4C32-4A26-BAC4-EADF916B96B2}" type="presParOf" srcId="{1CB947A2-F34A-48D6-8BB6-6A817130C828}" destId="{FE4B44D2-33FE-434D-AB2C-A53CA43CBCF0}" srcOrd="0" destOrd="0" presId="urn:microsoft.com/office/officeart/2008/layout/NameandTitleOrganizationalChart"/>
    <dgm:cxn modelId="{B516256B-3AA2-4E5F-B8F4-0556EDCDFFB3}" type="presParOf" srcId="{FE4B44D2-33FE-434D-AB2C-A53CA43CBCF0}" destId="{31847BA1-F607-42EC-A270-25E805E16051}" srcOrd="0" destOrd="0" presId="urn:microsoft.com/office/officeart/2008/layout/NameandTitleOrganizationalChart"/>
    <dgm:cxn modelId="{CB2767E3-5B0C-417D-8EBB-B853718D1028}" type="presParOf" srcId="{FE4B44D2-33FE-434D-AB2C-A53CA43CBCF0}" destId="{FF511566-405D-4D1C-960A-E3053E530BC1}" srcOrd="1" destOrd="0" presId="urn:microsoft.com/office/officeart/2008/layout/NameandTitleOrganizationalChart"/>
    <dgm:cxn modelId="{0F011FC4-8A56-4447-8CCC-324854D233E1}" type="presParOf" srcId="{FE4B44D2-33FE-434D-AB2C-A53CA43CBCF0}" destId="{FD33BBA8-2946-4605-8E08-861CB899F939}" srcOrd="2" destOrd="0" presId="urn:microsoft.com/office/officeart/2008/layout/NameandTitleOrganizationalChart"/>
    <dgm:cxn modelId="{B02A7B04-6E4B-4FC2-A1DA-2B18CFA3C8A3}" type="presParOf" srcId="{1CB947A2-F34A-48D6-8BB6-6A817130C828}" destId="{428775AF-1577-4863-8D70-E80E664931F0}" srcOrd="1" destOrd="0" presId="urn:microsoft.com/office/officeart/2008/layout/NameandTitleOrganizationalChart"/>
    <dgm:cxn modelId="{ED36B4DB-2EC2-4496-8F59-B0E592A14398}" type="presParOf" srcId="{428775AF-1577-4863-8D70-E80E664931F0}" destId="{7F0ABE82-BC62-4F5A-9D36-7AD05E85E667}" srcOrd="0" destOrd="0" presId="urn:microsoft.com/office/officeart/2008/layout/NameandTitleOrganizationalChart"/>
    <dgm:cxn modelId="{AB4F8391-DEC8-46FA-8D02-948C6B7699B5}" type="presParOf" srcId="{428775AF-1577-4863-8D70-E80E664931F0}" destId="{8A4F0113-987D-48E6-AD60-BCF80A8872DD}" srcOrd="1" destOrd="0" presId="urn:microsoft.com/office/officeart/2008/layout/NameandTitleOrganizationalChart"/>
    <dgm:cxn modelId="{9A0FD5BC-6CF0-4AF0-AFBB-AB0B28408612}" type="presParOf" srcId="{8A4F0113-987D-48E6-AD60-BCF80A8872DD}" destId="{82BFD759-DD3A-4025-BD02-740D8A3F6E66}" srcOrd="0" destOrd="0" presId="urn:microsoft.com/office/officeart/2008/layout/NameandTitleOrganizationalChart"/>
    <dgm:cxn modelId="{74146F87-CE84-40CA-AAA5-44DA955DB51B}" type="presParOf" srcId="{82BFD759-DD3A-4025-BD02-740D8A3F6E66}" destId="{8BD8B20E-F051-4BF8-919E-8D77C5C63B55}" srcOrd="0" destOrd="0" presId="urn:microsoft.com/office/officeart/2008/layout/NameandTitleOrganizationalChart"/>
    <dgm:cxn modelId="{E773C36E-E4FC-430A-B5C8-CE93F9C40AC2}" type="presParOf" srcId="{82BFD759-DD3A-4025-BD02-740D8A3F6E66}" destId="{923E06BC-7D97-49C7-AEA7-4ECDADBBAD07}" srcOrd="1" destOrd="0" presId="urn:microsoft.com/office/officeart/2008/layout/NameandTitleOrganizationalChart"/>
    <dgm:cxn modelId="{FE88395C-9086-4C23-9932-10CAE9086F7C}" type="presParOf" srcId="{82BFD759-DD3A-4025-BD02-740D8A3F6E66}" destId="{31E5ADE1-ACA4-45CC-AC30-C5AD56C51257}" srcOrd="2" destOrd="0" presId="urn:microsoft.com/office/officeart/2008/layout/NameandTitleOrganizationalChart"/>
    <dgm:cxn modelId="{0E50BD9C-7042-45EA-AC36-02DB3CFEC0C6}" type="presParOf" srcId="{8A4F0113-987D-48E6-AD60-BCF80A8872DD}" destId="{7BFBC59F-E04F-4DD8-8B12-352E0E5EEAC7}" srcOrd="1" destOrd="0" presId="urn:microsoft.com/office/officeart/2008/layout/NameandTitleOrganizationalChart"/>
    <dgm:cxn modelId="{B16AC3FF-8388-4C0F-A132-862C19F6679F}" type="presParOf" srcId="{7BFBC59F-E04F-4DD8-8B12-352E0E5EEAC7}" destId="{6EB85062-5A2C-444A-A04D-A0C03CACEEA5}" srcOrd="0" destOrd="0" presId="urn:microsoft.com/office/officeart/2008/layout/NameandTitleOrganizationalChart"/>
    <dgm:cxn modelId="{DF2DE815-B7A8-443F-93B2-F7BBCD2DC4A9}" type="presParOf" srcId="{7BFBC59F-E04F-4DD8-8B12-352E0E5EEAC7}" destId="{B2FD81DD-29F9-4884-8E27-B98D256B44F8}" srcOrd="1" destOrd="0" presId="urn:microsoft.com/office/officeart/2008/layout/NameandTitleOrganizationalChart"/>
    <dgm:cxn modelId="{FAD09CF5-77F4-4CDB-BC6C-E9853067D135}" type="presParOf" srcId="{B2FD81DD-29F9-4884-8E27-B98D256B44F8}" destId="{C6C90508-1D64-4C49-83E8-53DC82E07FF7}" srcOrd="0" destOrd="0" presId="urn:microsoft.com/office/officeart/2008/layout/NameandTitleOrganizationalChart"/>
    <dgm:cxn modelId="{CC99BECF-C46E-400B-9C49-673CAB0A23FC}" type="presParOf" srcId="{C6C90508-1D64-4C49-83E8-53DC82E07FF7}" destId="{2690DEE9-3CEA-4BA3-86C7-C93F70BC38CD}" srcOrd="0" destOrd="0" presId="urn:microsoft.com/office/officeart/2008/layout/NameandTitleOrganizationalChart"/>
    <dgm:cxn modelId="{50F0BA81-DA7F-48A4-B9D0-C11F3EA0851C}" type="presParOf" srcId="{C6C90508-1D64-4C49-83E8-53DC82E07FF7}" destId="{784C950A-78D1-4693-9917-638CBAFF3F0C}" srcOrd="1" destOrd="0" presId="urn:microsoft.com/office/officeart/2008/layout/NameandTitleOrganizationalChart"/>
    <dgm:cxn modelId="{D435AC05-134C-4191-9431-ECED7ED716BE}" type="presParOf" srcId="{C6C90508-1D64-4C49-83E8-53DC82E07FF7}" destId="{3DE0E4CE-41A9-4D86-812D-2B9ABDE293CD}" srcOrd="2" destOrd="0" presId="urn:microsoft.com/office/officeart/2008/layout/NameandTitleOrganizationalChart"/>
    <dgm:cxn modelId="{15A3CFA5-9B49-4AC6-BF61-2BEB9AD6AF1F}" type="presParOf" srcId="{B2FD81DD-29F9-4884-8E27-B98D256B44F8}" destId="{9CAC937A-D800-4F5D-AC2F-F4DDE42D47D9}" srcOrd="1" destOrd="0" presId="urn:microsoft.com/office/officeart/2008/layout/NameandTitleOrganizationalChart"/>
    <dgm:cxn modelId="{948B6C81-836B-4E3B-A895-190E3D37F220}" type="presParOf" srcId="{9CAC937A-D800-4F5D-AC2F-F4DDE42D47D9}" destId="{BB3971FC-F24F-4BD0-A1E6-92387D706434}" srcOrd="0" destOrd="0" presId="urn:microsoft.com/office/officeart/2008/layout/NameandTitleOrganizationalChart"/>
    <dgm:cxn modelId="{26FA82A5-58CD-401B-AF34-B4A5E6B71E95}" type="presParOf" srcId="{9CAC937A-D800-4F5D-AC2F-F4DDE42D47D9}" destId="{2C3EF7B3-C620-4D71-A432-2DA110202ADF}" srcOrd="1" destOrd="0" presId="urn:microsoft.com/office/officeart/2008/layout/NameandTitleOrganizationalChart"/>
    <dgm:cxn modelId="{8B110377-BABA-4FEE-8944-41E6A0302920}" type="presParOf" srcId="{2C3EF7B3-C620-4D71-A432-2DA110202ADF}" destId="{1EF2BDBD-F6D9-49C0-B0D1-7FB6265CE4B1}" srcOrd="0" destOrd="0" presId="urn:microsoft.com/office/officeart/2008/layout/NameandTitleOrganizationalChart"/>
    <dgm:cxn modelId="{8700969A-DEAD-4FA7-A2A7-70406634E2F5}" type="presParOf" srcId="{1EF2BDBD-F6D9-49C0-B0D1-7FB6265CE4B1}" destId="{729387AA-73B2-4E44-9DEF-2EC578052519}" srcOrd="0" destOrd="0" presId="urn:microsoft.com/office/officeart/2008/layout/NameandTitleOrganizationalChart"/>
    <dgm:cxn modelId="{73315ADC-159D-4913-B6AA-80D22C193615}" type="presParOf" srcId="{1EF2BDBD-F6D9-49C0-B0D1-7FB6265CE4B1}" destId="{D8058DB6-AF20-4DAC-B9B0-C7DDBB7DC9CC}" srcOrd="1" destOrd="0" presId="urn:microsoft.com/office/officeart/2008/layout/NameandTitleOrganizationalChart"/>
    <dgm:cxn modelId="{B82EEE76-D5EA-47C9-B4B3-15E14D737D45}" type="presParOf" srcId="{1EF2BDBD-F6D9-49C0-B0D1-7FB6265CE4B1}" destId="{73391B22-6CDC-4AB5-A14C-02DD25B88DC4}" srcOrd="2" destOrd="0" presId="urn:microsoft.com/office/officeart/2008/layout/NameandTitleOrganizationalChart"/>
    <dgm:cxn modelId="{A3D1B97E-BAC6-4158-8570-EF954042A033}" type="presParOf" srcId="{2C3EF7B3-C620-4D71-A432-2DA110202ADF}" destId="{8D46EF8F-34BE-49A0-9E07-80571FB08537}" srcOrd="1" destOrd="0" presId="urn:microsoft.com/office/officeart/2008/layout/NameandTitleOrganizationalChart"/>
    <dgm:cxn modelId="{9A8E03E2-5718-4B68-8FAB-F8EE5D260935}" type="presParOf" srcId="{8D46EF8F-34BE-49A0-9E07-80571FB08537}" destId="{D685ABB4-71D0-4E07-9E59-C0B2DBD88FF6}" srcOrd="0" destOrd="0" presId="urn:microsoft.com/office/officeart/2008/layout/NameandTitleOrganizationalChart"/>
    <dgm:cxn modelId="{F6DA341B-9EB1-42EF-825A-0D583A0C9852}" type="presParOf" srcId="{8D46EF8F-34BE-49A0-9E07-80571FB08537}" destId="{6B3FE170-5638-4586-AA4B-55EA987AC5E3}" srcOrd="1" destOrd="0" presId="urn:microsoft.com/office/officeart/2008/layout/NameandTitleOrganizationalChart"/>
    <dgm:cxn modelId="{E1CD7962-A46D-450C-84C3-7D7ABCDDDF4C}" type="presParOf" srcId="{6B3FE170-5638-4586-AA4B-55EA987AC5E3}" destId="{A4AB7CD2-66B8-4777-8B94-0752D3DF1889}" srcOrd="0" destOrd="0" presId="urn:microsoft.com/office/officeart/2008/layout/NameandTitleOrganizationalChart"/>
    <dgm:cxn modelId="{B421F680-8A82-4A87-BC16-1FEB14329036}" type="presParOf" srcId="{A4AB7CD2-66B8-4777-8B94-0752D3DF1889}" destId="{5552C3AF-2B9E-43E0-9FD3-80B372E8A67D}" srcOrd="0" destOrd="0" presId="urn:microsoft.com/office/officeart/2008/layout/NameandTitleOrganizationalChart"/>
    <dgm:cxn modelId="{889E0232-CAB2-47FA-BBE4-3A5AAC00DDA0}" type="presParOf" srcId="{A4AB7CD2-66B8-4777-8B94-0752D3DF1889}" destId="{6C6C2701-A9F6-485D-B7E8-BA991EDEF6C0}" srcOrd="1" destOrd="0" presId="urn:microsoft.com/office/officeart/2008/layout/NameandTitleOrganizationalChart"/>
    <dgm:cxn modelId="{C20F6AA0-FC88-45F9-A783-884579EFF7CE}" type="presParOf" srcId="{A4AB7CD2-66B8-4777-8B94-0752D3DF1889}" destId="{EC349B5B-F89C-4A2C-936F-576EB43C836C}" srcOrd="2" destOrd="0" presId="urn:microsoft.com/office/officeart/2008/layout/NameandTitleOrganizationalChart"/>
    <dgm:cxn modelId="{0980CE99-5DBE-468F-A363-AB1DB0D217D6}" type="presParOf" srcId="{6B3FE170-5638-4586-AA4B-55EA987AC5E3}" destId="{116CC772-4A3A-43E9-A3E0-495C080574C5}" srcOrd="1" destOrd="0" presId="urn:microsoft.com/office/officeart/2008/layout/NameandTitleOrganizationalChart"/>
    <dgm:cxn modelId="{D3128EF1-EB92-423C-98FF-06A36068A11F}" type="presParOf" srcId="{116CC772-4A3A-43E9-A3E0-495C080574C5}" destId="{0CBCFB04-8E4D-4F57-8D77-8D8D55B92E58}" srcOrd="0" destOrd="0" presId="urn:microsoft.com/office/officeart/2008/layout/NameandTitleOrganizationalChart"/>
    <dgm:cxn modelId="{C61E4A2E-D639-4B98-A66D-2DA2CAE0C0AA}" type="presParOf" srcId="{116CC772-4A3A-43E9-A3E0-495C080574C5}" destId="{6AA85D36-AE2A-4CF8-9758-281C55A23490}" srcOrd="1" destOrd="0" presId="urn:microsoft.com/office/officeart/2008/layout/NameandTitleOrganizationalChart"/>
    <dgm:cxn modelId="{5FF746C5-4F44-4422-A82D-2434DBA0422C}" type="presParOf" srcId="{6AA85D36-AE2A-4CF8-9758-281C55A23490}" destId="{888F25B4-1526-466F-8207-F6668D97F265}" srcOrd="0" destOrd="0" presId="urn:microsoft.com/office/officeart/2008/layout/NameandTitleOrganizationalChart"/>
    <dgm:cxn modelId="{A117F749-AA4F-49A9-8213-678B2896C668}" type="presParOf" srcId="{888F25B4-1526-466F-8207-F6668D97F265}" destId="{B7C9B595-533F-4F56-92B6-A0A9BCD97462}" srcOrd="0" destOrd="0" presId="urn:microsoft.com/office/officeart/2008/layout/NameandTitleOrganizationalChart"/>
    <dgm:cxn modelId="{1CA8330A-266D-47F4-BFDF-5AE1A01C8D78}" type="presParOf" srcId="{888F25B4-1526-466F-8207-F6668D97F265}" destId="{BAB2F003-47C0-44A9-B317-52E3201DE24E}" srcOrd="1" destOrd="0" presId="urn:microsoft.com/office/officeart/2008/layout/NameandTitleOrganizationalChart"/>
    <dgm:cxn modelId="{7526E7AD-B79D-450D-9BBA-06685CDA8A5C}" type="presParOf" srcId="{888F25B4-1526-466F-8207-F6668D97F265}" destId="{6E995191-9048-47BD-8599-81CC6DB34B39}" srcOrd="2" destOrd="0" presId="urn:microsoft.com/office/officeart/2008/layout/NameandTitleOrganizationalChart"/>
    <dgm:cxn modelId="{3B00FC6A-AA55-4F93-AE1D-D968E422C11A}" type="presParOf" srcId="{6AA85D36-AE2A-4CF8-9758-281C55A23490}" destId="{1728BF04-0490-49D1-B1B5-41831985D7B3}" srcOrd="1" destOrd="0" presId="urn:microsoft.com/office/officeart/2008/layout/NameandTitleOrganizationalChart"/>
    <dgm:cxn modelId="{003827C6-F158-4F22-BCE5-034E583F364A}" type="presParOf" srcId="{1728BF04-0490-49D1-B1B5-41831985D7B3}" destId="{4E3331EC-3FE2-45F7-B06F-1BB40F597816}" srcOrd="0" destOrd="0" presId="urn:microsoft.com/office/officeart/2008/layout/NameandTitleOrganizationalChart"/>
    <dgm:cxn modelId="{853526CC-6D7D-4DAE-AB6D-F122665217E7}" type="presParOf" srcId="{1728BF04-0490-49D1-B1B5-41831985D7B3}" destId="{DE87D4AA-4F42-43AB-ACC3-2EA2CF6377C4}" srcOrd="1" destOrd="0" presId="urn:microsoft.com/office/officeart/2008/layout/NameandTitleOrganizationalChart"/>
    <dgm:cxn modelId="{F3587FE7-1184-42D4-A5EE-0290C769A656}" type="presParOf" srcId="{DE87D4AA-4F42-43AB-ACC3-2EA2CF6377C4}" destId="{B78A2863-11E1-4581-9566-3B53F7E308B4}" srcOrd="0" destOrd="0" presId="urn:microsoft.com/office/officeart/2008/layout/NameandTitleOrganizationalChart"/>
    <dgm:cxn modelId="{8A6C77BE-6F09-455A-A9FA-E5C2A86F7964}" type="presParOf" srcId="{B78A2863-11E1-4581-9566-3B53F7E308B4}" destId="{B1245635-24AE-4738-8D45-EBB1D596AF58}" srcOrd="0" destOrd="0" presId="urn:microsoft.com/office/officeart/2008/layout/NameandTitleOrganizationalChart"/>
    <dgm:cxn modelId="{5432DCB2-3F4F-4C47-A6D4-B7FF742DBE14}" type="presParOf" srcId="{B78A2863-11E1-4581-9566-3B53F7E308B4}" destId="{C544C16E-A738-4AB4-BD1F-06A72CD274E2}" srcOrd="1" destOrd="0" presId="urn:microsoft.com/office/officeart/2008/layout/NameandTitleOrganizationalChart"/>
    <dgm:cxn modelId="{54369FEA-A977-445F-BB11-DF0CAA4E265C}" type="presParOf" srcId="{B78A2863-11E1-4581-9566-3B53F7E308B4}" destId="{084E5A69-B9CB-4A6D-A52B-5631F94C79F3}" srcOrd="2" destOrd="0" presId="urn:microsoft.com/office/officeart/2008/layout/NameandTitleOrganizationalChart"/>
    <dgm:cxn modelId="{06F8AA81-8E22-48E6-A357-51806577FAFC}" type="presParOf" srcId="{DE87D4AA-4F42-43AB-ACC3-2EA2CF6377C4}" destId="{6280C109-6735-4788-8E72-D23BE800F83F}" srcOrd="1" destOrd="0" presId="urn:microsoft.com/office/officeart/2008/layout/NameandTitleOrganizationalChart"/>
    <dgm:cxn modelId="{4D4E673A-9A13-46BE-A72B-DC7934C7124C}" type="presParOf" srcId="{DE87D4AA-4F42-43AB-ACC3-2EA2CF6377C4}" destId="{198BB664-3E2A-4D4B-A6F3-396BB396C38B}" srcOrd="2" destOrd="0" presId="urn:microsoft.com/office/officeart/2008/layout/NameandTitleOrganizationalChart"/>
    <dgm:cxn modelId="{69D4299A-26DA-43A8-98AD-9D3FC724DCA4}" type="presParOf" srcId="{6AA85D36-AE2A-4CF8-9758-281C55A23490}" destId="{92BB938A-655F-499F-99C7-E8FE7EA958AB}" srcOrd="2" destOrd="0" presId="urn:microsoft.com/office/officeart/2008/layout/NameandTitleOrganizationalChart"/>
    <dgm:cxn modelId="{B12B5BA2-7A24-4B39-AC7B-4C3992D12F57}" type="presParOf" srcId="{6B3FE170-5638-4586-AA4B-55EA987AC5E3}" destId="{21C3CCD1-8C57-4208-BAAF-0BA589BD1642}" srcOrd="2" destOrd="0" presId="urn:microsoft.com/office/officeart/2008/layout/NameandTitleOrganizationalChart"/>
    <dgm:cxn modelId="{ED3033AD-77D7-42A8-A8A1-C8ADC9F186EA}" type="presParOf" srcId="{8D46EF8F-34BE-49A0-9E07-80571FB08537}" destId="{DD88BFBB-3C02-4AEF-8577-51A12C968642}" srcOrd="2" destOrd="0" presId="urn:microsoft.com/office/officeart/2008/layout/NameandTitleOrganizationalChart"/>
    <dgm:cxn modelId="{803B10A6-F682-448B-BEB6-07B4E4113A8B}" type="presParOf" srcId="{8D46EF8F-34BE-49A0-9E07-80571FB08537}" destId="{9EEA5BCE-99E8-44B2-98E5-FACB5AF2DB9D}" srcOrd="3" destOrd="0" presId="urn:microsoft.com/office/officeart/2008/layout/NameandTitleOrganizationalChart"/>
    <dgm:cxn modelId="{05A39BDF-0FE3-420C-9AF6-BE7C69F35CBE}" type="presParOf" srcId="{9EEA5BCE-99E8-44B2-98E5-FACB5AF2DB9D}" destId="{F7619008-2DC0-48DD-A041-13D445F626A2}" srcOrd="0" destOrd="0" presId="urn:microsoft.com/office/officeart/2008/layout/NameandTitleOrganizationalChart"/>
    <dgm:cxn modelId="{BBF2A092-34B8-4E07-A7D6-A7632699A28B}" type="presParOf" srcId="{F7619008-2DC0-48DD-A041-13D445F626A2}" destId="{12C982FA-FC74-4A6E-9407-10C403AA69F8}" srcOrd="0" destOrd="0" presId="urn:microsoft.com/office/officeart/2008/layout/NameandTitleOrganizationalChart"/>
    <dgm:cxn modelId="{DE9AB11E-3238-4ED2-B7B4-8EFD1254DF40}" type="presParOf" srcId="{F7619008-2DC0-48DD-A041-13D445F626A2}" destId="{D215ACC5-2A45-4A2D-9FF6-49569DFA0756}" srcOrd="1" destOrd="0" presId="urn:microsoft.com/office/officeart/2008/layout/NameandTitleOrganizationalChart"/>
    <dgm:cxn modelId="{B57497EF-8A92-47C2-B1A4-8E9F79CD0979}" type="presParOf" srcId="{F7619008-2DC0-48DD-A041-13D445F626A2}" destId="{AEE5D6EE-C356-4002-A5C6-EC992AE20F79}" srcOrd="2" destOrd="0" presId="urn:microsoft.com/office/officeart/2008/layout/NameandTitleOrganizationalChart"/>
    <dgm:cxn modelId="{52C7BA9D-D721-459B-AFC2-1BD0F13849D5}" type="presParOf" srcId="{9EEA5BCE-99E8-44B2-98E5-FACB5AF2DB9D}" destId="{156C09D2-D3FA-438F-BE8B-7C531C78F2E1}" srcOrd="1" destOrd="0" presId="urn:microsoft.com/office/officeart/2008/layout/NameandTitleOrganizationalChart"/>
    <dgm:cxn modelId="{CD8EEAC9-3CB3-4DDE-AFC9-90A4F605A679}" type="presParOf" srcId="{156C09D2-D3FA-438F-BE8B-7C531C78F2E1}" destId="{3AB53E3F-641C-4514-A796-5219E5816E84}" srcOrd="0" destOrd="0" presId="urn:microsoft.com/office/officeart/2008/layout/NameandTitleOrganizationalChart"/>
    <dgm:cxn modelId="{03F4077F-5AED-4667-A0D4-8205510319B8}" type="presParOf" srcId="{156C09D2-D3FA-438F-BE8B-7C531C78F2E1}" destId="{F54587F6-94E1-4897-9B5C-35CD7CA30961}" srcOrd="1" destOrd="0" presId="urn:microsoft.com/office/officeart/2008/layout/NameandTitleOrganizationalChart"/>
    <dgm:cxn modelId="{453023C5-2236-436F-88DD-3D4210D5B55E}" type="presParOf" srcId="{F54587F6-94E1-4897-9B5C-35CD7CA30961}" destId="{01B15831-F0FA-4409-BC76-992927F9D7EF}" srcOrd="0" destOrd="0" presId="urn:microsoft.com/office/officeart/2008/layout/NameandTitleOrganizationalChart"/>
    <dgm:cxn modelId="{F96E15A5-15B6-4019-B855-ECF39B5DD999}" type="presParOf" srcId="{01B15831-F0FA-4409-BC76-992927F9D7EF}" destId="{69DA73A3-B786-4DCC-BC52-2D24BC1BF3F5}" srcOrd="0" destOrd="0" presId="urn:microsoft.com/office/officeart/2008/layout/NameandTitleOrganizationalChart"/>
    <dgm:cxn modelId="{9EBFB29A-13D9-4DF8-913D-A516ED65C7F2}" type="presParOf" srcId="{01B15831-F0FA-4409-BC76-992927F9D7EF}" destId="{0A9F973C-5E28-4145-931B-AE1EB69D2915}" srcOrd="1" destOrd="0" presId="urn:microsoft.com/office/officeart/2008/layout/NameandTitleOrganizationalChart"/>
    <dgm:cxn modelId="{7D326753-94D8-426D-96A1-538A6228E933}" type="presParOf" srcId="{01B15831-F0FA-4409-BC76-992927F9D7EF}" destId="{D3538650-F37E-48CE-9A30-0D2F7BA62B31}" srcOrd="2" destOrd="0" presId="urn:microsoft.com/office/officeart/2008/layout/NameandTitleOrganizationalChart"/>
    <dgm:cxn modelId="{B366BB41-C167-446B-885B-5D06CAE66BC7}" type="presParOf" srcId="{F54587F6-94E1-4897-9B5C-35CD7CA30961}" destId="{E49C0B74-D86C-44CE-9F25-C84A44419EAB}" srcOrd="1" destOrd="0" presId="urn:microsoft.com/office/officeart/2008/layout/NameandTitleOrganizationalChart"/>
    <dgm:cxn modelId="{9927EC88-7143-4E74-8BBF-C8EA26E0BEBB}" type="presParOf" srcId="{E49C0B74-D86C-44CE-9F25-C84A44419EAB}" destId="{F88CCD57-5116-475A-9E10-39C1EB2D0B6B}" srcOrd="0" destOrd="0" presId="urn:microsoft.com/office/officeart/2008/layout/NameandTitleOrganizationalChart"/>
    <dgm:cxn modelId="{7EEFD170-372B-4E28-BE40-DCE6EBCA0145}" type="presParOf" srcId="{E49C0B74-D86C-44CE-9F25-C84A44419EAB}" destId="{B179A89A-EF25-4130-81F7-DBA199435F1F}" srcOrd="1" destOrd="0" presId="urn:microsoft.com/office/officeart/2008/layout/NameandTitleOrganizationalChart"/>
    <dgm:cxn modelId="{A3C37A7D-7C6A-4BD6-8D02-B317AFBE8688}" type="presParOf" srcId="{B179A89A-EF25-4130-81F7-DBA199435F1F}" destId="{B0AD4187-598B-470F-AC5B-D12A9CF71690}" srcOrd="0" destOrd="0" presId="urn:microsoft.com/office/officeart/2008/layout/NameandTitleOrganizationalChart"/>
    <dgm:cxn modelId="{89A46C27-AB67-44B5-ACE1-4AE1CE4F8247}" type="presParOf" srcId="{B0AD4187-598B-470F-AC5B-D12A9CF71690}" destId="{E5172081-023D-45E5-AF26-129A10045D0C}" srcOrd="0" destOrd="0" presId="urn:microsoft.com/office/officeart/2008/layout/NameandTitleOrganizationalChart"/>
    <dgm:cxn modelId="{122A2A91-DB56-48B5-8146-F7F6FD9F439F}" type="presParOf" srcId="{B0AD4187-598B-470F-AC5B-D12A9CF71690}" destId="{F4118EF6-B4CE-402D-BDBF-FCE6B3CEB54F}" srcOrd="1" destOrd="0" presId="urn:microsoft.com/office/officeart/2008/layout/NameandTitleOrganizationalChart"/>
    <dgm:cxn modelId="{7F55C1F5-08E0-4F44-8AE8-91A6F55B0815}" type="presParOf" srcId="{B0AD4187-598B-470F-AC5B-D12A9CF71690}" destId="{F412990C-F80E-46E5-BC81-37DE37BFC233}" srcOrd="2" destOrd="0" presId="urn:microsoft.com/office/officeart/2008/layout/NameandTitleOrganizationalChart"/>
    <dgm:cxn modelId="{2E97CCE3-8B5A-4A85-849B-C656AC27F0F2}" type="presParOf" srcId="{B179A89A-EF25-4130-81F7-DBA199435F1F}" destId="{94895CD3-4BCA-4748-BE90-87AB407A1F1F}" srcOrd="1" destOrd="0" presId="urn:microsoft.com/office/officeart/2008/layout/NameandTitleOrganizationalChart"/>
    <dgm:cxn modelId="{1D0BAF92-5AAD-4687-B087-61BFA85384FE}" type="presParOf" srcId="{B179A89A-EF25-4130-81F7-DBA199435F1F}" destId="{BCBFEDB4-3A73-4FE4-A720-24DED8FE7130}" srcOrd="2" destOrd="0" presId="urn:microsoft.com/office/officeart/2008/layout/NameandTitleOrganizationalChart"/>
    <dgm:cxn modelId="{3C4F8970-F967-4A85-BCEF-D54CA696A9AF}" type="presParOf" srcId="{F54587F6-94E1-4897-9B5C-35CD7CA30961}" destId="{CFAB0F8F-63E2-45A4-881E-BBB7346B25E0}" srcOrd="2" destOrd="0" presId="urn:microsoft.com/office/officeart/2008/layout/NameandTitleOrganizationalChart"/>
    <dgm:cxn modelId="{00CD6A2B-2852-4E84-BA0C-A98F4E9607BF}" type="presParOf" srcId="{9EEA5BCE-99E8-44B2-98E5-FACB5AF2DB9D}" destId="{A5B4065D-C74A-48B4-BE4E-F326D7AFD417}" srcOrd="2" destOrd="0" presId="urn:microsoft.com/office/officeart/2008/layout/NameandTitleOrganizationalChart"/>
    <dgm:cxn modelId="{2E19D6CB-496A-4303-B738-F8521CE301FD}" type="presParOf" srcId="{8D46EF8F-34BE-49A0-9E07-80571FB08537}" destId="{F151B911-E609-4F35-9F29-0546CE975C81}" srcOrd="4" destOrd="0" presId="urn:microsoft.com/office/officeart/2008/layout/NameandTitleOrganizationalChart"/>
    <dgm:cxn modelId="{178E73C9-2F7E-46C1-9F94-3B6E8596B8C9}" type="presParOf" srcId="{8D46EF8F-34BE-49A0-9E07-80571FB08537}" destId="{16C45B0A-A620-4F8B-834D-88FD00952E0A}" srcOrd="5" destOrd="0" presId="urn:microsoft.com/office/officeart/2008/layout/NameandTitleOrganizationalChart"/>
    <dgm:cxn modelId="{EFF58D11-15CE-4E34-8E9F-92A8EBDB9B10}" type="presParOf" srcId="{16C45B0A-A620-4F8B-834D-88FD00952E0A}" destId="{3E21DFD0-DF9C-454F-9106-D8F269E02BD4}" srcOrd="0" destOrd="0" presId="urn:microsoft.com/office/officeart/2008/layout/NameandTitleOrganizationalChart"/>
    <dgm:cxn modelId="{B3BC32F0-B979-4AC5-B0F3-2C32E2822A2E}" type="presParOf" srcId="{3E21DFD0-DF9C-454F-9106-D8F269E02BD4}" destId="{C8AC8A82-58E0-4AD6-9629-D15138445F97}" srcOrd="0" destOrd="0" presId="urn:microsoft.com/office/officeart/2008/layout/NameandTitleOrganizationalChart"/>
    <dgm:cxn modelId="{67FE2AA0-2A60-4091-BA17-B3E26DF629F8}" type="presParOf" srcId="{3E21DFD0-DF9C-454F-9106-D8F269E02BD4}" destId="{4507C22C-8434-4602-BFD9-475E4E68FD5A}" srcOrd="1" destOrd="0" presId="urn:microsoft.com/office/officeart/2008/layout/NameandTitleOrganizationalChart"/>
    <dgm:cxn modelId="{01827ECB-F1C1-4C02-891C-8EBF12F3AD00}" type="presParOf" srcId="{3E21DFD0-DF9C-454F-9106-D8F269E02BD4}" destId="{6C0C8415-52F4-4F7A-AE4E-3C6038637836}" srcOrd="2" destOrd="0" presId="urn:microsoft.com/office/officeart/2008/layout/NameandTitleOrganizationalChart"/>
    <dgm:cxn modelId="{F6DDA0FF-378A-4FE9-AE68-45CCD2D2BC2E}" type="presParOf" srcId="{16C45B0A-A620-4F8B-834D-88FD00952E0A}" destId="{87579886-E64A-4D2D-9AC4-FC11EE692C84}" srcOrd="1" destOrd="0" presId="urn:microsoft.com/office/officeart/2008/layout/NameandTitleOrganizationalChart"/>
    <dgm:cxn modelId="{E263ED04-93C3-4405-8B19-9666F30E4612}" type="presParOf" srcId="{16C45B0A-A620-4F8B-834D-88FD00952E0A}" destId="{97C09A6C-AC10-4584-8FC8-38BD63E5A68F}" srcOrd="2" destOrd="0" presId="urn:microsoft.com/office/officeart/2008/layout/NameandTitleOrganizationalChart"/>
    <dgm:cxn modelId="{1FA0E77E-78AC-43F6-941B-A0F338ED37BE}" type="presParOf" srcId="{2C3EF7B3-C620-4D71-A432-2DA110202ADF}" destId="{77D24566-8818-4D9A-8414-558D58BDE21F}" srcOrd="2" destOrd="0" presId="urn:microsoft.com/office/officeart/2008/layout/NameandTitleOrganizationalChart"/>
    <dgm:cxn modelId="{681DEDD7-A10F-43D1-8C9F-3BDA49181569}" type="presParOf" srcId="{B2FD81DD-29F9-4884-8E27-B98D256B44F8}" destId="{84DFC239-1D9C-4475-AF10-C2B02347E1F3}" srcOrd="2" destOrd="0" presId="urn:microsoft.com/office/officeart/2008/layout/NameandTitleOrganizationalChart"/>
    <dgm:cxn modelId="{CFF9922D-BB5F-4C5F-8B98-CC541A14215E}" type="presParOf" srcId="{8A4F0113-987D-48E6-AD60-BCF80A8872DD}" destId="{4303E077-F40A-4FA1-A706-A72F0876266F}" srcOrd="2" destOrd="0" presId="urn:microsoft.com/office/officeart/2008/layout/NameandTitleOrganizationalChart"/>
    <dgm:cxn modelId="{31ED10A5-5F86-4693-ABA7-2235C7B22B71}" type="presParOf" srcId="{1CB947A2-F34A-48D6-8BB6-6A817130C828}" destId="{B0AABDAC-1EB4-4F7C-BBC0-1BA2EBE5FCFD}" srcOrd="2" destOrd="0" presId="urn:microsoft.com/office/officeart/2008/layout/NameandTitleOrganizationalChart"/>
    <dgm:cxn modelId="{64CE76F7-8363-4193-B3A2-2159133E3391}" type="presParOf" srcId="{0E250172-AA1E-4145-A2D1-0B545665FE78}" destId="{DDD65731-4E12-4DD8-85EC-F4E93F9031B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1B911-E609-4F35-9F29-0546CE975C81}">
      <dsp:nvSpPr>
        <dsp:cNvPr id="0" name=""/>
        <dsp:cNvSpPr/>
      </dsp:nvSpPr>
      <dsp:spPr>
        <a:xfrm>
          <a:off x="6758690" y="3511746"/>
          <a:ext cx="1242253" cy="27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29"/>
              </a:lnTo>
              <a:lnTo>
                <a:pt x="1242253" y="165129"/>
              </a:lnTo>
              <a:lnTo>
                <a:pt x="1242253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CCD57-5116-475A-9E10-39C1EB2D0B6B}">
      <dsp:nvSpPr>
        <dsp:cNvPr id="0" name=""/>
        <dsp:cNvSpPr/>
      </dsp:nvSpPr>
      <dsp:spPr>
        <a:xfrm>
          <a:off x="6712970" y="5024547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53E3F-641C-4514-A796-5219E5816E84}">
      <dsp:nvSpPr>
        <dsp:cNvPr id="0" name=""/>
        <dsp:cNvSpPr/>
      </dsp:nvSpPr>
      <dsp:spPr>
        <a:xfrm>
          <a:off x="6712970" y="42681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8BFBB-3C02-4AEF-8577-51A12C968642}">
      <dsp:nvSpPr>
        <dsp:cNvPr id="0" name=""/>
        <dsp:cNvSpPr/>
      </dsp:nvSpPr>
      <dsp:spPr>
        <a:xfrm>
          <a:off x="6712970" y="35117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331EC-3FE2-45F7-B06F-1BB40F597816}">
      <dsp:nvSpPr>
        <dsp:cNvPr id="0" name=""/>
        <dsp:cNvSpPr/>
      </dsp:nvSpPr>
      <dsp:spPr>
        <a:xfrm>
          <a:off x="5470717" y="5024547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CFB04-8E4D-4F57-8D77-8D8D55B92E58}">
      <dsp:nvSpPr>
        <dsp:cNvPr id="0" name=""/>
        <dsp:cNvSpPr/>
      </dsp:nvSpPr>
      <dsp:spPr>
        <a:xfrm>
          <a:off x="5470717" y="42681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ABB4-71D0-4E07-9E59-C0B2DBD88FF6}">
      <dsp:nvSpPr>
        <dsp:cNvPr id="0" name=""/>
        <dsp:cNvSpPr/>
      </dsp:nvSpPr>
      <dsp:spPr>
        <a:xfrm>
          <a:off x="5516437" y="3511746"/>
          <a:ext cx="1242253" cy="276991"/>
        </a:xfrm>
        <a:custGeom>
          <a:avLst/>
          <a:gdLst/>
          <a:ahLst/>
          <a:cxnLst/>
          <a:rect l="0" t="0" r="0" b="0"/>
          <a:pathLst>
            <a:path>
              <a:moveTo>
                <a:pt x="1242253" y="0"/>
              </a:moveTo>
              <a:lnTo>
                <a:pt x="1242253" y="165129"/>
              </a:lnTo>
              <a:lnTo>
                <a:pt x="0" y="165129"/>
              </a:lnTo>
              <a:lnTo>
                <a:pt x="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971FC-F24F-4BD0-A1E6-92387D706434}">
      <dsp:nvSpPr>
        <dsp:cNvPr id="0" name=""/>
        <dsp:cNvSpPr/>
      </dsp:nvSpPr>
      <dsp:spPr>
        <a:xfrm>
          <a:off x="6712970" y="27553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85062-5A2C-444A-A04D-A0C03CACEEA5}">
      <dsp:nvSpPr>
        <dsp:cNvPr id="0" name=""/>
        <dsp:cNvSpPr/>
      </dsp:nvSpPr>
      <dsp:spPr>
        <a:xfrm>
          <a:off x="6712970" y="1998945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ABE82-BC62-4F5A-9D36-7AD05E85E667}">
      <dsp:nvSpPr>
        <dsp:cNvPr id="0" name=""/>
        <dsp:cNvSpPr/>
      </dsp:nvSpPr>
      <dsp:spPr>
        <a:xfrm>
          <a:off x="6712970" y="1242545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295B9-3634-4CB9-938D-42AD8915D0B6}">
      <dsp:nvSpPr>
        <dsp:cNvPr id="0" name=""/>
        <dsp:cNvSpPr/>
      </dsp:nvSpPr>
      <dsp:spPr>
        <a:xfrm>
          <a:off x="4118901" y="486144"/>
          <a:ext cx="2639789" cy="27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29"/>
              </a:lnTo>
              <a:lnTo>
                <a:pt x="2639789" y="165129"/>
              </a:lnTo>
              <a:lnTo>
                <a:pt x="2639789" y="2769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0CEFC-FAB1-41CA-80E7-A29EC60D281C}">
      <dsp:nvSpPr>
        <dsp:cNvPr id="0" name=""/>
        <dsp:cNvSpPr/>
      </dsp:nvSpPr>
      <dsp:spPr>
        <a:xfrm>
          <a:off x="4228463" y="5780947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9C33C-4688-4E57-8D3B-FB93AF50174D}">
      <dsp:nvSpPr>
        <dsp:cNvPr id="0" name=""/>
        <dsp:cNvSpPr/>
      </dsp:nvSpPr>
      <dsp:spPr>
        <a:xfrm>
          <a:off x="4228463" y="5024547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55AD5-E329-4935-807E-57F0EDC82DF2}">
      <dsp:nvSpPr>
        <dsp:cNvPr id="0" name=""/>
        <dsp:cNvSpPr/>
      </dsp:nvSpPr>
      <dsp:spPr>
        <a:xfrm>
          <a:off x="4228463" y="42681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AB676-9080-44C4-BF8B-6753F8624F5F}">
      <dsp:nvSpPr>
        <dsp:cNvPr id="0" name=""/>
        <dsp:cNvSpPr/>
      </dsp:nvSpPr>
      <dsp:spPr>
        <a:xfrm>
          <a:off x="4228463" y="35117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1D899-6DD5-4322-BEB0-939B655F2C5A}">
      <dsp:nvSpPr>
        <dsp:cNvPr id="0" name=""/>
        <dsp:cNvSpPr/>
      </dsp:nvSpPr>
      <dsp:spPr>
        <a:xfrm>
          <a:off x="4228463" y="27553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10763-B092-4DE8-85BC-2DEA22597747}">
      <dsp:nvSpPr>
        <dsp:cNvPr id="0" name=""/>
        <dsp:cNvSpPr/>
      </dsp:nvSpPr>
      <dsp:spPr>
        <a:xfrm>
          <a:off x="4228463" y="1998945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15109-017F-4088-AD5C-616AD65BB763}">
      <dsp:nvSpPr>
        <dsp:cNvPr id="0" name=""/>
        <dsp:cNvSpPr/>
      </dsp:nvSpPr>
      <dsp:spPr>
        <a:xfrm>
          <a:off x="4228463" y="1242545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6D98E-FA41-4037-A089-C5B1EA140A25}">
      <dsp:nvSpPr>
        <dsp:cNvPr id="0" name=""/>
        <dsp:cNvSpPr/>
      </dsp:nvSpPr>
      <dsp:spPr>
        <a:xfrm>
          <a:off x="4118901" y="486144"/>
          <a:ext cx="155281" cy="27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29"/>
              </a:lnTo>
              <a:lnTo>
                <a:pt x="155281" y="165129"/>
              </a:lnTo>
              <a:lnTo>
                <a:pt x="155281" y="2769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7B4D6-AA90-4F79-95A0-79EBA0C3F846}">
      <dsp:nvSpPr>
        <dsp:cNvPr id="0" name=""/>
        <dsp:cNvSpPr/>
      </dsp:nvSpPr>
      <dsp:spPr>
        <a:xfrm>
          <a:off x="2410802" y="3511746"/>
          <a:ext cx="621126" cy="27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29"/>
              </a:lnTo>
              <a:lnTo>
                <a:pt x="621126" y="165129"/>
              </a:lnTo>
              <a:lnTo>
                <a:pt x="621126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95CA-8FB3-45D6-A591-56B01529DDC3}">
      <dsp:nvSpPr>
        <dsp:cNvPr id="0" name=""/>
        <dsp:cNvSpPr/>
      </dsp:nvSpPr>
      <dsp:spPr>
        <a:xfrm>
          <a:off x="1789675" y="5024547"/>
          <a:ext cx="621126" cy="27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29"/>
              </a:lnTo>
              <a:lnTo>
                <a:pt x="621126" y="165129"/>
              </a:lnTo>
              <a:lnTo>
                <a:pt x="621126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DD81A-7E67-4354-BF3B-6772D5A997D4}">
      <dsp:nvSpPr>
        <dsp:cNvPr id="0" name=""/>
        <dsp:cNvSpPr/>
      </dsp:nvSpPr>
      <dsp:spPr>
        <a:xfrm>
          <a:off x="1168548" y="5024547"/>
          <a:ext cx="621126" cy="276991"/>
        </a:xfrm>
        <a:custGeom>
          <a:avLst/>
          <a:gdLst/>
          <a:ahLst/>
          <a:cxnLst/>
          <a:rect l="0" t="0" r="0" b="0"/>
          <a:pathLst>
            <a:path>
              <a:moveTo>
                <a:pt x="621126" y="0"/>
              </a:moveTo>
              <a:lnTo>
                <a:pt x="621126" y="165129"/>
              </a:lnTo>
              <a:lnTo>
                <a:pt x="0" y="165129"/>
              </a:lnTo>
              <a:lnTo>
                <a:pt x="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B197A-5B23-4C31-941B-3B42459EEB31}">
      <dsp:nvSpPr>
        <dsp:cNvPr id="0" name=""/>
        <dsp:cNvSpPr/>
      </dsp:nvSpPr>
      <dsp:spPr>
        <a:xfrm>
          <a:off x="1743955" y="42681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856F-9EAE-4A5A-BA7E-EB3CEF61596F}">
      <dsp:nvSpPr>
        <dsp:cNvPr id="0" name=""/>
        <dsp:cNvSpPr/>
      </dsp:nvSpPr>
      <dsp:spPr>
        <a:xfrm>
          <a:off x="1789675" y="3511746"/>
          <a:ext cx="621126" cy="276991"/>
        </a:xfrm>
        <a:custGeom>
          <a:avLst/>
          <a:gdLst/>
          <a:ahLst/>
          <a:cxnLst/>
          <a:rect l="0" t="0" r="0" b="0"/>
          <a:pathLst>
            <a:path>
              <a:moveTo>
                <a:pt x="621126" y="0"/>
              </a:moveTo>
              <a:lnTo>
                <a:pt x="621126" y="165129"/>
              </a:lnTo>
              <a:lnTo>
                <a:pt x="0" y="165129"/>
              </a:lnTo>
              <a:lnTo>
                <a:pt x="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1DF81-05D0-4475-BC15-D777A24F0E7A}">
      <dsp:nvSpPr>
        <dsp:cNvPr id="0" name=""/>
        <dsp:cNvSpPr/>
      </dsp:nvSpPr>
      <dsp:spPr>
        <a:xfrm>
          <a:off x="2365082" y="27553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62AB5-45EC-4067-8ABA-EE0C9552DDA8}">
      <dsp:nvSpPr>
        <dsp:cNvPr id="0" name=""/>
        <dsp:cNvSpPr/>
      </dsp:nvSpPr>
      <dsp:spPr>
        <a:xfrm>
          <a:off x="1479111" y="1998945"/>
          <a:ext cx="931690" cy="276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29"/>
              </a:lnTo>
              <a:lnTo>
                <a:pt x="931690" y="165129"/>
              </a:lnTo>
              <a:lnTo>
                <a:pt x="93169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4B30D-217C-4052-A443-BA08DE63FCAD}">
      <dsp:nvSpPr>
        <dsp:cNvPr id="0" name=""/>
        <dsp:cNvSpPr/>
      </dsp:nvSpPr>
      <dsp:spPr>
        <a:xfrm>
          <a:off x="501701" y="42681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3EB67-1784-4E63-B67E-6916E716AADD}">
      <dsp:nvSpPr>
        <dsp:cNvPr id="0" name=""/>
        <dsp:cNvSpPr/>
      </dsp:nvSpPr>
      <dsp:spPr>
        <a:xfrm>
          <a:off x="501701" y="35117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CC970-53B6-43A6-9492-B4575C8EA29D}">
      <dsp:nvSpPr>
        <dsp:cNvPr id="0" name=""/>
        <dsp:cNvSpPr/>
      </dsp:nvSpPr>
      <dsp:spPr>
        <a:xfrm>
          <a:off x="501701" y="2755346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79F86-302B-48D1-8AB8-1A725D05524A}">
      <dsp:nvSpPr>
        <dsp:cNvPr id="0" name=""/>
        <dsp:cNvSpPr/>
      </dsp:nvSpPr>
      <dsp:spPr>
        <a:xfrm>
          <a:off x="547421" y="1998945"/>
          <a:ext cx="931690" cy="276991"/>
        </a:xfrm>
        <a:custGeom>
          <a:avLst/>
          <a:gdLst/>
          <a:ahLst/>
          <a:cxnLst/>
          <a:rect l="0" t="0" r="0" b="0"/>
          <a:pathLst>
            <a:path>
              <a:moveTo>
                <a:pt x="931690" y="0"/>
              </a:moveTo>
              <a:lnTo>
                <a:pt x="931690" y="165129"/>
              </a:lnTo>
              <a:lnTo>
                <a:pt x="0" y="165129"/>
              </a:lnTo>
              <a:lnTo>
                <a:pt x="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16588-F4D0-4041-BBCC-B0BA5F1519A8}">
      <dsp:nvSpPr>
        <dsp:cNvPr id="0" name=""/>
        <dsp:cNvSpPr/>
      </dsp:nvSpPr>
      <dsp:spPr>
        <a:xfrm>
          <a:off x="1433391" y="1242545"/>
          <a:ext cx="91440" cy="276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BD0A1-3E98-4448-B7EE-FF99ECBAAF3F}">
      <dsp:nvSpPr>
        <dsp:cNvPr id="0" name=""/>
        <dsp:cNvSpPr/>
      </dsp:nvSpPr>
      <dsp:spPr>
        <a:xfrm>
          <a:off x="1479111" y="486144"/>
          <a:ext cx="2639789" cy="276991"/>
        </a:xfrm>
        <a:custGeom>
          <a:avLst/>
          <a:gdLst/>
          <a:ahLst/>
          <a:cxnLst/>
          <a:rect l="0" t="0" r="0" b="0"/>
          <a:pathLst>
            <a:path>
              <a:moveTo>
                <a:pt x="2639789" y="0"/>
              </a:moveTo>
              <a:lnTo>
                <a:pt x="2639789" y="165129"/>
              </a:lnTo>
              <a:lnTo>
                <a:pt x="0" y="165129"/>
              </a:lnTo>
              <a:lnTo>
                <a:pt x="0" y="2769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2B9E0-AD07-4742-95AD-E4CDBFACD551}">
      <dsp:nvSpPr>
        <dsp:cNvPr id="0" name=""/>
        <dsp:cNvSpPr/>
      </dsp:nvSpPr>
      <dsp:spPr>
        <a:xfrm>
          <a:off x="3655933" y="6736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Root</a:t>
          </a:r>
          <a:endParaRPr lang="pt-BR" sz="2400" kern="1200" dirty="0"/>
        </a:p>
      </dsp:txBody>
      <dsp:txXfrm>
        <a:off x="3655933" y="6736"/>
        <a:ext cx="925936" cy="479408"/>
      </dsp:txXfrm>
    </dsp:sp>
    <dsp:sp modelId="{5B0E105F-C99E-4836-B218-41DC8CE4816F}">
      <dsp:nvSpPr>
        <dsp:cNvPr id="0" name=""/>
        <dsp:cNvSpPr/>
      </dsp:nvSpPr>
      <dsp:spPr>
        <a:xfrm>
          <a:off x="3841120" y="379609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3841120" y="379609"/>
        <a:ext cx="833342" cy="159802"/>
      </dsp:txXfrm>
    </dsp:sp>
    <dsp:sp modelId="{11E69335-8946-413C-AEAC-C9CC9F826DB6}">
      <dsp:nvSpPr>
        <dsp:cNvPr id="0" name=""/>
        <dsp:cNvSpPr/>
      </dsp:nvSpPr>
      <dsp:spPr>
        <a:xfrm>
          <a:off x="1016143" y="763136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</a:t>
          </a:r>
          <a:endParaRPr lang="pt-BR" sz="2400" kern="1200" dirty="0"/>
        </a:p>
      </dsp:txBody>
      <dsp:txXfrm>
        <a:off x="1016143" y="763136"/>
        <a:ext cx="925936" cy="479408"/>
      </dsp:txXfrm>
    </dsp:sp>
    <dsp:sp modelId="{2F8ADA41-3428-434D-B10B-8061C1FFA4B0}">
      <dsp:nvSpPr>
        <dsp:cNvPr id="0" name=""/>
        <dsp:cNvSpPr/>
      </dsp:nvSpPr>
      <dsp:spPr>
        <a:xfrm>
          <a:off x="1201331" y="1136009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 dirty="0"/>
        </a:p>
      </dsp:txBody>
      <dsp:txXfrm>
        <a:off x="1201331" y="1136009"/>
        <a:ext cx="833342" cy="159802"/>
      </dsp:txXfrm>
    </dsp:sp>
    <dsp:sp modelId="{1600113A-2640-4CF8-AAAB-779DD2532C35}">
      <dsp:nvSpPr>
        <dsp:cNvPr id="0" name=""/>
        <dsp:cNvSpPr/>
      </dsp:nvSpPr>
      <dsp:spPr>
        <a:xfrm>
          <a:off x="1016143" y="1519536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</a:t>
          </a:r>
          <a:endParaRPr lang="pt-BR" sz="2400" kern="1200" dirty="0"/>
        </a:p>
      </dsp:txBody>
      <dsp:txXfrm>
        <a:off x="1016143" y="1519536"/>
        <a:ext cx="925936" cy="479408"/>
      </dsp:txXfrm>
    </dsp:sp>
    <dsp:sp modelId="{BF267E01-C635-4AF6-83F3-AFC75AEA820E}">
      <dsp:nvSpPr>
        <dsp:cNvPr id="0" name=""/>
        <dsp:cNvSpPr/>
      </dsp:nvSpPr>
      <dsp:spPr>
        <a:xfrm>
          <a:off x="1201331" y="1892410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 dirty="0"/>
        </a:p>
      </dsp:txBody>
      <dsp:txXfrm>
        <a:off x="1201331" y="1892410"/>
        <a:ext cx="833342" cy="159802"/>
      </dsp:txXfrm>
    </dsp:sp>
    <dsp:sp modelId="{0D6E46DA-26AA-4DDD-908E-9851E7B662AE}">
      <dsp:nvSpPr>
        <dsp:cNvPr id="0" name=""/>
        <dsp:cNvSpPr/>
      </dsp:nvSpPr>
      <dsp:spPr>
        <a:xfrm>
          <a:off x="84453" y="2275937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</a:t>
          </a:r>
          <a:endParaRPr lang="pt-BR" sz="2400" kern="1200" dirty="0"/>
        </a:p>
      </dsp:txBody>
      <dsp:txXfrm>
        <a:off x="84453" y="2275937"/>
        <a:ext cx="925936" cy="479408"/>
      </dsp:txXfrm>
    </dsp:sp>
    <dsp:sp modelId="{535F6324-F494-4AE1-B5D4-283C31C7FFFE}">
      <dsp:nvSpPr>
        <dsp:cNvPr id="0" name=""/>
        <dsp:cNvSpPr/>
      </dsp:nvSpPr>
      <dsp:spPr>
        <a:xfrm>
          <a:off x="269640" y="2648810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 dirty="0"/>
        </a:p>
      </dsp:txBody>
      <dsp:txXfrm>
        <a:off x="269640" y="2648810"/>
        <a:ext cx="833342" cy="159802"/>
      </dsp:txXfrm>
    </dsp:sp>
    <dsp:sp modelId="{C66F3BC9-15FD-4ED9-BB05-6AAEB782BE28}">
      <dsp:nvSpPr>
        <dsp:cNvPr id="0" name=""/>
        <dsp:cNvSpPr/>
      </dsp:nvSpPr>
      <dsp:spPr>
        <a:xfrm>
          <a:off x="84453" y="3032337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</a:t>
          </a:r>
          <a:endParaRPr lang="pt-BR" sz="2400" kern="1200" dirty="0"/>
        </a:p>
      </dsp:txBody>
      <dsp:txXfrm>
        <a:off x="84453" y="3032337"/>
        <a:ext cx="925936" cy="479408"/>
      </dsp:txXfrm>
    </dsp:sp>
    <dsp:sp modelId="{0B753CF5-70C5-4325-A480-FBBE58414EB7}">
      <dsp:nvSpPr>
        <dsp:cNvPr id="0" name=""/>
        <dsp:cNvSpPr/>
      </dsp:nvSpPr>
      <dsp:spPr>
        <a:xfrm>
          <a:off x="269640" y="34052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269640" y="3405211"/>
        <a:ext cx="833342" cy="159802"/>
      </dsp:txXfrm>
    </dsp:sp>
    <dsp:sp modelId="{C8FE0348-5203-46AE-A2F0-DCB908FCE3D8}">
      <dsp:nvSpPr>
        <dsp:cNvPr id="0" name=""/>
        <dsp:cNvSpPr/>
      </dsp:nvSpPr>
      <dsp:spPr>
        <a:xfrm>
          <a:off x="84453" y="37887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</a:t>
          </a:r>
          <a:endParaRPr lang="pt-BR" sz="2400" kern="1200" dirty="0"/>
        </a:p>
      </dsp:txBody>
      <dsp:txXfrm>
        <a:off x="84453" y="3788738"/>
        <a:ext cx="925936" cy="479408"/>
      </dsp:txXfrm>
    </dsp:sp>
    <dsp:sp modelId="{205649E3-14F5-4184-BD01-7180A970A982}">
      <dsp:nvSpPr>
        <dsp:cNvPr id="0" name=""/>
        <dsp:cNvSpPr/>
      </dsp:nvSpPr>
      <dsp:spPr>
        <a:xfrm>
          <a:off x="269640" y="41616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269640" y="4161611"/>
        <a:ext cx="833342" cy="159802"/>
      </dsp:txXfrm>
    </dsp:sp>
    <dsp:sp modelId="{1152DEFC-2AD3-4725-9AD1-BDB2D956B7A7}">
      <dsp:nvSpPr>
        <dsp:cNvPr id="0" name=""/>
        <dsp:cNvSpPr/>
      </dsp:nvSpPr>
      <dsp:spPr>
        <a:xfrm>
          <a:off x="84453" y="45451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</a:t>
          </a:r>
          <a:endParaRPr lang="pt-BR" sz="2400" kern="1200" dirty="0"/>
        </a:p>
      </dsp:txBody>
      <dsp:txXfrm>
        <a:off x="84453" y="4545138"/>
        <a:ext cx="925936" cy="479408"/>
      </dsp:txXfrm>
    </dsp:sp>
    <dsp:sp modelId="{F9114C51-7B67-4BCC-897F-8A818A62F245}">
      <dsp:nvSpPr>
        <dsp:cNvPr id="0" name=""/>
        <dsp:cNvSpPr/>
      </dsp:nvSpPr>
      <dsp:spPr>
        <a:xfrm>
          <a:off x="269640" y="4918012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err="1" smtClean="0">
              <a:solidFill>
                <a:srgbClr val="FF0000"/>
              </a:solidFill>
            </a:rPr>
            <a:t>Fagner</a:t>
          </a:r>
          <a:endParaRPr lang="pt-BR" sz="1200" b="1" i="1" kern="1200" dirty="0">
            <a:solidFill>
              <a:srgbClr val="FF0000"/>
            </a:solidFill>
          </a:endParaRPr>
        </a:p>
      </dsp:txBody>
      <dsp:txXfrm>
        <a:off x="269640" y="4918012"/>
        <a:ext cx="833342" cy="159802"/>
      </dsp:txXfrm>
    </dsp:sp>
    <dsp:sp modelId="{6377B190-6A01-493C-A28A-0951A77DDD2D}">
      <dsp:nvSpPr>
        <dsp:cNvPr id="0" name=""/>
        <dsp:cNvSpPr/>
      </dsp:nvSpPr>
      <dsp:spPr>
        <a:xfrm>
          <a:off x="1947834" y="2275937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</a:t>
          </a:r>
          <a:endParaRPr lang="pt-BR" sz="2400" kern="1200" dirty="0"/>
        </a:p>
      </dsp:txBody>
      <dsp:txXfrm>
        <a:off x="1947834" y="2275937"/>
        <a:ext cx="925936" cy="479408"/>
      </dsp:txXfrm>
    </dsp:sp>
    <dsp:sp modelId="{EF97E09C-425D-41A5-89BA-E541FCA15845}">
      <dsp:nvSpPr>
        <dsp:cNvPr id="0" name=""/>
        <dsp:cNvSpPr/>
      </dsp:nvSpPr>
      <dsp:spPr>
        <a:xfrm>
          <a:off x="2133021" y="2648810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2133021" y="2648810"/>
        <a:ext cx="833342" cy="159802"/>
      </dsp:txXfrm>
    </dsp:sp>
    <dsp:sp modelId="{58290300-0F81-47AD-BDFC-32ADFF287AD0}">
      <dsp:nvSpPr>
        <dsp:cNvPr id="0" name=""/>
        <dsp:cNvSpPr/>
      </dsp:nvSpPr>
      <dsp:spPr>
        <a:xfrm>
          <a:off x="1947834" y="3032337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</a:t>
          </a:r>
          <a:endParaRPr lang="pt-BR" sz="2400" kern="1200" dirty="0"/>
        </a:p>
      </dsp:txBody>
      <dsp:txXfrm>
        <a:off x="1947834" y="3032337"/>
        <a:ext cx="925936" cy="479408"/>
      </dsp:txXfrm>
    </dsp:sp>
    <dsp:sp modelId="{D4DDC954-9CD3-4C8B-9334-EB2E23175936}">
      <dsp:nvSpPr>
        <dsp:cNvPr id="0" name=""/>
        <dsp:cNvSpPr/>
      </dsp:nvSpPr>
      <dsp:spPr>
        <a:xfrm>
          <a:off x="2133021" y="34052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2133021" y="3405211"/>
        <a:ext cx="833342" cy="159802"/>
      </dsp:txXfrm>
    </dsp:sp>
    <dsp:sp modelId="{A0396B6E-18DB-48A4-A825-222F742CABDB}">
      <dsp:nvSpPr>
        <dsp:cNvPr id="0" name=""/>
        <dsp:cNvSpPr/>
      </dsp:nvSpPr>
      <dsp:spPr>
        <a:xfrm>
          <a:off x="1326707" y="37887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</a:t>
          </a:r>
          <a:endParaRPr lang="pt-BR" sz="2400" kern="1200" dirty="0"/>
        </a:p>
      </dsp:txBody>
      <dsp:txXfrm>
        <a:off x="1326707" y="3788738"/>
        <a:ext cx="925936" cy="479408"/>
      </dsp:txXfrm>
    </dsp:sp>
    <dsp:sp modelId="{97E1AA42-7278-4997-8BA6-7DE6AF800A3C}">
      <dsp:nvSpPr>
        <dsp:cNvPr id="0" name=""/>
        <dsp:cNvSpPr/>
      </dsp:nvSpPr>
      <dsp:spPr>
        <a:xfrm>
          <a:off x="1511894" y="41616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1511894" y="4161611"/>
        <a:ext cx="833342" cy="159802"/>
      </dsp:txXfrm>
    </dsp:sp>
    <dsp:sp modelId="{D3BC158C-F0C0-431C-AB8E-7124CAB1B834}">
      <dsp:nvSpPr>
        <dsp:cNvPr id="0" name=""/>
        <dsp:cNvSpPr/>
      </dsp:nvSpPr>
      <dsp:spPr>
        <a:xfrm>
          <a:off x="1326707" y="45451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</a:t>
          </a:r>
          <a:endParaRPr lang="pt-BR" sz="2400" kern="1200" dirty="0"/>
        </a:p>
      </dsp:txBody>
      <dsp:txXfrm>
        <a:off x="1326707" y="4545138"/>
        <a:ext cx="925936" cy="479408"/>
      </dsp:txXfrm>
    </dsp:sp>
    <dsp:sp modelId="{7C58079C-B334-47DB-B164-CA87450EE58B}">
      <dsp:nvSpPr>
        <dsp:cNvPr id="0" name=""/>
        <dsp:cNvSpPr/>
      </dsp:nvSpPr>
      <dsp:spPr>
        <a:xfrm>
          <a:off x="1511894" y="4918012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1511894" y="4918012"/>
        <a:ext cx="833342" cy="159802"/>
      </dsp:txXfrm>
    </dsp:sp>
    <dsp:sp modelId="{3081AF89-B637-452C-9D47-3789E5924A50}">
      <dsp:nvSpPr>
        <dsp:cNvPr id="0" name=""/>
        <dsp:cNvSpPr/>
      </dsp:nvSpPr>
      <dsp:spPr>
        <a:xfrm>
          <a:off x="705580" y="5301539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6765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</a:t>
          </a:r>
          <a:endParaRPr lang="pt-BR" sz="2800" kern="1200" dirty="0"/>
        </a:p>
      </dsp:txBody>
      <dsp:txXfrm>
        <a:off x="705580" y="5301539"/>
        <a:ext cx="925936" cy="479408"/>
      </dsp:txXfrm>
    </dsp:sp>
    <dsp:sp modelId="{8ED16519-B43D-4FF1-99F6-C6897D19B7FC}">
      <dsp:nvSpPr>
        <dsp:cNvPr id="0" name=""/>
        <dsp:cNvSpPr/>
      </dsp:nvSpPr>
      <dsp:spPr>
        <a:xfrm>
          <a:off x="890767" y="5674412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err="1" smtClean="0">
              <a:solidFill>
                <a:srgbClr val="FF0000"/>
              </a:solidFill>
            </a:rPr>
            <a:t>Fabiana</a:t>
          </a:r>
          <a:endParaRPr lang="pt-BR" sz="1200" b="1" i="1" kern="1200" dirty="0">
            <a:solidFill>
              <a:srgbClr val="FF0000"/>
            </a:solidFill>
          </a:endParaRPr>
        </a:p>
      </dsp:txBody>
      <dsp:txXfrm>
        <a:off x="890767" y="5674412"/>
        <a:ext cx="833342" cy="159802"/>
      </dsp:txXfrm>
    </dsp:sp>
    <dsp:sp modelId="{3DBED228-A5A9-4F99-937F-C408B362175F}">
      <dsp:nvSpPr>
        <dsp:cNvPr id="0" name=""/>
        <dsp:cNvSpPr/>
      </dsp:nvSpPr>
      <dsp:spPr>
        <a:xfrm>
          <a:off x="1947834" y="5301539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6765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</a:t>
          </a:r>
          <a:endParaRPr lang="pt-BR" sz="2800" kern="1200" dirty="0"/>
        </a:p>
      </dsp:txBody>
      <dsp:txXfrm>
        <a:off x="1947834" y="5301539"/>
        <a:ext cx="925936" cy="479408"/>
      </dsp:txXfrm>
    </dsp:sp>
    <dsp:sp modelId="{595F33EB-D9FB-40BD-A04D-2C7B9A20564A}">
      <dsp:nvSpPr>
        <dsp:cNvPr id="0" name=""/>
        <dsp:cNvSpPr/>
      </dsp:nvSpPr>
      <dsp:spPr>
        <a:xfrm>
          <a:off x="2133021" y="5674412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>
              <a:solidFill>
                <a:srgbClr val="FF0000"/>
              </a:solidFill>
            </a:rPr>
            <a:t>Fabiano</a:t>
          </a:r>
          <a:endParaRPr lang="pt-BR" sz="1200" b="1" i="1" kern="1200" dirty="0">
            <a:solidFill>
              <a:srgbClr val="FF0000"/>
            </a:solidFill>
          </a:endParaRPr>
        </a:p>
      </dsp:txBody>
      <dsp:txXfrm>
        <a:off x="2133021" y="5674412"/>
        <a:ext cx="833342" cy="159802"/>
      </dsp:txXfrm>
    </dsp:sp>
    <dsp:sp modelId="{0C56DEE4-D12D-4A72-AFC3-7D422194B322}">
      <dsp:nvSpPr>
        <dsp:cNvPr id="0" name=""/>
        <dsp:cNvSpPr/>
      </dsp:nvSpPr>
      <dsp:spPr>
        <a:xfrm>
          <a:off x="2568961" y="37887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</a:t>
          </a:r>
          <a:endParaRPr lang="pt-BR" sz="2400" kern="1200" dirty="0"/>
        </a:p>
      </dsp:txBody>
      <dsp:txXfrm>
        <a:off x="2568961" y="3788738"/>
        <a:ext cx="925936" cy="479408"/>
      </dsp:txXfrm>
    </dsp:sp>
    <dsp:sp modelId="{82B10680-A4C2-4B67-9684-9F6CFFF0DF07}">
      <dsp:nvSpPr>
        <dsp:cNvPr id="0" name=""/>
        <dsp:cNvSpPr/>
      </dsp:nvSpPr>
      <dsp:spPr>
        <a:xfrm>
          <a:off x="2754148" y="41616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>
              <a:solidFill>
                <a:srgbClr val="FF0000"/>
              </a:solidFill>
            </a:rPr>
            <a:t>Fabio</a:t>
          </a:r>
          <a:endParaRPr lang="pt-BR" sz="1200" b="1" i="1" kern="1200" dirty="0">
            <a:solidFill>
              <a:srgbClr val="FF0000"/>
            </a:solidFill>
          </a:endParaRPr>
        </a:p>
      </dsp:txBody>
      <dsp:txXfrm>
        <a:off x="2754148" y="4161611"/>
        <a:ext cx="833342" cy="159802"/>
      </dsp:txXfrm>
    </dsp:sp>
    <dsp:sp modelId="{4A1E0F1E-3EEC-4FE8-BDF8-7AE8EFC5928D}">
      <dsp:nvSpPr>
        <dsp:cNvPr id="0" name=""/>
        <dsp:cNvSpPr/>
      </dsp:nvSpPr>
      <dsp:spPr>
        <a:xfrm>
          <a:off x="3811215" y="763136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</a:t>
          </a:r>
          <a:endParaRPr lang="pt-BR" sz="2400" kern="1200" dirty="0"/>
        </a:p>
      </dsp:txBody>
      <dsp:txXfrm>
        <a:off x="3811215" y="763136"/>
        <a:ext cx="925936" cy="479408"/>
      </dsp:txXfrm>
    </dsp:sp>
    <dsp:sp modelId="{7CD05B34-EFE1-4EB6-82A4-EF804A982DF8}">
      <dsp:nvSpPr>
        <dsp:cNvPr id="0" name=""/>
        <dsp:cNvSpPr/>
      </dsp:nvSpPr>
      <dsp:spPr>
        <a:xfrm>
          <a:off x="3996402" y="1136009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3996402" y="1136009"/>
        <a:ext cx="833342" cy="159802"/>
      </dsp:txXfrm>
    </dsp:sp>
    <dsp:sp modelId="{1458553A-C310-4EA0-A41C-400947DF9302}">
      <dsp:nvSpPr>
        <dsp:cNvPr id="0" name=""/>
        <dsp:cNvSpPr/>
      </dsp:nvSpPr>
      <dsp:spPr>
        <a:xfrm>
          <a:off x="3811215" y="1519536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</a:t>
          </a:r>
          <a:endParaRPr lang="pt-BR" sz="2400" kern="1200" dirty="0"/>
        </a:p>
      </dsp:txBody>
      <dsp:txXfrm>
        <a:off x="3811215" y="1519536"/>
        <a:ext cx="925936" cy="479408"/>
      </dsp:txXfrm>
    </dsp:sp>
    <dsp:sp modelId="{D21C87F5-F4CE-44ED-A9DF-3512B003F996}">
      <dsp:nvSpPr>
        <dsp:cNvPr id="0" name=""/>
        <dsp:cNvSpPr/>
      </dsp:nvSpPr>
      <dsp:spPr>
        <a:xfrm>
          <a:off x="3996402" y="1892410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3996402" y="1892410"/>
        <a:ext cx="833342" cy="159802"/>
      </dsp:txXfrm>
    </dsp:sp>
    <dsp:sp modelId="{06AC281A-0D23-4046-82BF-8634CEBDFE27}">
      <dsp:nvSpPr>
        <dsp:cNvPr id="0" name=""/>
        <dsp:cNvSpPr/>
      </dsp:nvSpPr>
      <dsp:spPr>
        <a:xfrm>
          <a:off x="3811215" y="2275937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</a:t>
          </a:r>
          <a:endParaRPr lang="pt-BR" sz="2400" kern="1200" dirty="0"/>
        </a:p>
      </dsp:txBody>
      <dsp:txXfrm>
        <a:off x="3811215" y="2275937"/>
        <a:ext cx="925936" cy="479408"/>
      </dsp:txXfrm>
    </dsp:sp>
    <dsp:sp modelId="{0A5EAFBA-F4DA-4EDE-A1BE-E70F4DF43E17}">
      <dsp:nvSpPr>
        <dsp:cNvPr id="0" name=""/>
        <dsp:cNvSpPr/>
      </dsp:nvSpPr>
      <dsp:spPr>
        <a:xfrm>
          <a:off x="3996402" y="2648810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>
              <a:solidFill>
                <a:srgbClr val="FF0000"/>
              </a:solidFill>
            </a:rPr>
            <a:t>Gil</a:t>
          </a:r>
          <a:endParaRPr lang="pt-BR" sz="1200" b="1" i="1" kern="1200" dirty="0">
            <a:solidFill>
              <a:srgbClr val="FF0000"/>
            </a:solidFill>
          </a:endParaRPr>
        </a:p>
      </dsp:txBody>
      <dsp:txXfrm>
        <a:off x="3996402" y="2648810"/>
        <a:ext cx="833342" cy="159802"/>
      </dsp:txXfrm>
    </dsp:sp>
    <dsp:sp modelId="{E0C6C88A-7E4D-4DCE-8032-BF5F26D17BF0}">
      <dsp:nvSpPr>
        <dsp:cNvPr id="0" name=""/>
        <dsp:cNvSpPr/>
      </dsp:nvSpPr>
      <dsp:spPr>
        <a:xfrm>
          <a:off x="3811215" y="3032337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</a:t>
          </a:r>
          <a:endParaRPr lang="pt-BR" sz="2400" kern="1200" dirty="0"/>
        </a:p>
      </dsp:txBody>
      <dsp:txXfrm>
        <a:off x="3811215" y="3032337"/>
        <a:ext cx="925936" cy="479408"/>
      </dsp:txXfrm>
    </dsp:sp>
    <dsp:sp modelId="{8B2A2969-6629-4C40-AF39-193E558EA486}">
      <dsp:nvSpPr>
        <dsp:cNvPr id="0" name=""/>
        <dsp:cNvSpPr/>
      </dsp:nvSpPr>
      <dsp:spPr>
        <a:xfrm>
          <a:off x="3996402" y="34052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3996402" y="3405211"/>
        <a:ext cx="833342" cy="159802"/>
      </dsp:txXfrm>
    </dsp:sp>
    <dsp:sp modelId="{FC66425A-20D4-4E91-8E7C-01FD43F5FF3F}">
      <dsp:nvSpPr>
        <dsp:cNvPr id="0" name=""/>
        <dsp:cNvSpPr/>
      </dsp:nvSpPr>
      <dsp:spPr>
        <a:xfrm>
          <a:off x="3811215" y="37887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</a:t>
          </a:r>
          <a:endParaRPr lang="pt-BR" sz="2400" kern="1200" dirty="0"/>
        </a:p>
      </dsp:txBody>
      <dsp:txXfrm>
        <a:off x="3811215" y="3788738"/>
        <a:ext cx="925936" cy="479408"/>
      </dsp:txXfrm>
    </dsp:sp>
    <dsp:sp modelId="{5DDA7950-D7D5-4FC3-A450-534509F74D90}">
      <dsp:nvSpPr>
        <dsp:cNvPr id="0" name=""/>
        <dsp:cNvSpPr/>
      </dsp:nvSpPr>
      <dsp:spPr>
        <a:xfrm>
          <a:off x="3996402" y="41616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3996402" y="4161611"/>
        <a:ext cx="833342" cy="159802"/>
      </dsp:txXfrm>
    </dsp:sp>
    <dsp:sp modelId="{3BEBA2D1-CA62-4E12-B197-26B4351CD520}">
      <dsp:nvSpPr>
        <dsp:cNvPr id="0" name=""/>
        <dsp:cNvSpPr/>
      </dsp:nvSpPr>
      <dsp:spPr>
        <a:xfrm>
          <a:off x="3811215" y="45451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</a:t>
          </a:r>
          <a:endParaRPr lang="pt-BR" sz="2400" kern="1200" dirty="0"/>
        </a:p>
      </dsp:txBody>
      <dsp:txXfrm>
        <a:off x="3811215" y="4545138"/>
        <a:ext cx="925936" cy="479408"/>
      </dsp:txXfrm>
    </dsp:sp>
    <dsp:sp modelId="{DC7AFE06-4D22-4461-B5DD-7B9221EF3BAB}">
      <dsp:nvSpPr>
        <dsp:cNvPr id="0" name=""/>
        <dsp:cNvSpPr/>
      </dsp:nvSpPr>
      <dsp:spPr>
        <a:xfrm>
          <a:off x="3996402" y="4918012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3996402" y="4918012"/>
        <a:ext cx="833342" cy="159802"/>
      </dsp:txXfrm>
    </dsp:sp>
    <dsp:sp modelId="{B2E09344-9345-44AB-A1A1-2763E0F27F2B}">
      <dsp:nvSpPr>
        <dsp:cNvPr id="0" name=""/>
        <dsp:cNvSpPr/>
      </dsp:nvSpPr>
      <dsp:spPr>
        <a:xfrm>
          <a:off x="3811215" y="5301539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</a:t>
          </a:r>
          <a:endParaRPr lang="pt-BR" sz="2400" kern="1200" dirty="0"/>
        </a:p>
      </dsp:txBody>
      <dsp:txXfrm>
        <a:off x="3811215" y="5301539"/>
        <a:ext cx="925936" cy="479408"/>
      </dsp:txXfrm>
    </dsp:sp>
    <dsp:sp modelId="{681988F7-AB09-476E-B8FC-1A0F0116B330}">
      <dsp:nvSpPr>
        <dsp:cNvPr id="0" name=""/>
        <dsp:cNvSpPr/>
      </dsp:nvSpPr>
      <dsp:spPr>
        <a:xfrm>
          <a:off x="3996402" y="5674412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b="1" i="1" kern="1200">
            <a:solidFill>
              <a:srgbClr val="FF0000"/>
            </a:solidFill>
          </a:endParaRPr>
        </a:p>
      </dsp:txBody>
      <dsp:txXfrm>
        <a:off x="3996402" y="5674412"/>
        <a:ext cx="833342" cy="159802"/>
      </dsp:txXfrm>
    </dsp:sp>
    <dsp:sp modelId="{62C1825D-64FA-43AE-8A27-4D27E097D096}">
      <dsp:nvSpPr>
        <dsp:cNvPr id="0" name=""/>
        <dsp:cNvSpPr/>
      </dsp:nvSpPr>
      <dsp:spPr>
        <a:xfrm>
          <a:off x="3811215" y="6057939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</a:t>
          </a:r>
          <a:endParaRPr lang="pt-BR" sz="2400" kern="1200" dirty="0"/>
        </a:p>
      </dsp:txBody>
      <dsp:txXfrm>
        <a:off x="3811215" y="6057939"/>
        <a:ext cx="925936" cy="479408"/>
      </dsp:txXfrm>
    </dsp:sp>
    <dsp:sp modelId="{E4BABC54-1288-44DA-A618-585DE9EB99F1}">
      <dsp:nvSpPr>
        <dsp:cNvPr id="0" name=""/>
        <dsp:cNvSpPr/>
      </dsp:nvSpPr>
      <dsp:spPr>
        <a:xfrm>
          <a:off x="3996402" y="6430813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>
              <a:solidFill>
                <a:srgbClr val="FF0000"/>
              </a:solidFill>
            </a:rPr>
            <a:t>Gilberto</a:t>
          </a:r>
          <a:endParaRPr lang="pt-BR" sz="1200" b="1" i="1" kern="1200" dirty="0">
            <a:solidFill>
              <a:srgbClr val="FF0000"/>
            </a:solidFill>
          </a:endParaRPr>
        </a:p>
      </dsp:txBody>
      <dsp:txXfrm>
        <a:off x="3996402" y="6430813"/>
        <a:ext cx="833342" cy="159802"/>
      </dsp:txXfrm>
    </dsp:sp>
    <dsp:sp modelId="{31847BA1-F607-42EC-A270-25E805E16051}">
      <dsp:nvSpPr>
        <dsp:cNvPr id="0" name=""/>
        <dsp:cNvSpPr/>
      </dsp:nvSpPr>
      <dsp:spPr>
        <a:xfrm>
          <a:off x="6295722" y="763136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</a:t>
          </a:r>
          <a:endParaRPr lang="pt-BR" sz="2400" kern="1200" dirty="0"/>
        </a:p>
      </dsp:txBody>
      <dsp:txXfrm>
        <a:off x="6295722" y="763136"/>
        <a:ext cx="925936" cy="479408"/>
      </dsp:txXfrm>
    </dsp:sp>
    <dsp:sp modelId="{FF511566-405D-4D1C-960A-E3053E530BC1}">
      <dsp:nvSpPr>
        <dsp:cNvPr id="0" name=""/>
        <dsp:cNvSpPr/>
      </dsp:nvSpPr>
      <dsp:spPr>
        <a:xfrm>
          <a:off x="6480910" y="1136009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6480910" y="1136009"/>
        <a:ext cx="833342" cy="159802"/>
      </dsp:txXfrm>
    </dsp:sp>
    <dsp:sp modelId="{8BD8B20E-F051-4BF8-919E-8D77C5C63B55}">
      <dsp:nvSpPr>
        <dsp:cNvPr id="0" name=""/>
        <dsp:cNvSpPr/>
      </dsp:nvSpPr>
      <dsp:spPr>
        <a:xfrm>
          <a:off x="6295722" y="1519536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</a:t>
          </a:r>
          <a:endParaRPr lang="pt-BR" sz="2400" kern="1200" dirty="0"/>
        </a:p>
      </dsp:txBody>
      <dsp:txXfrm>
        <a:off x="6295722" y="1519536"/>
        <a:ext cx="925936" cy="479408"/>
      </dsp:txXfrm>
    </dsp:sp>
    <dsp:sp modelId="{923E06BC-7D97-49C7-AEA7-4ECDADBBAD07}">
      <dsp:nvSpPr>
        <dsp:cNvPr id="0" name=""/>
        <dsp:cNvSpPr/>
      </dsp:nvSpPr>
      <dsp:spPr>
        <a:xfrm>
          <a:off x="6480910" y="1892410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6480910" y="1892410"/>
        <a:ext cx="833342" cy="159802"/>
      </dsp:txXfrm>
    </dsp:sp>
    <dsp:sp modelId="{2690DEE9-3CEA-4BA3-86C7-C93F70BC38CD}">
      <dsp:nvSpPr>
        <dsp:cNvPr id="0" name=""/>
        <dsp:cNvSpPr/>
      </dsp:nvSpPr>
      <dsp:spPr>
        <a:xfrm>
          <a:off x="6295722" y="2275937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</a:t>
          </a:r>
          <a:endParaRPr lang="pt-BR" sz="2400" kern="1200" dirty="0"/>
        </a:p>
      </dsp:txBody>
      <dsp:txXfrm>
        <a:off x="6295722" y="2275937"/>
        <a:ext cx="925936" cy="479408"/>
      </dsp:txXfrm>
    </dsp:sp>
    <dsp:sp modelId="{784C950A-78D1-4693-9917-638CBAFF3F0C}">
      <dsp:nvSpPr>
        <dsp:cNvPr id="0" name=""/>
        <dsp:cNvSpPr/>
      </dsp:nvSpPr>
      <dsp:spPr>
        <a:xfrm>
          <a:off x="6480910" y="2648810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6480910" y="2648810"/>
        <a:ext cx="833342" cy="159802"/>
      </dsp:txXfrm>
    </dsp:sp>
    <dsp:sp modelId="{729387AA-73B2-4E44-9DEF-2EC578052519}">
      <dsp:nvSpPr>
        <dsp:cNvPr id="0" name=""/>
        <dsp:cNvSpPr/>
      </dsp:nvSpPr>
      <dsp:spPr>
        <a:xfrm>
          <a:off x="6295722" y="3032337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</a:t>
          </a:r>
          <a:endParaRPr lang="pt-BR" sz="2400" kern="1200" dirty="0"/>
        </a:p>
      </dsp:txBody>
      <dsp:txXfrm>
        <a:off x="6295722" y="3032337"/>
        <a:ext cx="925936" cy="479408"/>
      </dsp:txXfrm>
    </dsp:sp>
    <dsp:sp modelId="{D8058DB6-AF20-4DAC-B9B0-C7DDBB7DC9CC}">
      <dsp:nvSpPr>
        <dsp:cNvPr id="0" name=""/>
        <dsp:cNvSpPr/>
      </dsp:nvSpPr>
      <dsp:spPr>
        <a:xfrm>
          <a:off x="6480910" y="34052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6480910" y="3405211"/>
        <a:ext cx="833342" cy="159802"/>
      </dsp:txXfrm>
    </dsp:sp>
    <dsp:sp modelId="{5552C3AF-2B9E-43E0-9FD3-80B372E8A67D}">
      <dsp:nvSpPr>
        <dsp:cNvPr id="0" name=""/>
        <dsp:cNvSpPr/>
      </dsp:nvSpPr>
      <dsp:spPr>
        <a:xfrm>
          <a:off x="5053468" y="37887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</a:t>
          </a:r>
          <a:endParaRPr lang="pt-BR" sz="2400" kern="1200" dirty="0"/>
        </a:p>
      </dsp:txBody>
      <dsp:txXfrm>
        <a:off x="5053468" y="3788738"/>
        <a:ext cx="925936" cy="479408"/>
      </dsp:txXfrm>
    </dsp:sp>
    <dsp:sp modelId="{6C6C2701-A9F6-485D-B7E8-BA991EDEF6C0}">
      <dsp:nvSpPr>
        <dsp:cNvPr id="0" name=""/>
        <dsp:cNvSpPr/>
      </dsp:nvSpPr>
      <dsp:spPr>
        <a:xfrm>
          <a:off x="5238656" y="41616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5238656" y="4161611"/>
        <a:ext cx="833342" cy="159802"/>
      </dsp:txXfrm>
    </dsp:sp>
    <dsp:sp modelId="{B7C9B595-533F-4F56-92B6-A0A9BCD97462}">
      <dsp:nvSpPr>
        <dsp:cNvPr id="0" name=""/>
        <dsp:cNvSpPr/>
      </dsp:nvSpPr>
      <dsp:spPr>
        <a:xfrm>
          <a:off x="5053468" y="45451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</a:t>
          </a:r>
          <a:endParaRPr lang="pt-BR" sz="2400" kern="1200" dirty="0"/>
        </a:p>
      </dsp:txBody>
      <dsp:txXfrm>
        <a:off x="5053468" y="4545138"/>
        <a:ext cx="925936" cy="479408"/>
      </dsp:txXfrm>
    </dsp:sp>
    <dsp:sp modelId="{BAB2F003-47C0-44A9-B317-52E3201DE24E}">
      <dsp:nvSpPr>
        <dsp:cNvPr id="0" name=""/>
        <dsp:cNvSpPr/>
      </dsp:nvSpPr>
      <dsp:spPr>
        <a:xfrm>
          <a:off x="5238656" y="4918012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5238656" y="4918012"/>
        <a:ext cx="833342" cy="159802"/>
      </dsp:txXfrm>
    </dsp:sp>
    <dsp:sp modelId="{B1245635-24AE-4738-8D45-EBB1D596AF58}">
      <dsp:nvSpPr>
        <dsp:cNvPr id="0" name=""/>
        <dsp:cNvSpPr/>
      </dsp:nvSpPr>
      <dsp:spPr>
        <a:xfrm>
          <a:off x="5053468" y="5301539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</a:t>
          </a:r>
          <a:endParaRPr lang="pt-BR" sz="2400" kern="1200" dirty="0"/>
        </a:p>
      </dsp:txBody>
      <dsp:txXfrm>
        <a:off x="5053468" y="5301539"/>
        <a:ext cx="925936" cy="479408"/>
      </dsp:txXfrm>
    </dsp:sp>
    <dsp:sp modelId="{C544C16E-A738-4AB4-BD1F-06A72CD274E2}">
      <dsp:nvSpPr>
        <dsp:cNvPr id="0" name=""/>
        <dsp:cNvSpPr/>
      </dsp:nvSpPr>
      <dsp:spPr>
        <a:xfrm>
          <a:off x="5238656" y="5674412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err="1" smtClean="0">
              <a:solidFill>
                <a:srgbClr val="FF0000"/>
              </a:solidFill>
            </a:rPr>
            <a:t>Lucimar</a:t>
          </a:r>
          <a:endParaRPr lang="pt-BR" sz="1200" b="1" i="1" kern="1200" dirty="0">
            <a:solidFill>
              <a:srgbClr val="FF0000"/>
            </a:solidFill>
          </a:endParaRPr>
        </a:p>
      </dsp:txBody>
      <dsp:txXfrm>
        <a:off x="5238656" y="5674412"/>
        <a:ext cx="833342" cy="159802"/>
      </dsp:txXfrm>
    </dsp:sp>
    <dsp:sp modelId="{12C982FA-FC74-4A6E-9407-10C403AA69F8}">
      <dsp:nvSpPr>
        <dsp:cNvPr id="0" name=""/>
        <dsp:cNvSpPr/>
      </dsp:nvSpPr>
      <dsp:spPr>
        <a:xfrm>
          <a:off x="6295722" y="37887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</a:t>
          </a:r>
          <a:endParaRPr lang="pt-BR" sz="2400" kern="1200" dirty="0"/>
        </a:p>
      </dsp:txBody>
      <dsp:txXfrm>
        <a:off x="6295722" y="3788738"/>
        <a:ext cx="925936" cy="479408"/>
      </dsp:txXfrm>
    </dsp:sp>
    <dsp:sp modelId="{D215ACC5-2A45-4A2D-9FF6-49569DFA0756}">
      <dsp:nvSpPr>
        <dsp:cNvPr id="0" name=""/>
        <dsp:cNvSpPr/>
      </dsp:nvSpPr>
      <dsp:spPr>
        <a:xfrm>
          <a:off x="6480910" y="41616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 dirty="0"/>
        </a:p>
      </dsp:txBody>
      <dsp:txXfrm>
        <a:off x="6480910" y="4161611"/>
        <a:ext cx="833342" cy="159802"/>
      </dsp:txXfrm>
    </dsp:sp>
    <dsp:sp modelId="{69DA73A3-B786-4DCC-BC52-2D24BC1BF3F5}">
      <dsp:nvSpPr>
        <dsp:cNvPr id="0" name=""/>
        <dsp:cNvSpPr/>
      </dsp:nvSpPr>
      <dsp:spPr>
        <a:xfrm>
          <a:off x="6295722" y="45451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</a:t>
          </a:r>
          <a:endParaRPr lang="pt-BR" sz="2400" kern="1200" dirty="0"/>
        </a:p>
      </dsp:txBody>
      <dsp:txXfrm>
        <a:off x="6295722" y="4545138"/>
        <a:ext cx="925936" cy="479408"/>
      </dsp:txXfrm>
    </dsp:sp>
    <dsp:sp modelId="{0A9F973C-5E28-4145-931B-AE1EB69D2915}">
      <dsp:nvSpPr>
        <dsp:cNvPr id="0" name=""/>
        <dsp:cNvSpPr/>
      </dsp:nvSpPr>
      <dsp:spPr>
        <a:xfrm>
          <a:off x="6480910" y="4918012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6480910" y="4918012"/>
        <a:ext cx="833342" cy="159802"/>
      </dsp:txXfrm>
    </dsp:sp>
    <dsp:sp modelId="{E5172081-023D-45E5-AF26-129A10045D0C}">
      <dsp:nvSpPr>
        <dsp:cNvPr id="0" name=""/>
        <dsp:cNvSpPr/>
      </dsp:nvSpPr>
      <dsp:spPr>
        <a:xfrm>
          <a:off x="6295722" y="5301539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6765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</a:t>
          </a:r>
          <a:endParaRPr lang="pt-BR" sz="2800" kern="1200" dirty="0"/>
        </a:p>
      </dsp:txBody>
      <dsp:txXfrm>
        <a:off x="6295722" y="5301539"/>
        <a:ext cx="925936" cy="479408"/>
      </dsp:txXfrm>
    </dsp:sp>
    <dsp:sp modelId="{F4118EF6-B4CE-402D-BDBF-FCE6B3CEB54F}">
      <dsp:nvSpPr>
        <dsp:cNvPr id="0" name=""/>
        <dsp:cNvSpPr/>
      </dsp:nvSpPr>
      <dsp:spPr>
        <a:xfrm>
          <a:off x="6480910" y="5674412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>
              <a:solidFill>
                <a:srgbClr val="FF0000"/>
              </a:solidFill>
            </a:rPr>
            <a:t>Luciano</a:t>
          </a:r>
          <a:endParaRPr lang="pt-BR" sz="1200" b="1" i="1" kern="1200" dirty="0">
            <a:solidFill>
              <a:srgbClr val="FF0000"/>
            </a:solidFill>
          </a:endParaRPr>
        </a:p>
      </dsp:txBody>
      <dsp:txXfrm>
        <a:off x="6480910" y="5674412"/>
        <a:ext cx="833342" cy="159802"/>
      </dsp:txXfrm>
    </dsp:sp>
    <dsp:sp modelId="{C8AC8A82-58E0-4AD6-9629-D15138445F97}">
      <dsp:nvSpPr>
        <dsp:cNvPr id="0" name=""/>
        <dsp:cNvSpPr/>
      </dsp:nvSpPr>
      <dsp:spPr>
        <a:xfrm>
          <a:off x="7537976" y="3788738"/>
          <a:ext cx="925936" cy="47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765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</a:t>
          </a:r>
          <a:endParaRPr lang="pt-BR" sz="2400" kern="1200" dirty="0"/>
        </a:p>
      </dsp:txBody>
      <dsp:txXfrm>
        <a:off x="7537976" y="3788738"/>
        <a:ext cx="925936" cy="479408"/>
      </dsp:txXfrm>
    </dsp:sp>
    <dsp:sp modelId="{4507C22C-8434-4602-BFD9-475E4E68FD5A}">
      <dsp:nvSpPr>
        <dsp:cNvPr id="0" name=""/>
        <dsp:cNvSpPr/>
      </dsp:nvSpPr>
      <dsp:spPr>
        <a:xfrm>
          <a:off x="7723164" y="4161611"/>
          <a:ext cx="833342" cy="1598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err="1" smtClean="0">
              <a:solidFill>
                <a:srgbClr val="FF0000"/>
              </a:solidFill>
            </a:rPr>
            <a:t>Lucio</a:t>
          </a:r>
          <a:endParaRPr lang="pt-BR" sz="1200" b="1" i="1" kern="1200" dirty="0">
            <a:solidFill>
              <a:srgbClr val="FF0000"/>
            </a:solidFill>
          </a:endParaRPr>
        </a:p>
      </dsp:txBody>
      <dsp:txXfrm>
        <a:off x="7723164" y="4161611"/>
        <a:ext cx="833342" cy="159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16/01/2013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16/01/2013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2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2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16/01/2013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SQL07 - Recursos de Otimização para o desenvolvedor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01 – Introdução à otimização no SQL Server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16/01/2013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16/01/2013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16/01/2013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16/01/2013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google.com.tw/patents/about?id=DlUSAAAAEBAJ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index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Utilizado para efetuar estimativas em operações com LIKE </a:t>
            </a:r>
            <a:r>
              <a:rPr lang="pt-BR" dirty="0" err="1" smtClean="0"/>
              <a:t>predicates</a:t>
            </a:r>
            <a:endParaRPr lang="pt-BR" dirty="0" smtClean="0"/>
          </a:p>
          <a:p>
            <a:r>
              <a:rPr lang="pt-BR" dirty="0" smtClean="0"/>
              <a:t>Armazenamento similar a uma trie </a:t>
            </a:r>
            <a:r>
              <a:rPr lang="pt-BR" dirty="0" err="1" smtClean="0"/>
              <a:t>tree</a:t>
            </a:r>
            <a:endParaRPr lang="pt-BR" dirty="0" smtClean="0"/>
          </a:p>
          <a:p>
            <a:r>
              <a:rPr lang="pt-BR" dirty="0" smtClean="0"/>
              <a:t>Armazena até 320kb de dados da coluna</a:t>
            </a:r>
          </a:p>
          <a:p>
            <a:r>
              <a:rPr lang="pt-BR" dirty="0" smtClean="0"/>
              <a:t>Algoritmo patenteado: </a:t>
            </a:r>
            <a:r>
              <a:rPr lang="pt-BR" sz="2400" u="sng" dirty="0" smtClean="0">
                <a:hlinkClick r:id="rId2"/>
              </a:rPr>
              <a:t>http://www.google.com.tw/patents/about?id=DlUSAAAAEBAJ</a:t>
            </a:r>
            <a:endParaRPr lang="pt-BR" sz="2400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25144"/>
            <a:ext cx="4320480" cy="148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93668"/>
            <a:ext cx="9001156" cy="714356"/>
          </a:xfrm>
        </p:spPr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tree</a:t>
            </a:r>
            <a:endParaRPr lang="pt-BR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23528" y="1052736"/>
            <a:ext cx="3600400" cy="3293209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rgbClr val="171717"/>
                </a:solidFill>
                <a:latin typeface="Consolas"/>
              </a:rPr>
              <a:t>---------------------------</a:t>
            </a:r>
          </a:p>
          <a:p>
            <a:r>
              <a:rPr lang="pt-BR" sz="1600" dirty="0" smtClean="0">
                <a:solidFill>
                  <a:srgbClr val="171717"/>
                </a:solidFill>
                <a:latin typeface="Consolas"/>
              </a:rPr>
              <a:t>|</a:t>
            </a:r>
            <a:r>
              <a:rPr lang="pt-BR" sz="1600" dirty="0">
                <a:solidFill>
                  <a:srgbClr val="171717"/>
                </a:solidFill>
                <a:latin typeface="Consolas"/>
              </a:rPr>
              <a:t>ID |Nome       | Salario 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|-------------------------|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 1 |Fabiano    | 0.00    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 2 |Gilberto   | 0.00    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 3 |Luciano    | 0.00    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 4 |Fabio      | 0.00    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 5 |Fagner     | 0.00    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 6 |Fabiana    | 0.00    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 7 |Gil        | 0.00    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 8 |Lucia      | 0.00    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 9 |Lucio      | 0.00    |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/>
              </a:rPr>
              <a:t>|10 |Lucimar    | 0.00    </a:t>
            </a:r>
            <a:r>
              <a:rPr lang="pt-BR" sz="1600" dirty="0" smtClean="0">
                <a:solidFill>
                  <a:srgbClr val="171717"/>
                </a:solidFill>
                <a:latin typeface="Consolas"/>
              </a:rPr>
              <a:t>|</a:t>
            </a:r>
            <a:endParaRPr lang="pt-BR" sz="1600" dirty="0">
              <a:solidFill>
                <a:srgbClr val="171717"/>
              </a:solidFill>
              <a:latin typeface="Consolas"/>
            </a:endParaRPr>
          </a:p>
        </p:txBody>
      </p:sp>
      <p:sp>
        <p:nvSpPr>
          <p:cNvPr id="6" name="CaixaDeTexto 10"/>
          <p:cNvSpPr txBox="1"/>
          <p:nvPr/>
        </p:nvSpPr>
        <p:spPr>
          <a:xfrm>
            <a:off x="303222" y="686765"/>
            <a:ext cx="362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Funcionarios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757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93668"/>
            <a:ext cx="9001156" cy="714356"/>
          </a:xfrm>
        </p:spPr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tree</a:t>
            </a:r>
            <a:endParaRPr lang="pt-BR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64214487"/>
              </p:ext>
            </p:extLst>
          </p:nvPr>
        </p:nvGraphicFramePr>
        <p:xfrm>
          <a:off x="323528" y="116632"/>
          <a:ext cx="8640960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55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4371C5-8A70-4CF9-965B-A919208DC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4426</TotalTime>
  <Words>158</Words>
  <Application>Microsoft Office PowerPoint</Application>
  <PresentationFormat>On-screen Show (4:3)</PresentationFormat>
  <Paragraphs>65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Curso SQL Server 2010</vt:lpstr>
      <vt:lpstr>PowerPoint Presentation</vt:lpstr>
      <vt:lpstr>String index</vt:lpstr>
      <vt:lpstr>Trie tree</vt:lpstr>
      <vt:lpstr>Trie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01 - Query Tuning</dc:title>
  <dc:creator>Fabiano Amorim; Fabiano Neves Amorim</dc:creator>
  <cp:lastModifiedBy>Fabiano</cp:lastModifiedBy>
  <cp:revision>323</cp:revision>
  <dcterms:created xsi:type="dcterms:W3CDTF">2010-05-17T16:38:52Z</dcterms:created>
  <dcterms:modified xsi:type="dcterms:W3CDTF">2013-01-16T21:54:00Z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