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4" r:id="rId7"/>
    <p:sldId id="265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 varScale="1">
        <p:scale>
          <a:sx n="66" d="100"/>
          <a:sy n="66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1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11/02/2014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1006899" y="1072115"/>
            <a:ext cx="7130203" cy="1060741"/>
          </a:xfrm>
        </p:spPr>
        <p:txBody>
          <a:bodyPr/>
          <a:lstStyle/>
          <a:p>
            <a:pPr algn="ctr"/>
            <a:r>
              <a:rPr lang="pt-BR" dirty="0" smtClean="0"/>
              <a:t>OnDemand</a:t>
            </a:r>
            <a:r>
              <a:rPr lang="pt-BR" dirty="0"/>
              <a:t> - </a:t>
            </a:r>
            <a:r>
              <a:rPr lang="pt-BR" dirty="0" smtClean="0"/>
              <a:t>Planos </a:t>
            </a:r>
            <a:r>
              <a:rPr lang="pt-BR" dirty="0"/>
              <a:t>de </a:t>
            </a:r>
            <a:r>
              <a:rPr lang="pt-BR" dirty="0" smtClean="0"/>
              <a:t>Execução - </a:t>
            </a:r>
            <a:r>
              <a:rPr lang="pt-BR" dirty="0"/>
              <a:t>Parte </a:t>
            </a:r>
            <a:r>
              <a:rPr lang="pt-BR" dirty="0" smtClean="0"/>
              <a:t>IV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96458" y="1412776"/>
            <a:ext cx="8509161" cy="146432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'Sr.Nimbus – 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 | @mcflyamorim'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2010688" cy="293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736304" cy="1118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75776" y="1340768"/>
            <a:ext cx="8535292" cy="4392488"/>
          </a:xfrm>
        </p:spPr>
        <p:txBody>
          <a:bodyPr>
            <a:normAutofit/>
          </a:bodyPr>
          <a:lstStyle/>
          <a:p>
            <a:r>
              <a:rPr lang="en-US" dirty="0" err="1"/>
              <a:t>Detalhando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otimização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consulta</a:t>
            </a:r>
            <a:endParaRPr lang="en-US" dirty="0" smtClean="0"/>
          </a:p>
          <a:p>
            <a:pPr lvl="0"/>
            <a:r>
              <a:rPr lang="pt-BR" dirty="0"/>
              <a:t>Entendendo conceitos importantes</a:t>
            </a:r>
          </a:p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 smtClean="0"/>
              <a:t>avançados</a:t>
            </a:r>
            <a:endParaRPr lang="en-US" dirty="0" smtClean="0"/>
          </a:p>
          <a:p>
            <a:r>
              <a:rPr lang="en-US" dirty="0" err="1" smtClean="0"/>
              <a:t>Operadores</a:t>
            </a:r>
            <a:r>
              <a:rPr lang="en-US" dirty="0" smtClean="0"/>
              <a:t>:</a:t>
            </a:r>
            <a:endParaRPr lang="pt-BR" dirty="0" smtClean="0"/>
          </a:p>
          <a:p>
            <a:pPr lvl="1"/>
            <a:r>
              <a:rPr lang="pt-BR" sz="3000" dirty="0" smtClean="0"/>
              <a:t>Loop Join</a:t>
            </a:r>
            <a:endParaRPr lang="pt-BR" sz="3000" dirty="0"/>
          </a:p>
          <a:p>
            <a:pPr lvl="1"/>
            <a:r>
              <a:rPr lang="en-US" sz="3000" dirty="0"/>
              <a:t>Hash </a:t>
            </a:r>
            <a:r>
              <a:rPr lang="en-US" sz="3000" dirty="0" smtClean="0"/>
              <a:t>joins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342</TotalTime>
  <Words>75</Words>
  <Application>Microsoft Office PowerPoint</Application>
  <PresentationFormat>On-screen Show (4:3)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Consolas</vt:lpstr>
      <vt:lpstr>Euphemia</vt:lpstr>
      <vt:lpstr>Euphemia UCAS</vt:lpstr>
      <vt:lpstr>Wingdings</vt:lpstr>
      <vt:lpstr>Curso SQL Server 2010</vt:lpstr>
      <vt:lpstr>PowerPoint Presentation</vt:lpstr>
      <vt:lpstr>PowerPoint Presentation</vt:lpstr>
      <vt:lpstr>Apresentação pessoal</vt:lpstr>
      <vt:lpstr>Agenda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 Amorim</cp:lastModifiedBy>
  <cp:revision>51</cp:revision>
  <dcterms:created xsi:type="dcterms:W3CDTF">2010-05-17T16:38:52Z</dcterms:created>
  <dcterms:modified xsi:type="dcterms:W3CDTF">2014-02-11T18:03:40Z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