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5" r:id="rId7"/>
    <p:sldId id="262" r:id="rId8"/>
    <p:sldId id="263" r:id="rId9"/>
    <p:sldId id="264" r:id="rId10"/>
    <p:sldId id="260" r:id="rId11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>
        <p:scale>
          <a:sx n="80" d="100"/>
          <a:sy n="80" d="100"/>
        </p:scale>
        <p:origin x="-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5/4/2012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00 – 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00 |</a:t>
            </a:r>
            <a:r>
              <a:rPr lang="pt-BR" sz="1600" b="0" dirty="0" smtClean="0">
                <a:solidFill>
                  <a:schemeClr val="tx2"/>
                </a:solidFill>
              </a:rPr>
              <a:t> Apresentação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SQL07 – Recursos de Otimização para o desenvolvedor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535292" cy="4429125"/>
          </a:xfrm>
        </p:spPr>
        <p:txBody>
          <a:bodyPr>
            <a:normAutofit fontScale="92500"/>
          </a:bodyPr>
          <a:lstStyle/>
          <a:p>
            <a:r>
              <a:rPr lang="pt-BR" dirty="0"/>
              <a:t>Módulo 01: Introdução à otimização no SQL </a:t>
            </a:r>
            <a:r>
              <a:rPr lang="pt-BR" dirty="0" smtClean="0"/>
              <a:t>Server</a:t>
            </a:r>
          </a:p>
          <a:p>
            <a:r>
              <a:rPr lang="pt-BR" dirty="0" smtClean="0"/>
              <a:t>Módulo </a:t>
            </a:r>
            <a:r>
              <a:rPr lang="pt-BR" dirty="0" smtClean="0"/>
              <a:t>02: Índices</a:t>
            </a:r>
          </a:p>
          <a:p>
            <a:r>
              <a:rPr lang="pt-BR" dirty="0"/>
              <a:t>Módulo </a:t>
            </a:r>
            <a:r>
              <a:rPr lang="pt-BR" dirty="0" smtClean="0"/>
              <a:t>03: Estatísticas</a:t>
            </a:r>
          </a:p>
          <a:p>
            <a:r>
              <a:rPr lang="pt-BR" dirty="0"/>
              <a:t>Módulo 04: Planos de execução </a:t>
            </a:r>
            <a:r>
              <a:rPr lang="pt-BR" dirty="0" smtClean="0"/>
              <a:t>avançado</a:t>
            </a:r>
          </a:p>
          <a:p>
            <a:r>
              <a:rPr lang="pt-BR" dirty="0" smtClean="0"/>
              <a:t>Módulo </a:t>
            </a:r>
            <a:r>
              <a:rPr lang="pt-BR" dirty="0"/>
              <a:t>05: Operadores dos planos de execução </a:t>
            </a:r>
            <a:endParaRPr lang="pt-BR" dirty="0" smtClean="0"/>
          </a:p>
          <a:p>
            <a:r>
              <a:rPr lang="pt-BR" dirty="0"/>
              <a:t>Módulo 06: Cache de </a:t>
            </a:r>
            <a:r>
              <a:rPr lang="pt-BR" dirty="0" smtClean="0"/>
              <a:t>planos</a:t>
            </a:r>
          </a:p>
          <a:p>
            <a:r>
              <a:rPr lang="pt-BR" dirty="0"/>
              <a:t>Módulo </a:t>
            </a:r>
            <a:r>
              <a:rPr lang="pt-BR" dirty="0" smtClean="0"/>
              <a:t>07: Gerenciamento </a:t>
            </a:r>
            <a:r>
              <a:rPr lang="pt-BR" dirty="0"/>
              <a:t>de </a:t>
            </a:r>
            <a:r>
              <a:rPr lang="pt-BR" dirty="0" smtClean="0"/>
              <a:t>concorrência</a:t>
            </a:r>
          </a:p>
          <a:p>
            <a:r>
              <a:rPr lang="pt-BR" dirty="0"/>
              <a:t>Módulo 08: Aplicação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Horário de aula</a:t>
            </a:r>
          </a:p>
          <a:p>
            <a:r>
              <a:rPr lang="pt-BR" dirty="0" smtClean="0"/>
              <a:t>Apresentação teórica + demos</a:t>
            </a:r>
          </a:p>
          <a:p>
            <a:r>
              <a:rPr lang="pt-BR" dirty="0" smtClean="0"/>
              <a:t>Laboratórios e painel de discussão</a:t>
            </a:r>
          </a:p>
          <a:p>
            <a:r>
              <a:rPr lang="pt-BR" dirty="0" smtClean="0">
                <a:latin typeface="+mj-lt"/>
              </a:rPr>
              <a:t>Respostas dos laboratórios e scripts das demonstrações serão disponibilizados para todos.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básicas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Aparelho celular</a:t>
            </a:r>
          </a:p>
          <a:p>
            <a:r>
              <a:rPr lang="pt-BR" dirty="0" smtClean="0">
                <a:latin typeface="+mj-lt"/>
              </a:rPr>
              <a:t>Máquinas de trabalho</a:t>
            </a:r>
          </a:p>
          <a:p>
            <a:r>
              <a:rPr lang="pt-BR" dirty="0" smtClean="0">
                <a:latin typeface="+mj-lt"/>
              </a:rPr>
              <a:t>Acesso à Internet</a:t>
            </a:r>
          </a:p>
          <a:p>
            <a:r>
              <a:rPr lang="pt-BR" dirty="0" smtClean="0">
                <a:latin typeface="+mj-lt"/>
              </a:rPr>
              <a:t>Outros recursos:</a:t>
            </a:r>
          </a:p>
          <a:p>
            <a:pPr lvl="1"/>
            <a:r>
              <a:rPr lang="pt-BR" dirty="0" err="1" smtClean="0">
                <a:latin typeface="+mj-lt"/>
              </a:rPr>
              <a:t>SQLServerDF</a:t>
            </a:r>
            <a:r>
              <a:rPr lang="pt-BR" dirty="0" smtClean="0">
                <a:latin typeface="+mj-lt"/>
              </a:rPr>
              <a:t> - Grupo de estudo sobre SQL Server em Brasília. (http://sqlserverdf.sqlpass.org)</a:t>
            </a:r>
          </a:p>
          <a:p>
            <a:pPr lvl="1"/>
            <a:r>
              <a:rPr lang="pt-BR" dirty="0" smtClean="0">
                <a:latin typeface="+mj-lt"/>
              </a:rPr>
              <a:t>MSDN/TechNet – Comunidades Microsoft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+mj-lt"/>
              </a:rPr>
              <a:t>Nome</a:t>
            </a:r>
          </a:p>
          <a:p>
            <a:r>
              <a:rPr lang="pt-BR" sz="3000" dirty="0" smtClean="0">
                <a:latin typeface="+mj-lt"/>
              </a:rPr>
              <a:t>Empresa</a:t>
            </a:r>
          </a:p>
          <a:p>
            <a:r>
              <a:rPr lang="pt-BR" sz="3000" dirty="0" smtClean="0">
                <a:latin typeface="+mj-lt"/>
              </a:rPr>
              <a:t>Cargo / Função</a:t>
            </a:r>
          </a:p>
          <a:p>
            <a:r>
              <a:rPr lang="pt-BR" sz="3000" dirty="0" smtClean="0">
                <a:latin typeface="+mj-lt"/>
              </a:rPr>
              <a:t>Experiência com o SQL Server / Certificações</a:t>
            </a:r>
          </a:p>
          <a:p>
            <a:r>
              <a:rPr lang="pt-BR" sz="3000" dirty="0" smtClean="0">
                <a:latin typeface="+mj-lt"/>
              </a:rPr>
              <a:t>Expectativa em relação ao curso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185</TotalTime>
  <Words>140</Words>
  <Application>Microsoft Office PowerPoint</Application>
  <PresentationFormat>Apresentação na tela (4:3)</PresentationFormat>
  <Paragraphs>35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Curso SQL Server 2010</vt:lpstr>
      <vt:lpstr>Apresentação do PowerPoint</vt:lpstr>
      <vt:lpstr>Apresentação do PowerPoint</vt:lpstr>
      <vt:lpstr>Agenda</vt:lpstr>
      <vt:lpstr>Metodologia </vt:lpstr>
      <vt:lpstr>Informações básicas</vt:lpstr>
      <vt:lpstr>Apresentação pessoal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altair.junior</dc:creator>
  <cp:lastModifiedBy>Fabiano</cp:lastModifiedBy>
  <cp:revision>27</cp:revision>
  <dcterms:created xsi:type="dcterms:W3CDTF">2010-05-17T16:38:52Z</dcterms:created>
  <dcterms:modified xsi:type="dcterms:W3CDTF">2012-05-04T05:17:57Z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