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57" r:id="rId6"/>
    <p:sldId id="258" r:id="rId7"/>
    <p:sldId id="291" r:id="rId8"/>
    <p:sldId id="259" r:id="rId9"/>
    <p:sldId id="260" r:id="rId10"/>
    <p:sldId id="261" r:id="rId11"/>
    <p:sldId id="264" r:id="rId12"/>
    <p:sldId id="265" r:id="rId13"/>
    <p:sldId id="266" r:id="rId14"/>
    <p:sldId id="267" r:id="rId15"/>
    <p:sldId id="293" r:id="rId16"/>
    <p:sldId id="268" r:id="rId17"/>
    <p:sldId id="269" r:id="rId18"/>
    <p:sldId id="271" r:id="rId19"/>
    <p:sldId id="272" r:id="rId20"/>
    <p:sldId id="273" r:id="rId21"/>
    <p:sldId id="274" r:id="rId22"/>
    <p:sldId id="275" r:id="rId23"/>
    <p:sldId id="276" r:id="rId24"/>
    <p:sldId id="277" r:id="rId25"/>
    <p:sldId id="278" r:id="rId26"/>
    <p:sldId id="279" r:id="rId27"/>
    <p:sldId id="281" r:id="rId28"/>
    <p:sldId id="284" r:id="rId29"/>
    <p:sldId id="285" r:id="rId30"/>
    <p:sldId id="286" r:id="rId31"/>
    <p:sldId id="287" r:id="rId32"/>
    <p:sldId id="288" r:id="rId3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8" autoAdjust="0"/>
    <p:restoredTop sz="87797" autoAdjust="0"/>
  </p:normalViewPr>
  <p:slideViewPr>
    <p:cSldViewPr>
      <p:cViewPr>
        <p:scale>
          <a:sx n="80" d="100"/>
          <a:sy n="80" d="100"/>
        </p:scale>
        <p:origin x="-984" y="-72"/>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20/08/2012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a:t>
            </a:fld>
            <a:endParaRPr lang="pt-BR"/>
          </a:p>
        </p:txBody>
      </p:sp>
    </p:spTree>
    <p:extLst>
      <p:ext uri="{BB962C8B-B14F-4D97-AF65-F5344CB8AC3E}">
        <p14:creationId xmlns:p14="http://schemas.microsoft.com/office/powerpoint/2010/main" val="724684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20/08/2012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a:t>
            </a:fld>
            <a:endParaRPr lang="pt-BR"/>
          </a:p>
        </p:txBody>
      </p:sp>
    </p:spTree>
    <p:extLst>
      <p:ext uri="{BB962C8B-B14F-4D97-AF65-F5344CB8AC3E}">
        <p14:creationId xmlns:p14="http://schemas.microsoft.com/office/powerpoint/2010/main" val="73740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Child_node" TargetMode="External"/><Relationship Id="rId3" Type="http://schemas.openxmlformats.org/officeDocument/2006/relationships/hyperlink" Target="http://en.wikipedia.org/wiki/Self-balancing_binary_search_tree" TargetMode="External"/><Relationship Id="rId7" Type="http://schemas.openxmlformats.org/officeDocument/2006/relationships/hyperlink" Target="http://en.wikipedia.org/wiki/Hard_driv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Secondary_storage" TargetMode="External"/><Relationship Id="rId5" Type="http://schemas.openxmlformats.org/officeDocument/2006/relationships/hyperlink" Target="http://en.wikipedia.org/wiki/Leaf_node" TargetMode="External"/><Relationship Id="rId10" Type="http://schemas.openxmlformats.org/officeDocument/2006/relationships/hyperlink" Target="http://en.wikipedia.org/wiki/Block_size_(data_storage_and_transmission)" TargetMode="External"/><Relationship Id="rId4" Type="http://schemas.openxmlformats.org/officeDocument/2006/relationships/hyperlink" Target="http://en.wikipedia.org/wiki/2-3_tree" TargetMode="External"/><Relationship Id="rId9" Type="http://schemas.openxmlformats.org/officeDocument/2006/relationships/hyperlink" Target="http://en.wikipedia.org/wiki/Internal_nod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Child_node" TargetMode="External"/><Relationship Id="rId3" Type="http://schemas.openxmlformats.org/officeDocument/2006/relationships/hyperlink" Target="http://en.wikipedia.org/wiki/Self-balancing_binary_search_tree" TargetMode="External"/><Relationship Id="rId7" Type="http://schemas.openxmlformats.org/officeDocument/2006/relationships/hyperlink" Target="http://en.wikipedia.org/wiki/Hard_driv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Secondary_storage" TargetMode="External"/><Relationship Id="rId5" Type="http://schemas.openxmlformats.org/officeDocument/2006/relationships/hyperlink" Target="http://en.wikipedia.org/wiki/Leaf_node" TargetMode="External"/><Relationship Id="rId10" Type="http://schemas.openxmlformats.org/officeDocument/2006/relationships/hyperlink" Target="http://en.wikipedia.org/wiki/Block_size_(data_storage_and_transmission)" TargetMode="External"/><Relationship Id="rId4" Type="http://schemas.openxmlformats.org/officeDocument/2006/relationships/hyperlink" Target="http://en.wikipedia.org/wiki/2-3_tree" TargetMode="External"/><Relationship Id="rId9" Type="http://schemas.openxmlformats.org/officeDocument/2006/relationships/hyperlink" Target="http://en.wikipedia.org/wiki/Internal_nod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20000"/>
          </a:bodyPr>
          <a:lstStyle/>
          <a:p>
            <a:r>
              <a:rPr lang="pt-BR" dirty="0" smtClean="0"/>
              <a:t>(Retirado de http://en.wikipedia.org/wiki/B-tree)</a:t>
            </a:r>
          </a:p>
          <a:p>
            <a:r>
              <a:rPr lang="pt-BR" dirty="0" smtClean="0"/>
              <a:t> </a:t>
            </a:r>
            <a:endParaRPr lang="en-US" dirty="0" smtClean="0"/>
          </a:p>
          <a:p>
            <a:r>
              <a:rPr lang="en-US" dirty="0" smtClean="0"/>
              <a:t>In B-trees, internal (non-leaf) nodes can have a variable number of child nodes within some pre-defined range. When data is inserted or removed from a node, its number of child nodes changes. In order to maintain the pre-defined range, internal nodes may be joined or split. Because a range of child nodes is permitted, B-trees do not need re-balancing as frequently as other </a:t>
            </a:r>
            <a:r>
              <a:rPr lang="en-US" dirty="0" smtClean="0">
                <a:hlinkClick r:id="rId3" action="ppaction://hlinkfile" tooltip="Self-balancing binary search tree"/>
              </a:rPr>
              <a:t>self-balancing search trees</a:t>
            </a:r>
            <a:r>
              <a:rPr lang="en-US" dirty="0" smtClean="0"/>
              <a:t>, but may waste some space, since nodes are not entirely full. The lower and upper bounds on the number of child nodes are typically fixed for a particular implementation. For example, in a 2-3 B-tree (often simply referred to as a </a:t>
            </a:r>
            <a:r>
              <a:rPr lang="en-US" b="1" dirty="0" smtClean="0">
                <a:hlinkClick r:id="rId4" action="ppaction://hlinkfile" tooltip="2-3 tree"/>
              </a:rPr>
              <a:t>2-3 tree</a:t>
            </a:r>
            <a:r>
              <a:rPr lang="en-US" dirty="0" smtClean="0"/>
              <a:t>), each internal node may have only 2 or 3 child nodes.</a:t>
            </a:r>
          </a:p>
          <a:p>
            <a:r>
              <a:rPr lang="en-US" dirty="0" smtClean="0"/>
              <a:t>Each internal node of a B-tree will contain a number of keys. Usually, the number of keys is chosen to vary between </a:t>
            </a:r>
            <a:r>
              <a:rPr lang="en-US" i="1" dirty="0" smtClean="0"/>
              <a:t>d</a:t>
            </a:r>
            <a:r>
              <a:rPr lang="en-US" dirty="0" smtClean="0"/>
              <a:t> and 2</a:t>
            </a:r>
            <a:r>
              <a:rPr lang="en-US" i="1" dirty="0" smtClean="0"/>
              <a:t>d</a:t>
            </a:r>
            <a:r>
              <a:rPr lang="en-US" dirty="0" smtClean="0"/>
              <a:t>. In practice, the keys take up the most space in a node. The factor of 2 will guarantee that nodes can be split or combined. If an internal node has 2</a:t>
            </a:r>
            <a:r>
              <a:rPr lang="en-US" i="1" dirty="0" smtClean="0"/>
              <a:t>d</a:t>
            </a:r>
            <a:r>
              <a:rPr lang="en-US" dirty="0" smtClean="0"/>
              <a:t> keys, then adding a key to that node can be accomplished by splitting the 2</a:t>
            </a:r>
            <a:r>
              <a:rPr lang="en-US" i="1" dirty="0" smtClean="0"/>
              <a:t>d</a:t>
            </a:r>
            <a:r>
              <a:rPr lang="en-US" dirty="0" smtClean="0"/>
              <a:t> key node into two </a:t>
            </a:r>
            <a:r>
              <a:rPr lang="en-US" i="1" dirty="0" smtClean="0"/>
              <a:t>d</a:t>
            </a:r>
            <a:r>
              <a:rPr lang="en-US" dirty="0" smtClean="0"/>
              <a:t> key nodes and adding the key to the parent node. Each split node has the required minimum number of keys. Similarly, if an internal node and its neighbor each have </a:t>
            </a:r>
            <a:r>
              <a:rPr lang="en-US" i="1" dirty="0" smtClean="0"/>
              <a:t>d</a:t>
            </a:r>
            <a:r>
              <a:rPr lang="en-US" dirty="0" smtClean="0"/>
              <a:t> keys, then a key may be deleted from the internal node by combining with its neighbor. Deleting the key would make the internal node have </a:t>
            </a:r>
            <a:r>
              <a:rPr lang="en-US" i="1" dirty="0" smtClean="0"/>
              <a:t>d</a:t>
            </a:r>
            <a:r>
              <a:rPr lang="en-US" dirty="0" smtClean="0"/>
              <a:t> − 1 keys; joining the neighbor would add </a:t>
            </a:r>
            <a:r>
              <a:rPr lang="en-US" i="1" dirty="0" smtClean="0"/>
              <a:t>d</a:t>
            </a:r>
            <a:r>
              <a:rPr lang="en-US" dirty="0" smtClean="0"/>
              <a:t> keys plus one more key brought down from the neighbor's parent. The result is an entirely full node of 2</a:t>
            </a:r>
            <a:r>
              <a:rPr lang="en-US" i="1" dirty="0" smtClean="0"/>
              <a:t>d</a:t>
            </a:r>
            <a:r>
              <a:rPr lang="en-US" dirty="0" smtClean="0"/>
              <a:t> keys.</a:t>
            </a:r>
          </a:p>
          <a:p>
            <a:r>
              <a:rPr lang="en-US" dirty="0" smtClean="0"/>
              <a:t>The number of branches (or child nodes) from a node will be one more than the number of keys stored in the node. In a 2-3 B-tree, the internal nodes will store either one key (with two child nodes) or two keys (with three child nodes). A B-tree is sometimes described with the parameters (</a:t>
            </a:r>
            <a:r>
              <a:rPr lang="en-US" i="1" dirty="0" smtClean="0"/>
              <a:t>d</a:t>
            </a:r>
            <a:r>
              <a:rPr lang="en-US" dirty="0" smtClean="0"/>
              <a:t> + 1) — (2</a:t>
            </a:r>
            <a:r>
              <a:rPr lang="en-US" i="1" dirty="0" smtClean="0"/>
              <a:t>d</a:t>
            </a:r>
            <a:r>
              <a:rPr lang="en-US" dirty="0" smtClean="0"/>
              <a:t> + 1) or simply with the highest branching order, (2</a:t>
            </a:r>
            <a:r>
              <a:rPr lang="en-US" i="1" dirty="0" smtClean="0"/>
              <a:t>d</a:t>
            </a:r>
            <a:r>
              <a:rPr lang="en-US" dirty="0" smtClean="0"/>
              <a:t> + 1).</a:t>
            </a:r>
          </a:p>
          <a:p>
            <a:r>
              <a:rPr lang="en-US" dirty="0" smtClean="0"/>
              <a:t>A B-tree is kept balanced by requiring that all </a:t>
            </a:r>
            <a:r>
              <a:rPr lang="en-US" dirty="0" smtClean="0">
                <a:hlinkClick r:id="rId5" action="ppaction://hlinkfile" tooltip="Leaf node"/>
              </a:rPr>
              <a:t>leaf nodes</a:t>
            </a:r>
            <a:r>
              <a:rPr lang="en-US" dirty="0" smtClean="0"/>
              <a:t> are at the same depth. This depth will increase slowly as elements are added to the tree, but an increase in the overall depth is infrequent, and results in all leaf nodes being one more node further away from the root.</a:t>
            </a:r>
          </a:p>
          <a:p>
            <a:r>
              <a:rPr lang="en-US" dirty="0" smtClean="0"/>
              <a:t>B-trees have substantial advantages over alternative implementations when node access times far exceed access times within nodes. This usually occurs when the nodes are in </a:t>
            </a:r>
            <a:r>
              <a:rPr lang="en-US" dirty="0" smtClean="0">
                <a:hlinkClick r:id="rId6" action="ppaction://hlinkfile" tooltip="Secondary storage"/>
              </a:rPr>
              <a:t>secondary storage</a:t>
            </a:r>
            <a:r>
              <a:rPr lang="en-US" dirty="0" smtClean="0"/>
              <a:t> such as </a:t>
            </a:r>
            <a:r>
              <a:rPr lang="en-US" dirty="0" smtClean="0">
                <a:hlinkClick r:id="rId7" action="ppaction://hlinkfile" tooltip="Hard drive"/>
              </a:rPr>
              <a:t>disk drives</a:t>
            </a:r>
            <a:r>
              <a:rPr lang="en-US" dirty="0" smtClean="0"/>
              <a:t>. By maximizing the number of </a:t>
            </a:r>
            <a:r>
              <a:rPr lang="en-US" dirty="0" smtClean="0">
                <a:hlinkClick r:id="rId8" action="ppaction://hlinkfile" tooltip="Child node"/>
              </a:rPr>
              <a:t>child nodes</a:t>
            </a:r>
            <a:r>
              <a:rPr lang="en-US" dirty="0" smtClean="0"/>
              <a:t> within each </a:t>
            </a:r>
            <a:r>
              <a:rPr lang="en-US" dirty="0" smtClean="0">
                <a:hlinkClick r:id="rId9" action="ppaction://hlinkfile" tooltip="Internal node"/>
              </a:rPr>
              <a:t>internal node</a:t>
            </a:r>
            <a:r>
              <a:rPr lang="en-US" dirty="0" smtClean="0"/>
              <a:t>, the height of the tree decreases and the number of expensive node accesses is reduced. In addition, rebalancing the tree occurs less often. The maximum number of child nodes depends on the information that must be stored for each child node and the size of a full </a:t>
            </a:r>
            <a:r>
              <a:rPr lang="en-US" dirty="0" smtClean="0">
                <a:hlinkClick r:id="rId10" action="ppaction://hlinkfile" tooltip="Block size (data storage and transmission)"/>
              </a:rPr>
              <a:t>disk block</a:t>
            </a:r>
            <a:r>
              <a:rPr lang="en-US" dirty="0" smtClean="0"/>
              <a:t> or an analogous size in secondary storage. While 2-3 B-trees are easier to explain, practical B-trees using secondary storage want a large number of child nodes to improve performance.</a:t>
            </a:r>
          </a:p>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3</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pt-BR" dirty="0" smtClean="0"/>
              <a:t>Ver no BOL o</a:t>
            </a:r>
            <a:r>
              <a:rPr lang="pt-BR" baseline="0" dirty="0" smtClean="0"/>
              <a:t> tópico: </a:t>
            </a:r>
            <a:r>
              <a:rPr lang="en-US" dirty="0" smtClean="0"/>
              <a:t>Using Missing Index Information to Write CREATE INDEX Statements</a:t>
            </a:r>
          </a:p>
          <a:p>
            <a:endParaRPr lang="en-US" dirty="0" smtClean="0"/>
          </a:p>
          <a:p>
            <a:endParaRPr lang="en-US" dirty="0" smtClean="0"/>
          </a:p>
          <a:p>
            <a:r>
              <a:rPr lang="en-US" dirty="0" smtClean="0"/>
              <a:t>Information returned by </a:t>
            </a:r>
            <a:r>
              <a:rPr lang="en-US" b="1" dirty="0" err="1" smtClean="0"/>
              <a:t>sys.dm_db_missing_index_group_stats</a:t>
            </a:r>
            <a:r>
              <a:rPr lang="en-US" dirty="0" smtClean="0"/>
              <a:t> is updated by every query execution, not by every query compilation or recompilation. Usage statistics are not persisted and are kept only until SQL Server is restarted. Database administrators should periodically make backup copies of the missing index information if they want to keep the usage statistics after server recycling.</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15</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0000" lnSpcReduction="20000"/>
          </a:bodyPr>
          <a:lstStyle/>
          <a:p>
            <a:r>
              <a:rPr lang="en-US" sz="1000" b="1" dirty="0" err="1" smtClean="0"/>
              <a:t>dm_db_index_physical_stats</a:t>
            </a:r>
            <a:endParaRPr lang="en-US" sz="1000" b="1" dirty="0" smtClean="0"/>
          </a:p>
          <a:p>
            <a:r>
              <a:rPr lang="en-US" sz="1000" dirty="0" smtClean="0"/>
              <a:t>Returns size and fragmentation information for the data and indexes of the specified table or view.  This dynamic management view (DMV) should be used to identify fragmentation instead of using DBCC SHOWCONTIG. </a:t>
            </a:r>
          </a:p>
          <a:p>
            <a:endParaRPr lang="en-US" sz="1000" dirty="0" smtClean="0"/>
          </a:p>
          <a:p>
            <a:r>
              <a:rPr lang="en-US" sz="1000" dirty="0" smtClean="0"/>
              <a:t>For an index, one row is returned for each level of the B-tree in each partition. For a heap, one row is returned for the IN_ROW_DATA allocation unit of each partition. For large object (LOB) data, one row is returned for the LOB_DATA allocation unit of each partition. If row-overflow data exists in the table, one row is returned for the ROW_OVERFLOW_DATA allocation unit in each partition. </a:t>
            </a:r>
          </a:p>
          <a:p>
            <a:endParaRPr lang="en-US" sz="1000" dirty="0" smtClean="0"/>
          </a:p>
          <a:p>
            <a:r>
              <a:rPr lang="en-US" sz="1000" dirty="0" smtClean="0"/>
              <a:t>By default, this DVM scans the page chain at the leaf level of the specified index and keeps track of the following values (detailed on the next slide).</a:t>
            </a:r>
          </a:p>
          <a:p>
            <a:endParaRPr lang="en-US" sz="1000" dirty="0" smtClean="0"/>
          </a:p>
          <a:p>
            <a:pPr>
              <a:lnSpc>
                <a:spcPct val="80000"/>
              </a:lnSpc>
              <a:spcBef>
                <a:spcPct val="0"/>
              </a:spcBef>
            </a:pPr>
            <a:r>
              <a:rPr lang="en-US" sz="1000" dirty="0" smtClean="0"/>
              <a:t>Syntax</a:t>
            </a:r>
            <a:br>
              <a:rPr lang="en-US" sz="1000" dirty="0" smtClean="0"/>
            </a:br>
            <a:r>
              <a:rPr lang="en-US" sz="1000" dirty="0" err="1" smtClean="0"/>
              <a:t>sys.dm_db_index_physical_stats</a:t>
            </a:r>
            <a:r>
              <a:rPr lang="en-US" sz="1000" dirty="0" smtClean="0"/>
              <a:t> (     </a:t>
            </a:r>
          </a:p>
          <a:p>
            <a:pPr>
              <a:lnSpc>
                <a:spcPct val="80000"/>
              </a:lnSpc>
              <a:spcBef>
                <a:spcPct val="0"/>
              </a:spcBef>
            </a:pPr>
            <a:r>
              <a:rPr lang="en-US" sz="1000" dirty="0" smtClean="0"/>
              <a:t>{</a:t>
            </a:r>
            <a:r>
              <a:rPr lang="en-US" sz="1000" i="1" dirty="0" smtClean="0"/>
              <a:t> </a:t>
            </a:r>
            <a:r>
              <a:rPr lang="en-US" sz="1000" i="1" dirty="0" err="1" smtClean="0"/>
              <a:t>database_id</a:t>
            </a:r>
            <a:r>
              <a:rPr lang="en-US" sz="1000" dirty="0" smtClean="0"/>
              <a:t> | NULL }, {</a:t>
            </a:r>
            <a:r>
              <a:rPr lang="en-US" sz="1000" i="1" dirty="0" smtClean="0"/>
              <a:t> </a:t>
            </a:r>
            <a:r>
              <a:rPr lang="en-US" sz="1000" i="1" dirty="0" err="1" smtClean="0"/>
              <a:t>object_id</a:t>
            </a:r>
            <a:r>
              <a:rPr lang="en-US" sz="1000" dirty="0" smtClean="0"/>
              <a:t> | NULL }, </a:t>
            </a:r>
          </a:p>
          <a:p>
            <a:pPr>
              <a:lnSpc>
                <a:spcPct val="80000"/>
              </a:lnSpc>
              <a:spcBef>
                <a:spcPct val="0"/>
              </a:spcBef>
            </a:pPr>
            <a:r>
              <a:rPr lang="en-US" sz="1000" dirty="0" smtClean="0"/>
              <a:t>{</a:t>
            </a:r>
            <a:r>
              <a:rPr lang="en-US" sz="1000" i="1" dirty="0" smtClean="0"/>
              <a:t> </a:t>
            </a:r>
            <a:r>
              <a:rPr lang="en-US" sz="1000" i="1" dirty="0" err="1" smtClean="0"/>
              <a:t>index_id</a:t>
            </a:r>
            <a:r>
              <a:rPr lang="en-US" sz="1000" dirty="0" smtClean="0"/>
              <a:t> | NULL | 0 }, {</a:t>
            </a:r>
            <a:r>
              <a:rPr lang="en-US" sz="1000" i="1" dirty="0" smtClean="0"/>
              <a:t> </a:t>
            </a:r>
            <a:r>
              <a:rPr lang="en-US" sz="1000" i="1" dirty="0" err="1" smtClean="0"/>
              <a:t>partition_number</a:t>
            </a:r>
            <a:r>
              <a:rPr lang="en-US" sz="1000" i="1" dirty="0" smtClean="0"/>
              <a:t> </a:t>
            </a:r>
            <a:r>
              <a:rPr lang="en-US" sz="1000" dirty="0" smtClean="0"/>
              <a:t>| NULL }, </a:t>
            </a:r>
          </a:p>
          <a:p>
            <a:pPr>
              <a:lnSpc>
                <a:spcPct val="80000"/>
              </a:lnSpc>
              <a:spcBef>
                <a:spcPct val="0"/>
              </a:spcBef>
            </a:pPr>
            <a:r>
              <a:rPr lang="en-US" sz="1000" dirty="0" smtClean="0"/>
              <a:t>{</a:t>
            </a:r>
            <a:r>
              <a:rPr lang="en-US" sz="1000" i="1" dirty="0" smtClean="0"/>
              <a:t> mode</a:t>
            </a:r>
            <a:r>
              <a:rPr lang="en-US" sz="1000" dirty="0" smtClean="0"/>
              <a:t> | NULL | DEFAULT } ) </a:t>
            </a:r>
          </a:p>
          <a:p>
            <a:endParaRPr lang="en-US" sz="1000" dirty="0" smtClean="0"/>
          </a:p>
          <a:p>
            <a:r>
              <a:rPr lang="en-US" sz="1000" dirty="0" smtClean="0"/>
              <a:t>NOTE: DBCC SHOWCONTIG will be removed in a future version of Microsoft SQL Server. Avoid using this feature in new development work, and plan to modify applications that currently use this feature. </a:t>
            </a:r>
          </a:p>
          <a:p>
            <a:endParaRPr lang="en-US" sz="1000" dirty="0" smtClean="0"/>
          </a:p>
          <a:p>
            <a:r>
              <a:rPr lang="en-US" sz="1000" dirty="0" smtClean="0"/>
              <a:t>Values for mode are:</a:t>
            </a:r>
          </a:p>
          <a:p>
            <a:pPr marL="0" lvl="1">
              <a:buFontTx/>
              <a:buChar char="•"/>
            </a:pPr>
            <a:r>
              <a:rPr lang="en-US" sz="1000" dirty="0" smtClean="0"/>
              <a:t>LIMITED mode is the fastest and scans the smallest number of pages. It scans all pages for a heap, but only the parent-level pages for an index, which are the pages above the leaf-level. </a:t>
            </a:r>
          </a:p>
          <a:p>
            <a:pPr marL="0" lvl="1">
              <a:buFontTx/>
              <a:buChar char="•"/>
            </a:pPr>
            <a:r>
              <a:rPr lang="en-US" sz="1000" dirty="0" smtClean="0"/>
              <a:t>SAMPLED mode returns statistics based on a 1 percent sample of all the pages in the index or heap. If the index or heap has fewer than 10,000 pages, DETAILED mode is used instead of SAMPLED. </a:t>
            </a:r>
          </a:p>
          <a:p>
            <a:pPr marL="0" lvl="1">
              <a:buFontTx/>
              <a:buChar char="•"/>
            </a:pPr>
            <a:r>
              <a:rPr lang="en-US" sz="1000" dirty="0" smtClean="0"/>
              <a:t> DETAILED mode scans all pages and returns all statistics.</a:t>
            </a:r>
          </a:p>
          <a:p>
            <a:pPr marL="0" lvl="1">
              <a:buFontTx/>
              <a:buChar char="•"/>
            </a:pPr>
            <a:endParaRPr lang="en-US" sz="1000" dirty="0" smtClean="0"/>
          </a:p>
          <a:p>
            <a:r>
              <a:rPr lang="en-US" sz="1000" dirty="0" smtClean="0"/>
              <a:t>The modes are progressively slower from LIMITED to DETAILED, because more work is performed in each mode. To quickly gauge the size or fragmentation level of a table or index, use the LIMITED mode. It is the fastest and will not return a row for each </a:t>
            </a:r>
            <a:r>
              <a:rPr lang="en-US" sz="1000" dirty="0" err="1" smtClean="0"/>
              <a:t>nonleaf</a:t>
            </a:r>
            <a:r>
              <a:rPr lang="en-US" sz="1000" dirty="0" smtClean="0"/>
              <a:t> level in the IN_ROW_DATA allocation unit of the index.  </a:t>
            </a:r>
          </a:p>
          <a:p>
            <a:endParaRPr lang="en-US" sz="1000" dirty="0" smtClean="0"/>
          </a:p>
          <a:p>
            <a:r>
              <a:rPr lang="en-US" sz="1000" dirty="0" smtClean="0"/>
              <a:t>Regardless of the mode specified </a:t>
            </a:r>
            <a:r>
              <a:rPr lang="en-US" sz="1000" b="1" dirty="0" err="1" smtClean="0"/>
              <a:t>sys.dm_db_index_physical_stats</a:t>
            </a:r>
            <a:r>
              <a:rPr lang="en-US" sz="1000" dirty="0" smtClean="0"/>
              <a:t> requires only an Intent-Shared (IS) table lock,  unlike DBCC SHOWCONTIG which required a shared (S) table lock.</a:t>
            </a:r>
          </a:p>
          <a:p>
            <a:endParaRPr lang="en-US" sz="1000" dirty="0" smtClean="0"/>
          </a:p>
          <a:p>
            <a:r>
              <a:rPr lang="en-US" sz="1000" b="1" dirty="0" smtClean="0"/>
              <a:t>Detecting Fragmentation</a:t>
            </a:r>
            <a:br>
              <a:rPr lang="en-US" sz="1000" b="1" dirty="0" smtClean="0"/>
            </a:br>
            <a:endParaRPr lang="en-US" sz="1000" b="1" dirty="0" smtClean="0"/>
          </a:p>
          <a:p>
            <a:pPr marL="0" lvl="1">
              <a:buFontTx/>
              <a:buChar char="•"/>
            </a:pPr>
            <a:r>
              <a:rPr lang="en-US" sz="1000" b="1" dirty="0" smtClean="0"/>
              <a:t>Logical Fragmentation</a:t>
            </a:r>
            <a:endParaRPr lang="en-US" sz="1000" dirty="0" smtClean="0"/>
          </a:p>
          <a:p>
            <a:pPr marL="457200" lvl="2"/>
            <a:r>
              <a:rPr lang="en-US" sz="1000" dirty="0" smtClean="0"/>
              <a:t>This is the percentage of out-of-order pages in the leaf pages of an index. An out-of-order page is one for which the next page indicated in an IAM is a page that is different from the page pointed to by the next page pointer in the leaf page. </a:t>
            </a:r>
            <a:endParaRPr lang="en-US" sz="1000" b="1" dirty="0" smtClean="0"/>
          </a:p>
          <a:p>
            <a:pPr marL="0" lvl="1">
              <a:buFontTx/>
              <a:buChar char="•"/>
            </a:pPr>
            <a:r>
              <a:rPr lang="en-US" sz="1000" b="1" dirty="0" smtClean="0"/>
              <a:t>Extent Fragmentation</a:t>
            </a:r>
            <a:endParaRPr lang="en-US" sz="1000" dirty="0" smtClean="0"/>
          </a:p>
          <a:p>
            <a:pPr marL="457200" lvl="2"/>
            <a:r>
              <a:rPr lang="en-US" sz="1000" dirty="0" smtClean="0"/>
              <a:t>This is the percentage of out-of-order extents in the leaf pages of a heap. An out-of-order extent is one for which the extent that contains the current page for a heap is not physically the next extent after the extent that contains the previous page.</a:t>
            </a:r>
          </a:p>
          <a:p>
            <a:pPr marL="457200" lvl="2"/>
            <a:endParaRPr lang="en-US" sz="1000" dirty="0" smtClean="0"/>
          </a:p>
          <a:p>
            <a:r>
              <a:rPr lang="en-US" sz="1000" dirty="0" smtClean="0"/>
              <a:t>The fragmentation level of an index or heap is shown in the </a:t>
            </a:r>
            <a:r>
              <a:rPr lang="en-US" sz="1000" b="1" dirty="0" err="1" smtClean="0"/>
              <a:t>avg_fragmentation_in_percent</a:t>
            </a:r>
            <a:r>
              <a:rPr lang="en-US" sz="1000" dirty="0" smtClean="0"/>
              <a:t> column. For heaps, the value represents the extent fragmentation of the heap (equivalent to </a:t>
            </a:r>
            <a:r>
              <a:rPr lang="en-US" sz="1000" dirty="0" err="1" smtClean="0"/>
              <a:t>dbcc</a:t>
            </a:r>
            <a:r>
              <a:rPr lang="en-US" sz="1000" dirty="0" smtClean="0"/>
              <a:t> </a:t>
            </a:r>
            <a:r>
              <a:rPr lang="en-US" sz="1000" dirty="0" err="1" smtClean="0"/>
              <a:t>showcontig</a:t>
            </a:r>
            <a:r>
              <a:rPr lang="en-US" sz="1000" dirty="0" smtClean="0"/>
              <a:t> </a:t>
            </a:r>
            <a:r>
              <a:rPr lang="en-US" sz="1000" noProof="1" smtClean="0"/>
              <a:t>Extent Scan Fragmentation </a:t>
            </a:r>
            <a:r>
              <a:rPr lang="en-US" sz="1000" dirty="0" smtClean="0"/>
              <a:t>).. For indexes, the value represents the logical fragmentation of the index (equivalent to </a:t>
            </a:r>
            <a:r>
              <a:rPr lang="en-US" sz="1000" dirty="0" err="1" smtClean="0"/>
              <a:t>dbcc</a:t>
            </a:r>
            <a:r>
              <a:rPr lang="en-US" sz="1000" dirty="0" smtClean="0"/>
              <a:t> </a:t>
            </a:r>
            <a:r>
              <a:rPr lang="en-US" sz="1000" dirty="0" err="1" smtClean="0"/>
              <a:t>showcontig</a:t>
            </a:r>
            <a:r>
              <a:rPr lang="en-US" sz="1000" dirty="0" smtClean="0"/>
              <a:t> </a:t>
            </a:r>
            <a:r>
              <a:rPr lang="en-US" sz="1000" noProof="1" smtClean="0"/>
              <a:t>Logical Scan Fragmentation</a:t>
            </a:r>
            <a:r>
              <a:rPr lang="en-US" sz="1000" dirty="0" smtClean="0"/>
              <a:t>).   Higher values for </a:t>
            </a:r>
            <a:r>
              <a:rPr lang="en-US" sz="1000" dirty="0" err="1" smtClean="0"/>
              <a:t>avg_fragmentation_in_percent</a:t>
            </a:r>
            <a:r>
              <a:rPr lang="en-US" sz="1000" dirty="0" smtClean="0"/>
              <a:t> indicate the table/index is fragmented.  The value for </a:t>
            </a:r>
            <a:r>
              <a:rPr lang="en-US" sz="1000" b="1" dirty="0" err="1" smtClean="0"/>
              <a:t>avg_fragmentation_in_percent</a:t>
            </a:r>
            <a:r>
              <a:rPr lang="en-US" sz="1000" dirty="0" smtClean="0"/>
              <a:t> should be as close to zero as possible for maximum performance. </a:t>
            </a:r>
          </a:p>
          <a:p>
            <a:endParaRPr lang="en-US" dirty="0" smtClean="0"/>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20</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Tópico “</a:t>
            </a:r>
            <a:r>
              <a:rPr lang="en-US" dirty="0" smtClean="0"/>
              <a:t>Reorganizing and Rebuilding Indexes</a:t>
            </a:r>
            <a:r>
              <a:rPr lang="pt-BR" dirty="0" smtClean="0"/>
              <a:t>”</a:t>
            </a:r>
            <a:r>
              <a:rPr lang="pt-BR" baseline="0" dirty="0" smtClean="0"/>
              <a:t> no BOL: </a:t>
            </a:r>
            <a:r>
              <a:rPr lang="pt-BR" baseline="0" dirty="0" err="1" smtClean="0"/>
              <a:t>ms-help</a:t>
            </a:r>
            <a:r>
              <a:rPr lang="pt-BR" baseline="0" dirty="0" smtClean="0"/>
              <a:t>://MS.SQLCC.v10/MS.SQLSVR.v10.</a:t>
            </a:r>
            <a:r>
              <a:rPr lang="pt-BR" baseline="0" dirty="0" err="1" smtClean="0"/>
              <a:t>en</a:t>
            </a:r>
            <a:r>
              <a:rPr lang="pt-BR" baseline="0" dirty="0" smtClean="0"/>
              <a:t>/s10de_1devconc/</a:t>
            </a:r>
            <a:r>
              <a:rPr lang="pt-BR" baseline="0" dirty="0" err="1" smtClean="0"/>
              <a:t>html</a:t>
            </a:r>
            <a:r>
              <a:rPr lang="pt-BR" baseline="0" dirty="0" smtClean="0"/>
              <a:t>/a28c684a-c4e9-4b24-a7ae-e248808b31e9.htm</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22</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SQL Server I/O Basics: http://technet.microsoft.com/en-us/library/cc966500.aspx</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27</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 </a:t>
            </a:r>
            <a:r>
              <a:rPr lang="pt-BR" dirty="0" err="1" smtClean="0"/>
              <a:t>Kimberly</a:t>
            </a:r>
            <a:r>
              <a:rPr lang="pt-BR" baseline="0" dirty="0" smtClean="0"/>
              <a:t> </a:t>
            </a:r>
            <a:r>
              <a:rPr lang="pt-BR" baseline="0" dirty="0" err="1" smtClean="0"/>
              <a:t>Tripp</a:t>
            </a:r>
            <a:r>
              <a:rPr lang="pt-BR" baseline="0" dirty="0" smtClean="0"/>
              <a:t> é uma excelente referência para artigos e apresentações sobre indexação: http://www.sqlskills.com/BLOGS/KIMBERLY/category/Indexes.</a:t>
            </a:r>
            <a:r>
              <a:rPr lang="pt-BR" baseline="0" dirty="0" err="1" smtClean="0"/>
              <a:t>aspx</a:t>
            </a:r>
            <a:endParaRPr lang="pt-BR" baseline="0"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28</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20000"/>
          </a:bodyPr>
          <a:lstStyle/>
          <a:p>
            <a:r>
              <a:rPr lang="pt-BR" dirty="0" smtClean="0"/>
              <a:t>(Retirado de http://en.wikipedia.org/wiki/B-tree)</a:t>
            </a:r>
          </a:p>
          <a:p>
            <a:r>
              <a:rPr lang="pt-BR" dirty="0" smtClean="0"/>
              <a:t> </a:t>
            </a:r>
            <a:endParaRPr lang="en-US" dirty="0" smtClean="0"/>
          </a:p>
          <a:p>
            <a:r>
              <a:rPr lang="en-US" dirty="0" smtClean="0"/>
              <a:t>In B-trees, internal (non-leaf) nodes can have a variable number of child nodes within some pre-defined range. When data is inserted or removed from a node, its number of child nodes changes. In order to maintain the pre-defined range, internal nodes may be joined or split. Because a range of child nodes is permitted, B-trees do not need re-balancing as frequently as other </a:t>
            </a:r>
            <a:r>
              <a:rPr lang="en-US" dirty="0" smtClean="0">
                <a:hlinkClick r:id="rId3" action="ppaction://hlinkfile" tooltip="Self-balancing binary search tree"/>
              </a:rPr>
              <a:t>self-balancing search trees</a:t>
            </a:r>
            <a:r>
              <a:rPr lang="en-US" dirty="0" smtClean="0"/>
              <a:t>, but may waste some space, since nodes are not entirely full. The lower and upper bounds on the number of child nodes are typically fixed for a particular implementation. For example, in a 2-3 B-tree (often simply referred to as a </a:t>
            </a:r>
            <a:r>
              <a:rPr lang="en-US" b="1" dirty="0" smtClean="0">
                <a:hlinkClick r:id="rId4" action="ppaction://hlinkfile" tooltip="2-3 tree"/>
              </a:rPr>
              <a:t>2-3 tree</a:t>
            </a:r>
            <a:r>
              <a:rPr lang="en-US" dirty="0" smtClean="0"/>
              <a:t>), each internal node may have only 2 or 3 child nodes.</a:t>
            </a:r>
          </a:p>
          <a:p>
            <a:r>
              <a:rPr lang="en-US" dirty="0" smtClean="0"/>
              <a:t>Each internal node of a B-tree will contain a number of keys. Usually, the number of keys is chosen to vary between </a:t>
            </a:r>
            <a:r>
              <a:rPr lang="en-US" i="1" dirty="0" smtClean="0"/>
              <a:t>d</a:t>
            </a:r>
            <a:r>
              <a:rPr lang="en-US" dirty="0" smtClean="0"/>
              <a:t> and 2</a:t>
            </a:r>
            <a:r>
              <a:rPr lang="en-US" i="1" dirty="0" smtClean="0"/>
              <a:t>d</a:t>
            </a:r>
            <a:r>
              <a:rPr lang="en-US" dirty="0" smtClean="0"/>
              <a:t>. In practice, the keys take up the most space in a node. The factor of 2 will guarantee that nodes can be split or combined. If an internal node has 2</a:t>
            </a:r>
            <a:r>
              <a:rPr lang="en-US" i="1" dirty="0" smtClean="0"/>
              <a:t>d</a:t>
            </a:r>
            <a:r>
              <a:rPr lang="en-US" dirty="0" smtClean="0"/>
              <a:t> keys, then adding a key to that node can be accomplished by splitting the 2</a:t>
            </a:r>
            <a:r>
              <a:rPr lang="en-US" i="1" dirty="0" smtClean="0"/>
              <a:t>d</a:t>
            </a:r>
            <a:r>
              <a:rPr lang="en-US" dirty="0" smtClean="0"/>
              <a:t> key node into two </a:t>
            </a:r>
            <a:r>
              <a:rPr lang="en-US" i="1" dirty="0" smtClean="0"/>
              <a:t>d</a:t>
            </a:r>
            <a:r>
              <a:rPr lang="en-US" dirty="0" smtClean="0"/>
              <a:t> key nodes and adding the key to the parent node. Each split node has the required minimum number of keys. Similarly, if an internal node and its neighbor each have </a:t>
            </a:r>
            <a:r>
              <a:rPr lang="en-US" i="1" dirty="0" smtClean="0"/>
              <a:t>d</a:t>
            </a:r>
            <a:r>
              <a:rPr lang="en-US" dirty="0" smtClean="0"/>
              <a:t> keys, then a key may be deleted from the internal node by combining with its neighbor. Deleting the key would make the internal node have </a:t>
            </a:r>
            <a:r>
              <a:rPr lang="en-US" i="1" dirty="0" smtClean="0"/>
              <a:t>d</a:t>
            </a:r>
            <a:r>
              <a:rPr lang="en-US" dirty="0" smtClean="0"/>
              <a:t> − 1 keys; joining the neighbor would add </a:t>
            </a:r>
            <a:r>
              <a:rPr lang="en-US" i="1" dirty="0" smtClean="0"/>
              <a:t>d</a:t>
            </a:r>
            <a:r>
              <a:rPr lang="en-US" dirty="0" smtClean="0"/>
              <a:t> keys plus one more key brought down from the neighbor's parent. The result is an entirely full node of 2</a:t>
            </a:r>
            <a:r>
              <a:rPr lang="en-US" i="1" dirty="0" smtClean="0"/>
              <a:t>d</a:t>
            </a:r>
            <a:r>
              <a:rPr lang="en-US" dirty="0" smtClean="0"/>
              <a:t> keys.</a:t>
            </a:r>
          </a:p>
          <a:p>
            <a:r>
              <a:rPr lang="en-US" dirty="0" smtClean="0"/>
              <a:t>The number of branches (or child nodes) from a node will be one more than the number of keys stored in the node. In a 2-3 B-tree, the internal nodes will store either one key (with two child nodes) or two keys (with three child nodes). A B-tree is sometimes described with the parameters (</a:t>
            </a:r>
            <a:r>
              <a:rPr lang="en-US" i="1" dirty="0" smtClean="0"/>
              <a:t>d</a:t>
            </a:r>
            <a:r>
              <a:rPr lang="en-US" dirty="0" smtClean="0"/>
              <a:t> + 1) — (2</a:t>
            </a:r>
            <a:r>
              <a:rPr lang="en-US" i="1" dirty="0" smtClean="0"/>
              <a:t>d</a:t>
            </a:r>
            <a:r>
              <a:rPr lang="en-US" dirty="0" smtClean="0"/>
              <a:t> + 1) or simply with the highest branching order, (2</a:t>
            </a:r>
            <a:r>
              <a:rPr lang="en-US" i="1" dirty="0" smtClean="0"/>
              <a:t>d</a:t>
            </a:r>
            <a:r>
              <a:rPr lang="en-US" dirty="0" smtClean="0"/>
              <a:t> + 1).</a:t>
            </a:r>
          </a:p>
          <a:p>
            <a:r>
              <a:rPr lang="en-US" dirty="0" smtClean="0"/>
              <a:t>A B-tree is kept balanced by requiring that all </a:t>
            </a:r>
            <a:r>
              <a:rPr lang="en-US" dirty="0" smtClean="0">
                <a:hlinkClick r:id="rId5" action="ppaction://hlinkfile" tooltip="Leaf node"/>
              </a:rPr>
              <a:t>leaf nodes</a:t>
            </a:r>
            <a:r>
              <a:rPr lang="en-US" dirty="0" smtClean="0"/>
              <a:t> are at the same depth. This depth will increase slowly as elements are added to the tree, but an increase in the overall depth is infrequent, and results in all leaf nodes being one more node further away from the root.</a:t>
            </a:r>
          </a:p>
          <a:p>
            <a:r>
              <a:rPr lang="en-US" dirty="0" smtClean="0"/>
              <a:t>B-trees have substantial advantages over alternative implementations when node access times far exceed access times within nodes. This usually occurs when the nodes are in </a:t>
            </a:r>
            <a:r>
              <a:rPr lang="en-US" dirty="0" smtClean="0">
                <a:hlinkClick r:id="rId6" action="ppaction://hlinkfile" tooltip="Secondary storage"/>
              </a:rPr>
              <a:t>secondary storage</a:t>
            </a:r>
            <a:r>
              <a:rPr lang="en-US" dirty="0" smtClean="0"/>
              <a:t> such as </a:t>
            </a:r>
            <a:r>
              <a:rPr lang="en-US" dirty="0" smtClean="0">
                <a:hlinkClick r:id="rId7" action="ppaction://hlinkfile" tooltip="Hard drive"/>
              </a:rPr>
              <a:t>disk drives</a:t>
            </a:r>
            <a:r>
              <a:rPr lang="en-US" dirty="0" smtClean="0"/>
              <a:t>. By maximizing the number of </a:t>
            </a:r>
            <a:r>
              <a:rPr lang="en-US" dirty="0" smtClean="0">
                <a:hlinkClick r:id="rId8" action="ppaction://hlinkfile" tooltip="Child node"/>
              </a:rPr>
              <a:t>child nodes</a:t>
            </a:r>
            <a:r>
              <a:rPr lang="en-US" dirty="0" smtClean="0"/>
              <a:t> within each </a:t>
            </a:r>
            <a:r>
              <a:rPr lang="en-US" dirty="0" smtClean="0">
                <a:hlinkClick r:id="rId9" action="ppaction://hlinkfile" tooltip="Internal node"/>
              </a:rPr>
              <a:t>internal node</a:t>
            </a:r>
            <a:r>
              <a:rPr lang="en-US" dirty="0" smtClean="0"/>
              <a:t>, the height of the tree decreases and the number of expensive node accesses is reduced. In addition, rebalancing the tree occurs less often. The maximum number of child nodes depends on the information that must be stored for each child node and the size of a full </a:t>
            </a:r>
            <a:r>
              <a:rPr lang="en-US" dirty="0" smtClean="0">
                <a:hlinkClick r:id="rId10" action="ppaction://hlinkfile" tooltip="Block size (data storage and transmission)"/>
              </a:rPr>
              <a:t>disk block</a:t>
            </a:r>
            <a:r>
              <a:rPr lang="en-US" dirty="0" smtClean="0"/>
              <a:t> or an analogous size in secondary storage. While 2-3 B-trees are easier to explain, practical B-trees using secondary storage want a large number of child nodes to improve performance.</a:t>
            </a:r>
          </a:p>
          <a:p>
            <a:endParaRPr lang="en-US"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4</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r>
              <a:rPr lang="pt-BR" dirty="0" smtClean="0"/>
              <a:t>Tópico “</a:t>
            </a:r>
            <a:r>
              <a:rPr lang="en-US" dirty="0" smtClean="0"/>
              <a:t>Tables and Index Data Structures Architecture</a:t>
            </a:r>
            <a:r>
              <a:rPr lang="pt-BR" dirty="0" smtClean="0"/>
              <a:t>” no BOL: </a:t>
            </a:r>
            <a:r>
              <a:rPr lang="pt-BR" dirty="0" err="1" smtClean="0"/>
              <a:t>ms-help</a:t>
            </a:r>
            <a:r>
              <a:rPr lang="pt-BR" dirty="0" smtClean="0"/>
              <a:t>://MS.SQLCC.v10/MS.SQLSVR.v10.</a:t>
            </a:r>
            <a:r>
              <a:rPr lang="pt-BR" dirty="0" err="1" smtClean="0"/>
              <a:t>en</a:t>
            </a:r>
            <a:r>
              <a:rPr lang="pt-BR" dirty="0" smtClean="0"/>
              <a:t>/s10de_0evalplan/</a:t>
            </a:r>
            <a:r>
              <a:rPr lang="pt-BR" dirty="0" err="1" smtClean="0"/>
              <a:t>html</a:t>
            </a:r>
            <a:r>
              <a:rPr lang="pt-BR" dirty="0" smtClean="0"/>
              <a:t>/3b0f8191-ffe6-4c0d-aed4-d6550df9832d.htm</a:t>
            </a:r>
          </a:p>
          <a:p>
            <a:endParaRPr lang="en-US" dirty="0" smtClean="0"/>
          </a:p>
          <a:p>
            <a:r>
              <a:rPr lang="en-US" dirty="0" smtClean="0"/>
              <a:t>Heaps are tables that have no clustered index. The data rows are not stored in any particular order, and there is no particular order to the sequence of the data pages. The data pages are not linked in a linked list. For more information, see Heap Structures.</a:t>
            </a:r>
          </a:p>
          <a:p>
            <a:endParaRPr lang="en-US" dirty="0" smtClean="0"/>
          </a:p>
          <a:p>
            <a:r>
              <a:rPr lang="en-US" dirty="0" smtClean="0"/>
              <a:t>Clustered tables are tables that have a clustered index. The data rows are stored in order based on the clustered index key. The clustered index is implemented as a B-tree index structure that supports fast retrieval of the rows, based on their clustered index key values. The pages in each level of the index, including the data pages in the leaf level, are linked in a doubly-linked list. However, navigation from one level to another is performed by using key values. For more information, see Clustered Index Structures.</a:t>
            </a:r>
            <a:br>
              <a:rPr lang="en-US" dirty="0" smtClean="0"/>
            </a:br>
            <a:endParaRPr lang="pt-BR" dirty="0" smtClean="0"/>
          </a:p>
          <a:p>
            <a:r>
              <a:rPr lang="en-US" dirty="0" err="1" smtClean="0"/>
              <a:t>Nonclustered</a:t>
            </a:r>
            <a:r>
              <a:rPr lang="en-US" dirty="0" smtClean="0"/>
              <a:t> indexes have a B-tree index structure similar to the one in clustered indexes. The difference is that </a:t>
            </a:r>
            <a:r>
              <a:rPr lang="en-US" dirty="0" err="1" smtClean="0"/>
              <a:t>nonclustered</a:t>
            </a:r>
            <a:r>
              <a:rPr lang="en-US" dirty="0" smtClean="0"/>
              <a:t> indexes do not affect the order of the data rows. The leaf level contains index rows. Each index row contains the </a:t>
            </a:r>
            <a:r>
              <a:rPr lang="en-US" dirty="0" err="1" smtClean="0"/>
              <a:t>nonclustered</a:t>
            </a:r>
            <a:r>
              <a:rPr lang="en-US" dirty="0" smtClean="0"/>
              <a:t> key value, a row locator and any included, or </a:t>
            </a:r>
            <a:r>
              <a:rPr lang="en-US" dirty="0" err="1" smtClean="0"/>
              <a:t>nonkey</a:t>
            </a:r>
            <a:r>
              <a:rPr lang="en-US" dirty="0" smtClean="0"/>
              <a:t>, columns. The locator points to the data row that has the key value. For more information, see </a:t>
            </a:r>
            <a:r>
              <a:rPr lang="en-US" dirty="0" err="1" smtClean="0"/>
              <a:t>Nonclustered</a:t>
            </a:r>
            <a:r>
              <a:rPr lang="en-US" dirty="0" smtClean="0"/>
              <a:t> Index Structures.</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6</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idx="10"/>
          </p:nvPr>
        </p:nvSpPr>
        <p:spPr/>
        <p:txBody>
          <a:bodyPr/>
          <a:lstStyle/>
          <a:p>
            <a:pPr>
              <a:defRPr/>
            </a:pPr>
            <a:fld id="{BD41F90F-374D-487B-9820-DBA72415FDD9}"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Tópico “</a:t>
            </a:r>
            <a:r>
              <a:rPr lang="en-US" dirty="0" smtClean="0"/>
              <a:t>CREATE INDEX (Transact-SQL)</a:t>
            </a:r>
            <a:r>
              <a:rPr lang="pt-BR" dirty="0" smtClean="0"/>
              <a:t>” no BOL: </a:t>
            </a:r>
            <a:r>
              <a:rPr lang="pt-BR" dirty="0" err="1" smtClean="0"/>
              <a:t>ms-help</a:t>
            </a:r>
            <a:r>
              <a:rPr lang="pt-BR" dirty="0" smtClean="0"/>
              <a:t>://MS.SQLCC.v10/MS.SQLSVR.v10.</a:t>
            </a:r>
            <a:r>
              <a:rPr lang="pt-BR" dirty="0" err="1" smtClean="0"/>
              <a:t>en</a:t>
            </a:r>
            <a:r>
              <a:rPr lang="pt-BR" dirty="0" smtClean="0"/>
              <a:t>/s10de_6tsql/</a:t>
            </a:r>
            <a:r>
              <a:rPr lang="pt-BR" dirty="0" err="1" smtClean="0"/>
              <a:t>html</a:t>
            </a:r>
            <a:r>
              <a:rPr lang="pt-BR" dirty="0" smtClean="0"/>
              <a:t>/d2297805-412b-47b5-</a:t>
            </a:r>
            <a:r>
              <a:rPr lang="pt-BR" dirty="0" err="1" smtClean="0"/>
              <a:t>aeeb</a:t>
            </a:r>
            <a:r>
              <a:rPr lang="pt-BR" dirty="0" smtClean="0"/>
              <a:t>-53388349a5b9.</a:t>
            </a:r>
            <a:r>
              <a:rPr lang="pt-BR" dirty="0" err="1" smtClean="0"/>
              <a:t>htm</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11</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Tópico “</a:t>
            </a:r>
            <a:r>
              <a:rPr lang="en-US" dirty="0" smtClean="0"/>
              <a:t>CREATE INDEX (Transact-SQL)</a:t>
            </a:r>
            <a:r>
              <a:rPr lang="pt-BR" dirty="0" smtClean="0"/>
              <a:t>” no BOL: </a:t>
            </a:r>
            <a:r>
              <a:rPr lang="pt-BR" dirty="0" err="1" smtClean="0"/>
              <a:t>ms-help</a:t>
            </a:r>
            <a:r>
              <a:rPr lang="pt-BR" dirty="0" smtClean="0"/>
              <a:t>://MS.SQLCC.v10/MS.SQLSVR.v10.</a:t>
            </a:r>
            <a:r>
              <a:rPr lang="pt-BR" dirty="0" err="1" smtClean="0"/>
              <a:t>en</a:t>
            </a:r>
            <a:r>
              <a:rPr lang="pt-BR" dirty="0" smtClean="0"/>
              <a:t>/s10de_6tsql/</a:t>
            </a:r>
            <a:r>
              <a:rPr lang="pt-BR" dirty="0" err="1" smtClean="0"/>
              <a:t>html</a:t>
            </a:r>
            <a:r>
              <a:rPr lang="pt-BR" dirty="0" smtClean="0"/>
              <a:t>/d2297805-412b-47b5-</a:t>
            </a:r>
            <a:r>
              <a:rPr lang="pt-BR" dirty="0" err="1" smtClean="0"/>
              <a:t>aeeb</a:t>
            </a:r>
            <a:r>
              <a:rPr lang="pt-BR" dirty="0" smtClean="0"/>
              <a:t>-53388349a5b9.</a:t>
            </a:r>
            <a:r>
              <a:rPr lang="pt-BR" dirty="0" err="1" smtClean="0"/>
              <a:t>htm</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12</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a:bodyPr>
          <a:lstStyle/>
          <a:p>
            <a:r>
              <a:rPr lang="en-US" dirty="0" smtClean="0"/>
              <a:t>A filtered index is an optimized </a:t>
            </a:r>
            <a:r>
              <a:rPr lang="en-US" dirty="0" err="1" smtClean="0"/>
              <a:t>nonclustered</a:t>
            </a:r>
            <a:r>
              <a:rPr lang="en-US" dirty="0" smtClean="0"/>
              <a:t> index, especially suited to cover queries that select from a well-defined subset of data. It uses a filter predicate to index a portion of rows in the table. A well-designed filtered index can improve query performance, reduce index maintenance costs, and reduce index storage costs compared with full-table indexes. </a:t>
            </a:r>
          </a:p>
          <a:p>
            <a:endParaRPr lang="en-US" dirty="0" smtClean="0"/>
          </a:p>
          <a:p>
            <a:r>
              <a:rPr lang="en-US" dirty="0" smtClean="0"/>
              <a:t>Filtered indexes can provide the following advantages over full-table indexes:</a:t>
            </a:r>
          </a:p>
          <a:p>
            <a:endParaRPr lang="en-US" b="1" dirty="0" smtClean="0"/>
          </a:p>
          <a:p>
            <a:pPr>
              <a:buFont typeface="Arial" pitchFamily="34" charset="0"/>
              <a:buChar char="•"/>
            </a:pPr>
            <a:r>
              <a:rPr lang="en-US" b="1" dirty="0" smtClean="0"/>
              <a:t> Improved query performance and plan quality: </a:t>
            </a:r>
            <a:r>
              <a:rPr lang="en-US" dirty="0" smtClean="0"/>
              <a:t>A well-designed filtered index improves query performance and execution plan quality because it is smaller than a full-table </a:t>
            </a:r>
            <a:r>
              <a:rPr lang="en-US" dirty="0" err="1" smtClean="0"/>
              <a:t>nonclustered</a:t>
            </a:r>
            <a:r>
              <a:rPr lang="en-US" dirty="0" smtClean="0"/>
              <a:t> index and has filtered statistics. The filtered statistics are more accurate than full-table statistics because they cover only the rows in the filtered index.</a:t>
            </a:r>
          </a:p>
          <a:p>
            <a:pPr>
              <a:buFont typeface="Arial" pitchFamily="34" charset="0"/>
              <a:buChar char="•"/>
            </a:pPr>
            <a:r>
              <a:rPr lang="en-US" b="1" dirty="0" smtClean="0"/>
              <a:t> Reduced index maintenance costs</a:t>
            </a:r>
            <a:r>
              <a:rPr lang="en-US" b="0" dirty="0" smtClean="0"/>
              <a:t>: </a:t>
            </a:r>
            <a:r>
              <a:rPr lang="en-US" dirty="0" smtClean="0"/>
              <a:t>An index is maintained only when data manipulation language (DML) statements affect the data in the index. A filtered index reduces index maintenance costs compared with a full-table </a:t>
            </a:r>
            <a:r>
              <a:rPr lang="en-US" dirty="0" err="1" smtClean="0"/>
              <a:t>nonclustered</a:t>
            </a:r>
            <a:r>
              <a:rPr lang="en-US" dirty="0" smtClean="0"/>
              <a:t> index because it is smaller and is only maintained when the data in the index is affected. It is possible to have a large number of filtered indexes, especially when they contain data that is affected infrequently. Similarly, if a filtered index contains only the frequently affected data, the smaller size of the index reduces the cost of updating the statistics.</a:t>
            </a:r>
          </a:p>
          <a:p>
            <a:pPr>
              <a:buFont typeface="Arial" pitchFamily="34" charset="0"/>
              <a:buChar char="•"/>
            </a:pPr>
            <a:r>
              <a:rPr lang="en-US" b="1" dirty="0" smtClean="0"/>
              <a:t> Reduced index storage costs: </a:t>
            </a:r>
            <a:r>
              <a:rPr lang="en-US" dirty="0" smtClean="0"/>
              <a:t>Creating a filtered index can reduce disk storage for </a:t>
            </a:r>
            <a:r>
              <a:rPr lang="en-US" dirty="0" err="1" smtClean="0"/>
              <a:t>nonclustered</a:t>
            </a:r>
            <a:r>
              <a:rPr lang="en-US" dirty="0" smtClean="0"/>
              <a:t> indexes when a full-table index is not necessary. You can replace a full-table </a:t>
            </a:r>
            <a:r>
              <a:rPr lang="en-US" dirty="0" err="1" smtClean="0"/>
              <a:t>nonclustered</a:t>
            </a:r>
            <a:r>
              <a:rPr lang="en-US" dirty="0" smtClean="0"/>
              <a:t> index with multiple filtered indexes without significantly increasing the storage requirements.</a:t>
            </a:r>
            <a:br>
              <a:rPr lang="en-US" dirty="0" smtClean="0"/>
            </a:br>
            <a:endParaRPr lang="en-US" dirty="0" smtClean="0"/>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13</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b="1" dirty="0" smtClean="0"/>
              <a:t>SORT_IN_TEMPDB</a:t>
            </a:r>
          </a:p>
          <a:p>
            <a:endParaRPr lang="en-US" dirty="0" smtClean="0"/>
          </a:p>
          <a:p>
            <a:r>
              <a:rPr lang="en-US" dirty="0" smtClean="0"/>
              <a:t>Specifies whether to store the sort results in </a:t>
            </a:r>
            <a:r>
              <a:rPr lang="en-US" b="1" dirty="0" err="1" smtClean="0"/>
              <a:t>tempdb</a:t>
            </a:r>
            <a:r>
              <a:rPr lang="en-US" dirty="0" smtClean="0"/>
              <a:t>. The default is OFF.</a:t>
            </a:r>
          </a:p>
          <a:p>
            <a:r>
              <a:rPr lang="en-US" dirty="0" smtClean="0"/>
              <a:t>ON The intermediate sort results that are used to build the index are stored in </a:t>
            </a:r>
            <a:r>
              <a:rPr lang="en-US" b="1" dirty="0" err="1" smtClean="0"/>
              <a:t>tempdb</a:t>
            </a:r>
            <a:r>
              <a:rPr lang="en-US" dirty="0" smtClean="0"/>
              <a:t>. If </a:t>
            </a:r>
            <a:r>
              <a:rPr lang="en-US" b="1" dirty="0" err="1" smtClean="0"/>
              <a:t>tempdb</a:t>
            </a:r>
            <a:r>
              <a:rPr lang="en-US" dirty="0" smtClean="0"/>
              <a:t> is on a different set of disks than the user database, this may reduce the time needed to create an index. However, this increases the amount of disk space that is used during the index build. </a:t>
            </a:r>
          </a:p>
          <a:p>
            <a:r>
              <a:rPr lang="en-US" dirty="0" smtClean="0"/>
              <a:t>OFF The intermediate sort results are stored in the same database as the index.</a:t>
            </a:r>
          </a:p>
          <a:p>
            <a:r>
              <a:rPr lang="en-US" dirty="0" smtClean="0"/>
              <a:t>If a sort operation is not required, or if the sort can be performed in memory, the SORT_IN_TEMPDB option is ignored.</a:t>
            </a:r>
          </a:p>
          <a:p>
            <a:endParaRPr lang="pt-BR" dirty="0" smtClean="0"/>
          </a:p>
          <a:p>
            <a:r>
              <a:rPr lang="en-US" b="1" dirty="0" smtClean="0"/>
              <a:t>IGNORE_DUP_KEY </a:t>
            </a:r>
          </a:p>
          <a:p>
            <a:endParaRPr lang="en-US" b="1" dirty="0" smtClean="0"/>
          </a:p>
          <a:p>
            <a:r>
              <a:rPr lang="en-US" dirty="0" smtClean="0"/>
              <a:t>Specifies the error response to duplicate key values in a multiple-row insert operation on a unique clustered or unique </a:t>
            </a:r>
            <a:r>
              <a:rPr lang="en-US" dirty="0" err="1" smtClean="0"/>
              <a:t>nonclustered</a:t>
            </a:r>
            <a:r>
              <a:rPr lang="en-US" dirty="0" smtClean="0"/>
              <a:t> index. The default is OFF.</a:t>
            </a:r>
          </a:p>
          <a:p>
            <a:r>
              <a:rPr lang="en-US" dirty="0" smtClean="0"/>
              <a:t>ON A warning message is issued and only the rows violating the unique index fail. </a:t>
            </a:r>
          </a:p>
          <a:p>
            <a:r>
              <a:rPr lang="en-US" dirty="0" smtClean="0"/>
              <a:t>OFF An error message is issued and the entire INSERT transaction is rolled back. </a:t>
            </a:r>
          </a:p>
          <a:p>
            <a:r>
              <a:rPr lang="en-US" dirty="0" smtClean="0"/>
              <a:t>The IGNORE_DUP_KEY setting applies only to insert operations that occur after the index is created or rebuilt. The setting has no effect during the index creation operation.</a:t>
            </a:r>
          </a:p>
          <a:p>
            <a:r>
              <a:rPr lang="en-US" dirty="0" smtClean="0"/>
              <a:t>IGNORE_DUP_KEY cannot be set to ON indexes created on a view. </a:t>
            </a:r>
          </a:p>
          <a:p>
            <a:endParaRPr lang="pt-BR" dirty="0" smtClean="0"/>
          </a:p>
          <a:p>
            <a:endParaRPr lang="en-US" dirty="0" smtClean="0"/>
          </a:p>
          <a:p>
            <a:pPr>
              <a:buFont typeface="Arial" charset="0"/>
              <a:buNone/>
            </a:pPr>
            <a:endParaRPr lang="pt-BR" dirty="0" smtClean="0"/>
          </a:p>
          <a:p>
            <a:pPr>
              <a:buFont typeface="Arial" charset="0"/>
              <a:buNone/>
            </a:pP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14</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20/08/2012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pPr lvl="0"/>
            <a:r>
              <a:rPr lang="pt-BR" dirty="0" smtClean="0"/>
              <a:t>Arquitetura, estruturas de armazenamento e funcionamento interno</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02 – Índices</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r>
              <a:rPr lang="pt-BR" sz="1600" b="1" dirty="0" smtClean="0">
                <a:solidFill>
                  <a:schemeClr val="tx2"/>
                </a:solidFill>
              </a:rPr>
              <a:t>Módulo 02|</a:t>
            </a:r>
            <a:r>
              <a:rPr lang="pt-BR" sz="1600" b="0" dirty="0" smtClean="0">
                <a:solidFill>
                  <a:schemeClr val="tx2"/>
                </a:solidFill>
              </a:rPr>
              <a:t> Índices</a:t>
            </a:r>
            <a:endParaRPr lang="pt-BR" sz="1600" b="0" dirty="0">
              <a:solidFill>
                <a:schemeClr val="tx2"/>
              </a:solidFill>
            </a:endParaRP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r>
              <a:rPr lang="pt-BR" sz="1600" b="1" dirty="0" smtClean="0">
                <a:solidFill>
                  <a:schemeClr val="tx2"/>
                </a:solidFill>
              </a:rPr>
              <a:t>Módulo 02|</a:t>
            </a:r>
            <a:r>
              <a:rPr lang="pt-BR" sz="1600" b="0" dirty="0" smtClean="0">
                <a:solidFill>
                  <a:schemeClr val="tx2"/>
                </a:solidFill>
              </a:rPr>
              <a:t> Índices</a:t>
            </a:r>
            <a:endParaRPr lang="pt-BR" sz="1600" b="0" dirty="0">
              <a:solidFill>
                <a:schemeClr val="tx2"/>
              </a:solidFill>
            </a:endParaRP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20/08/2012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20/08/2012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20/08/2012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20/08/2012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Índices</a:t>
            </a:r>
            <a:endParaRPr lang="pt-BR" dirty="0"/>
          </a:p>
        </p:txBody>
      </p:sp>
      <p:sp>
        <p:nvSpPr>
          <p:cNvPr id="5" name="Espaço Reservado para Texto 4"/>
          <p:cNvSpPr>
            <a:spLocks noGrp="1"/>
          </p:cNvSpPr>
          <p:nvPr>
            <p:ph type="body" sz="half" idx="2"/>
          </p:nvPr>
        </p:nvSpPr>
        <p:spPr/>
        <p:txBody>
          <a:bodyPr/>
          <a:lstStyle/>
          <a:p>
            <a:pPr algn="ctr"/>
            <a:r>
              <a:rPr lang="pt-BR" dirty="0" smtClean="0"/>
              <a:t>Análise estrutural</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Criação de índices</a:t>
            </a:r>
            <a:endParaRPr lang="pt-BR" dirty="0"/>
          </a:p>
        </p:txBody>
      </p:sp>
      <p:sp>
        <p:nvSpPr>
          <p:cNvPr id="5" name="Espaço Reservado para Texto 4"/>
          <p:cNvSpPr>
            <a:spLocks noGrp="1"/>
          </p:cNvSpPr>
          <p:nvPr>
            <p:ph type="body" sz="quarter" idx="10"/>
          </p:nvPr>
        </p:nvSpPr>
        <p:spPr/>
        <p:txBody>
          <a:bodyPr>
            <a:normAutofit fontScale="92500"/>
          </a:bodyPr>
          <a:lstStyle/>
          <a:p>
            <a:r>
              <a:rPr lang="pt-BR" dirty="0" smtClean="0"/>
              <a:t>Chave primária cria automaticamente um índice cluster (por padrão).</a:t>
            </a:r>
          </a:p>
          <a:p>
            <a:pPr lvl="1"/>
            <a:r>
              <a:rPr lang="pt-BR" dirty="0" smtClean="0"/>
              <a:t>É a melhor escolha para um índice cluster?</a:t>
            </a:r>
          </a:p>
          <a:p>
            <a:pPr lvl="1"/>
            <a:r>
              <a:rPr lang="pt-BR" dirty="0" smtClean="0"/>
              <a:t>Existe um </a:t>
            </a:r>
            <a:r>
              <a:rPr lang="pt-BR" dirty="0" err="1" smtClean="0"/>
              <a:t>uniquifier</a:t>
            </a:r>
            <a:r>
              <a:rPr lang="pt-BR" dirty="0" smtClean="0"/>
              <a:t> interno para o índice cluster!</a:t>
            </a:r>
          </a:p>
          <a:p>
            <a:r>
              <a:rPr lang="pt-BR" dirty="0" smtClean="0"/>
              <a:t>Outros índices são criados manualmente pelo DBA.</a:t>
            </a:r>
          </a:p>
          <a:p>
            <a:pPr lvl="1"/>
            <a:r>
              <a:rPr lang="pt-BR" dirty="0" smtClean="0"/>
              <a:t>Quais colunas não indexar sem conhecer a aplicação?</a:t>
            </a:r>
          </a:p>
          <a:p>
            <a:pPr lvl="1"/>
            <a:r>
              <a:rPr lang="pt-BR" dirty="0" smtClean="0"/>
              <a:t>Quais colunas indexar conhecendo a aplicação.</a:t>
            </a:r>
          </a:p>
          <a:p>
            <a:r>
              <a:rPr lang="pt-BR" dirty="0" smtClean="0"/>
              <a:t>O que é um </a:t>
            </a:r>
            <a:r>
              <a:rPr lang="pt-BR" dirty="0" err="1" smtClean="0"/>
              <a:t>cover</a:t>
            </a:r>
            <a:r>
              <a:rPr lang="pt-BR" dirty="0" smtClean="0"/>
              <a:t> </a:t>
            </a:r>
            <a:r>
              <a:rPr lang="pt-BR" dirty="0" err="1" smtClean="0"/>
              <a:t>index</a:t>
            </a:r>
            <a:r>
              <a:rPr lang="pt-BR" dirty="0" smtClean="0"/>
              <a:t>?</a:t>
            </a:r>
          </a:p>
          <a:p>
            <a:r>
              <a:rPr lang="pt-BR" dirty="0" smtClean="0"/>
              <a:t>Encontre o balanço certo na sua indexação.</a:t>
            </a:r>
          </a:p>
          <a:p>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Vale a pena um bookmark </a:t>
            </a:r>
            <a:r>
              <a:rPr lang="pt-BR" dirty="0" err="1" smtClean="0"/>
              <a:t>lookup</a:t>
            </a:r>
            <a:r>
              <a:rPr lang="pt-BR" dirty="0" smtClean="0"/>
              <a:t>?</a:t>
            </a:r>
            <a:endParaRPr lang="pt-BR" dirty="0"/>
          </a:p>
        </p:txBody>
      </p:sp>
      <p:sp>
        <p:nvSpPr>
          <p:cNvPr id="5" name="Espaço Reservado para Texto 4"/>
          <p:cNvSpPr>
            <a:spLocks noGrp="1"/>
          </p:cNvSpPr>
          <p:nvPr>
            <p:ph type="body" sz="quarter" idx="10"/>
          </p:nvPr>
        </p:nvSpPr>
        <p:spPr/>
        <p:txBody>
          <a:bodyPr>
            <a:normAutofit/>
          </a:bodyPr>
          <a:lstStyle/>
          <a:p>
            <a:r>
              <a:rPr lang="pt-BR" dirty="0" smtClean="0"/>
              <a:t>Qual deve ser a seletividade da consulta para um bookmark </a:t>
            </a:r>
            <a:r>
              <a:rPr lang="pt-BR" dirty="0" err="1" smtClean="0"/>
              <a:t>lookup</a:t>
            </a:r>
            <a:r>
              <a:rPr lang="pt-BR" dirty="0" smtClean="0"/>
              <a:t> valer a pena?</a:t>
            </a:r>
          </a:p>
          <a:p>
            <a:r>
              <a:rPr lang="pt-BR" dirty="0" smtClean="0"/>
              <a:t>50%</a:t>
            </a:r>
          </a:p>
          <a:p>
            <a:r>
              <a:rPr lang="pt-BR" dirty="0" smtClean="0"/>
              <a:t>20%</a:t>
            </a:r>
          </a:p>
          <a:p>
            <a:r>
              <a:rPr lang="pt-BR" dirty="0" smtClean="0"/>
              <a:t>10%</a:t>
            </a:r>
          </a:p>
          <a:p>
            <a:r>
              <a:rPr lang="pt-BR" dirty="0" smtClean="0"/>
              <a:t>5%</a:t>
            </a:r>
          </a:p>
          <a:p>
            <a:r>
              <a:rPr lang="pt-BR" dirty="0" smtClean="0"/>
              <a:t>1%</a:t>
            </a:r>
          </a:p>
          <a:p>
            <a:r>
              <a:rPr lang="pt-BR" smtClean="0"/>
              <a:t>Menos de 1%</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Criação de índices</a:t>
            </a:r>
            <a:endParaRPr lang="pt-BR" dirty="0"/>
          </a:p>
        </p:txBody>
      </p:sp>
      <p:sp>
        <p:nvSpPr>
          <p:cNvPr id="3" name="Espaço Reservado para Texto 2"/>
          <p:cNvSpPr>
            <a:spLocks noGrp="1"/>
          </p:cNvSpPr>
          <p:nvPr>
            <p:ph type="body" sz="quarter" idx="10"/>
          </p:nvPr>
        </p:nvSpPr>
        <p:spPr/>
        <p:txBody>
          <a:bodyPr>
            <a:normAutofit/>
          </a:bodyPr>
          <a:lstStyle/>
          <a:p>
            <a:r>
              <a:rPr lang="pt-BR" dirty="0" smtClean="0"/>
              <a:t>INCLUDE</a:t>
            </a:r>
          </a:p>
          <a:p>
            <a:pPr lvl="1"/>
            <a:r>
              <a:rPr lang="pt-BR" dirty="0" smtClean="0"/>
              <a:t>Feito sob medida para ajudar os índices que devem cobrir as consultas.</a:t>
            </a:r>
          </a:p>
          <a:p>
            <a:pPr lvl="1"/>
            <a:r>
              <a:rPr lang="pt-BR" dirty="0" smtClean="0"/>
              <a:t>Não coloca os dados da coluna nos níveis intermediários, diminuindo o tamanho do índice.</a:t>
            </a:r>
          </a:p>
          <a:p>
            <a:r>
              <a:rPr lang="pt-BR" dirty="0" smtClean="0"/>
              <a:t>Índices com filtros (</a:t>
            </a:r>
            <a:r>
              <a:rPr lang="pt-BR" dirty="0" err="1" smtClean="0"/>
              <a:t>filtered</a:t>
            </a:r>
            <a:r>
              <a:rPr lang="pt-BR" dirty="0" smtClean="0"/>
              <a:t> indexes)</a:t>
            </a:r>
          </a:p>
          <a:p>
            <a:pPr lvl="1"/>
            <a:r>
              <a:rPr lang="pt-BR" dirty="0" smtClean="0"/>
              <a:t>Aplicamos filtros em índices. Qual vantagem?</a:t>
            </a:r>
          </a:p>
          <a:p>
            <a:pPr lvl="1"/>
            <a:r>
              <a:rPr lang="pt-BR" dirty="0" smtClean="0"/>
              <a:t>Tamanho menor dos índices, tempo de manutenção menor, mais eficiente, etc.</a:t>
            </a:r>
          </a:p>
          <a:p>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Criando índices</a:t>
            </a:r>
            <a:endParaRPr lang="pt-BR" dirty="0"/>
          </a:p>
        </p:txBody>
      </p:sp>
      <p:sp>
        <p:nvSpPr>
          <p:cNvPr id="3" name="Espaço Reservado para Texto 2"/>
          <p:cNvSpPr>
            <a:spLocks noGrp="1"/>
          </p:cNvSpPr>
          <p:nvPr>
            <p:ph type="body" sz="quarter" idx="10"/>
          </p:nvPr>
        </p:nvSpPr>
        <p:spPr/>
        <p:txBody>
          <a:bodyPr>
            <a:normAutofit fontScale="92500" lnSpcReduction="10000"/>
          </a:bodyPr>
          <a:lstStyle/>
          <a:p>
            <a:r>
              <a:rPr lang="pt-BR" dirty="0" smtClean="0"/>
              <a:t>CREATE [UNIQUE] [CLUSTERED | NONCLUSTERED] INDEX </a:t>
            </a:r>
            <a:r>
              <a:rPr lang="pt-BR" dirty="0" err="1" smtClean="0"/>
              <a:t>index_name</a:t>
            </a:r>
            <a:r>
              <a:rPr lang="pt-BR" dirty="0" smtClean="0"/>
              <a:t> ON </a:t>
            </a:r>
            <a:r>
              <a:rPr lang="pt-BR" dirty="0" err="1" smtClean="0"/>
              <a:t>table_name</a:t>
            </a:r>
            <a:r>
              <a:rPr lang="pt-BR" dirty="0" smtClean="0"/>
              <a:t> (</a:t>
            </a:r>
            <a:r>
              <a:rPr lang="pt-BR" dirty="0" err="1" smtClean="0"/>
              <a:t>column_name</a:t>
            </a:r>
            <a:r>
              <a:rPr lang="pt-BR" dirty="0" smtClean="0"/>
              <a:t> [ASC | DESC][,...n])</a:t>
            </a:r>
          </a:p>
          <a:p>
            <a:r>
              <a:rPr lang="pt-BR" dirty="0" smtClean="0"/>
              <a:t>Opções de criação</a:t>
            </a:r>
          </a:p>
          <a:p>
            <a:pPr lvl="1"/>
            <a:r>
              <a:rPr lang="pt-BR" dirty="0" smtClean="0"/>
              <a:t>FILLFACTOR, PAD_INDEX</a:t>
            </a:r>
          </a:p>
          <a:p>
            <a:pPr lvl="1"/>
            <a:r>
              <a:rPr lang="pt-BR" dirty="0" smtClean="0"/>
              <a:t>DROP_EXISTING</a:t>
            </a:r>
          </a:p>
          <a:p>
            <a:pPr lvl="1"/>
            <a:r>
              <a:rPr lang="pt-BR" dirty="0" smtClean="0"/>
              <a:t>IGNORE_DUP_KEY</a:t>
            </a:r>
          </a:p>
          <a:p>
            <a:pPr lvl="1"/>
            <a:r>
              <a:rPr lang="pt-BR" dirty="0" smtClean="0"/>
              <a:t>STATISTS_NORECOMPUTE</a:t>
            </a:r>
          </a:p>
          <a:p>
            <a:pPr lvl="1"/>
            <a:r>
              <a:rPr lang="pt-BR" dirty="0" smtClean="0"/>
              <a:t>SORT_IN_TEMPDB</a:t>
            </a:r>
          </a:p>
          <a:p>
            <a:pPr lvl="1"/>
            <a:r>
              <a:rPr lang="pt-BR" dirty="0" smtClean="0"/>
              <a:t>ONLINE</a:t>
            </a:r>
          </a:p>
          <a:p>
            <a:pPr lvl="1"/>
            <a:r>
              <a:rPr lang="pt-BR" dirty="0" smtClean="0"/>
              <a:t>MAXDOP</a:t>
            </a:r>
          </a:p>
          <a:p>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Informações sobre índices</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smtClean="0"/>
              <a:t>Novas </a:t>
            </a:r>
            <a:r>
              <a:rPr lang="pt-BR" dirty="0" err="1" smtClean="0"/>
              <a:t>DMVs</a:t>
            </a:r>
            <a:r>
              <a:rPr lang="pt-BR" dirty="0" smtClean="0"/>
              <a:t> (SQL Server 2005) trazem informações que ajudam (e muito!) o DBA a determinar quais índices são mais interessantes que os outros.</a:t>
            </a:r>
          </a:p>
          <a:p>
            <a:r>
              <a:rPr lang="pt-BR" dirty="0" err="1" smtClean="0"/>
              <a:t>Sys</a:t>
            </a:r>
            <a:r>
              <a:rPr lang="pt-BR" dirty="0" smtClean="0"/>
              <a:t>.</a:t>
            </a:r>
            <a:r>
              <a:rPr lang="pt-BR" dirty="0" err="1" smtClean="0"/>
              <a:t>dm_db_index_physical_stats</a:t>
            </a:r>
            <a:endParaRPr lang="pt-BR" dirty="0" smtClean="0"/>
          </a:p>
          <a:p>
            <a:r>
              <a:rPr lang="pt-BR" dirty="0" err="1" smtClean="0"/>
              <a:t>Sys</a:t>
            </a:r>
            <a:r>
              <a:rPr lang="pt-BR" dirty="0" smtClean="0"/>
              <a:t>.</a:t>
            </a:r>
            <a:r>
              <a:rPr lang="pt-BR" dirty="0" err="1" smtClean="0"/>
              <a:t>dm_db_index_operational_stats</a:t>
            </a:r>
            <a:endParaRPr lang="pt-BR" dirty="0" smtClean="0"/>
          </a:p>
          <a:p>
            <a:r>
              <a:rPr lang="pt-BR" dirty="0" err="1" smtClean="0"/>
              <a:t>Sys</a:t>
            </a:r>
            <a:r>
              <a:rPr lang="pt-BR" dirty="0" smtClean="0"/>
              <a:t>.</a:t>
            </a:r>
            <a:r>
              <a:rPr lang="pt-BR" dirty="0" err="1" smtClean="0"/>
              <a:t>dm_db_index_usage_stats</a:t>
            </a:r>
            <a:endParaRPr lang="pt-BR" dirty="0" smtClean="0"/>
          </a:p>
          <a:p>
            <a:r>
              <a:rPr lang="pt-BR" dirty="0" err="1" smtClean="0"/>
              <a:t>sys</a:t>
            </a:r>
            <a:r>
              <a:rPr lang="pt-BR" dirty="0" smtClean="0"/>
              <a:t>.</a:t>
            </a:r>
            <a:r>
              <a:rPr lang="pt-BR" dirty="0" err="1" smtClean="0"/>
              <a:t>dm_db_missing_index_group_stats</a:t>
            </a:r>
            <a:endParaRPr lang="pt-BR" dirty="0" smtClean="0"/>
          </a:p>
          <a:p>
            <a:r>
              <a:rPr lang="pt-BR" dirty="0" err="1" smtClean="0"/>
              <a:t>sys</a:t>
            </a:r>
            <a:r>
              <a:rPr lang="pt-BR" dirty="0" smtClean="0"/>
              <a:t>.</a:t>
            </a:r>
            <a:r>
              <a:rPr lang="pt-BR" dirty="0" err="1" smtClean="0"/>
              <a:t>dm_db_missing_index_group</a:t>
            </a:r>
            <a:endParaRPr lang="pt-BR" dirty="0" smtClean="0"/>
          </a:p>
          <a:p>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Índices</a:t>
            </a:r>
            <a:endParaRPr lang="pt-BR" dirty="0"/>
          </a:p>
        </p:txBody>
      </p:sp>
      <p:sp>
        <p:nvSpPr>
          <p:cNvPr id="5" name="Espaço Reservado para Texto 4"/>
          <p:cNvSpPr>
            <a:spLocks noGrp="1"/>
          </p:cNvSpPr>
          <p:nvPr>
            <p:ph type="body" sz="half" idx="2"/>
          </p:nvPr>
        </p:nvSpPr>
        <p:spPr/>
        <p:txBody>
          <a:bodyPr/>
          <a:lstStyle/>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Fragmentação</a:t>
            </a:r>
            <a:endParaRPr lang="pt-BR" dirty="0"/>
          </a:p>
        </p:txBody>
      </p:sp>
      <p:sp>
        <p:nvSpPr>
          <p:cNvPr id="5" name="Espaço Reservado para Texto 4"/>
          <p:cNvSpPr>
            <a:spLocks noGrp="1"/>
          </p:cNvSpPr>
          <p:nvPr>
            <p:ph type="body" sz="quarter" idx="10"/>
          </p:nvPr>
        </p:nvSpPr>
        <p:spPr/>
        <p:txBody>
          <a:bodyPr/>
          <a:lstStyle/>
          <a:p>
            <a:r>
              <a:rPr lang="pt-BR" sz="2500" dirty="0" smtClean="0"/>
              <a:t>Páginas ficam fora de ordem, espaços aparecem dentro das páginas, vazios entre </a:t>
            </a:r>
            <a:r>
              <a:rPr lang="pt-BR" sz="2500" dirty="0" err="1" smtClean="0"/>
              <a:t>extents</a:t>
            </a:r>
            <a:r>
              <a:rPr lang="pt-BR" sz="2500" dirty="0" smtClean="0"/>
              <a:t> são criados...</a:t>
            </a:r>
          </a:p>
          <a:p>
            <a:endParaRPr lang="pt-BR" sz="2500" dirty="0" smtClean="0"/>
          </a:p>
          <a:p>
            <a:endParaRPr lang="pt-BR" sz="2500" dirty="0" smtClean="0"/>
          </a:p>
          <a:p>
            <a:endParaRPr lang="pt-BR" dirty="0"/>
          </a:p>
        </p:txBody>
      </p:sp>
      <p:sp>
        <p:nvSpPr>
          <p:cNvPr id="6" name="Rectangle 3"/>
          <p:cNvSpPr>
            <a:spLocks noChangeArrowheads="1"/>
          </p:cNvSpPr>
          <p:nvPr/>
        </p:nvSpPr>
        <p:spPr bwMode="auto">
          <a:xfrm>
            <a:off x="1852602"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 name="Rectangle 4"/>
          <p:cNvSpPr>
            <a:spLocks noChangeArrowheads="1"/>
          </p:cNvSpPr>
          <p:nvPr/>
        </p:nvSpPr>
        <p:spPr bwMode="auto">
          <a:xfrm>
            <a:off x="5503853" y="3852866"/>
            <a:ext cx="301625" cy="612775"/>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 name="Rectangle 5"/>
          <p:cNvSpPr>
            <a:spLocks noChangeArrowheads="1"/>
          </p:cNvSpPr>
          <p:nvPr/>
        </p:nvSpPr>
        <p:spPr bwMode="auto">
          <a:xfrm>
            <a:off x="4891078"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 name="Rectangle 6"/>
          <p:cNvSpPr>
            <a:spLocks noChangeArrowheads="1"/>
          </p:cNvSpPr>
          <p:nvPr/>
        </p:nvSpPr>
        <p:spPr bwMode="auto">
          <a:xfrm>
            <a:off x="4291002"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 name="Rectangle 7"/>
          <p:cNvSpPr>
            <a:spLocks noChangeArrowheads="1"/>
          </p:cNvSpPr>
          <p:nvPr/>
        </p:nvSpPr>
        <p:spPr bwMode="auto">
          <a:xfrm>
            <a:off x="3681402"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3071802"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 name="Rectangle 9"/>
          <p:cNvSpPr>
            <a:spLocks noChangeArrowheads="1"/>
          </p:cNvSpPr>
          <p:nvPr/>
        </p:nvSpPr>
        <p:spPr bwMode="auto">
          <a:xfrm>
            <a:off x="2462202"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 name="Rectangle 10"/>
          <p:cNvSpPr>
            <a:spLocks noChangeArrowheads="1"/>
          </p:cNvSpPr>
          <p:nvPr/>
        </p:nvSpPr>
        <p:spPr bwMode="auto">
          <a:xfrm>
            <a:off x="6719878"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 name="Rectangle 11"/>
          <p:cNvSpPr>
            <a:spLocks noChangeArrowheads="1"/>
          </p:cNvSpPr>
          <p:nvPr/>
        </p:nvSpPr>
        <p:spPr bwMode="auto">
          <a:xfrm>
            <a:off x="6110278" y="3857628"/>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 name="Line 12"/>
          <p:cNvSpPr>
            <a:spLocks noChangeShapeType="1"/>
          </p:cNvSpPr>
          <p:nvPr/>
        </p:nvSpPr>
        <p:spPr bwMode="auto">
          <a:xfrm>
            <a:off x="2005002" y="4467228"/>
            <a:ext cx="0" cy="152400"/>
          </a:xfrm>
          <a:prstGeom prst="line">
            <a:avLst/>
          </a:prstGeom>
          <a:noFill/>
          <a:ln w="19050">
            <a:solidFill>
              <a:schemeClr val="tx1"/>
            </a:solidFill>
            <a:round/>
            <a:headEnd/>
            <a:tailEnd/>
          </a:ln>
        </p:spPr>
        <p:txBody>
          <a:bodyPr wrap="none"/>
          <a:lstStyle/>
          <a:p>
            <a:endParaRPr lang="en-US"/>
          </a:p>
        </p:txBody>
      </p:sp>
      <p:sp>
        <p:nvSpPr>
          <p:cNvPr id="16" name="Line 13"/>
          <p:cNvSpPr>
            <a:spLocks noChangeShapeType="1"/>
          </p:cNvSpPr>
          <p:nvPr/>
        </p:nvSpPr>
        <p:spPr bwMode="auto">
          <a:xfrm>
            <a:off x="2005002" y="4619628"/>
            <a:ext cx="609600" cy="0"/>
          </a:xfrm>
          <a:prstGeom prst="line">
            <a:avLst/>
          </a:prstGeom>
          <a:noFill/>
          <a:ln w="19050">
            <a:solidFill>
              <a:schemeClr val="tx1"/>
            </a:solidFill>
            <a:round/>
            <a:headEnd/>
            <a:tailEnd/>
          </a:ln>
        </p:spPr>
        <p:txBody>
          <a:bodyPr wrap="none"/>
          <a:lstStyle/>
          <a:p>
            <a:endParaRPr lang="en-US"/>
          </a:p>
        </p:txBody>
      </p:sp>
      <p:sp>
        <p:nvSpPr>
          <p:cNvPr id="17" name="Line 14"/>
          <p:cNvSpPr>
            <a:spLocks noChangeShapeType="1"/>
          </p:cNvSpPr>
          <p:nvPr/>
        </p:nvSpPr>
        <p:spPr bwMode="auto">
          <a:xfrm flipV="1">
            <a:off x="2614602" y="4467228"/>
            <a:ext cx="0" cy="152400"/>
          </a:xfrm>
          <a:prstGeom prst="line">
            <a:avLst/>
          </a:prstGeom>
          <a:noFill/>
          <a:ln w="19050">
            <a:solidFill>
              <a:schemeClr val="tx1"/>
            </a:solidFill>
            <a:round/>
            <a:headEnd/>
            <a:tailEnd type="triangle" w="med" len="med"/>
          </a:ln>
        </p:spPr>
        <p:txBody>
          <a:bodyPr wrap="none"/>
          <a:lstStyle/>
          <a:p>
            <a:endParaRPr lang="en-US"/>
          </a:p>
        </p:txBody>
      </p:sp>
      <p:sp>
        <p:nvSpPr>
          <p:cNvPr id="18" name="Line 15"/>
          <p:cNvSpPr>
            <a:spLocks noChangeShapeType="1"/>
          </p:cNvSpPr>
          <p:nvPr/>
        </p:nvSpPr>
        <p:spPr bwMode="auto">
          <a:xfrm>
            <a:off x="4443402" y="4467228"/>
            <a:ext cx="0" cy="152400"/>
          </a:xfrm>
          <a:prstGeom prst="line">
            <a:avLst/>
          </a:prstGeom>
          <a:noFill/>
          <a:ln w="19050">
            <a:solidFill>
              <a:schemeClr val="tx1"/>
            </a:solidFill>
            <a:round/>
            <a:headEnd/>
            <a:tailEnd/>
          </a:ln>
        </p:spPr>
        <p:txBody>
          <a:bodyPr wrap="none"/>
          <a:lstStyle/>
          <a:p>
            <a:endParaRPr lang="en-US"/>
          </a:p>
        </p:txBody>
      </p:sp>
      <p:sp>
        <p:nvSpPr>
          <p:cNvPr id="19" name="Line 16"/>
          <p:cNvSpPr>
            <a:spLocks noChangeShapeType="1"/>
          </p:cNvSpPr>
          <p:nvPr/>
        </p:nvSpPr>
        <p:spPr bwMode="auto">
          <a:xfrm>
            <a:off x="4443402" y="4619628"/>
            <a:ext cx="609600" cy="0"/>
          </a:xfrm>
          <a:prstGeom prst="line">
            <a:avLst/>
          </a:prstGeom>
          <a:noFill/>
          <a:ln w="19050">
            <a:solidFill>
              <a:schemeClr val="tx1"/>
            </a:solidFill>
            <a:round/>
            <a:headEnd/>
            <a:tailEnd/>
          </a:ln>
        </p:spPr>
        <p:txBody>
          <a:bodyPr wrap="none"/>
          <a:lstStyle/>
          <a:p>
            <a:endParaRPr lang="en-US"/>
          </a:p>
        </p:txBody>
      </p:sp>
      <p:sp>
        <p:nvSpPr>
          <p:cNvPr id="20" name="Line 17"/>
          <p:cNvSpPr>
            <a:spLocks noChangeShapeType="1"/>
          </p:cNvSpPr>
          <p:nvPr/>
        </p:nvSpPr>
        <p:spPr bwMode="auto">
          <a:xfrm flipV="1">
            <a:off x="5053002" y="4467228"/>
            <a:ext cx="0" cy="152400"/>
          </a:xfrm>
          <a:prstGeom prst="line">
            <a:avLst/>
          </a:prstGeom>
          <a:noFill/>
          <a:ln w="19050">
            <a:solidFill>
              <a:schemeClr val="tx1"/>
            </a:solidFill>
            <a:round/>
            <a:headEnd/>
            <a:tailEnd type="triangle" w="med" len="med"/>
          </a:ln>
        </p:spPr>
        <p:txBody>
          <a:bodyPr wrap="none"/>
          <a:lstStyle/>
          <a:p>
            <a:endParaRPr lang="en-US"/>
          </a:p>
        </p:txBody>
      </p:sp>
      <p:sp>
        <p:nvSpPr>
          <p:cNvPr id="21" name="Line 18"/>
          <p:cNvSpPr>
            <a:spLocks noChangeShapeType="1"/>
          </p:cNvSpPr>
          <p:nvPr/>
        </p:nvSpPr>
        <p:spPr bwMode="auto">
          <a:xfrm>
            <a:off x="3224202" y="4467228"/>
            <a:ext cx="0" cy="152400"/>
          </a:xfrm>
          <a:prstGeom prst="line">
            <a:avLst/>
          </a:prstGeom>
          <a:noFill/>
          <a:ln w="19050">
            <a:solidFill>
              <a:schemeClr val="tx1"/>
            </a:solidFill>
            <a:round/>
            <a:headEnd/>
            <a:tailEnd/>
          </a:ln>
        </p:spPr>
        <p:txBody>
          <a:bodyPr wrap="none"/>
          <a:lstStyle/>
          <a:p>
            <a:endParaRPr lang="en-US"/>
          </a:p>
        </p:txBody>
      </p:sp>
      <p:sp>
        <p:nvSpPr>
          <p:cNvPr id="22" name="Line 19"/>
          <p:cNvSpPr>
            <a:spLocks noChangeShapeType="1"/>
          </p:cNvSpPr>
          <p:nvPr/>
        </p:nvSpPr>
        <p:spPr bwMode="auto">
          <a:xfrm>
            <a:off x="3224202" y="4619628"/>
            <a:ext cx="609600" cy="0"/>
          </a:xfrm>
          <a:prstGeom prst="line">
            <a:avLst/>
          </a:prstGeom>
          <a:noFill/>
          <a:ln w="19050">
            <a:solidFill>
              <a:schemeClr val="tx1"/>
            </a:solidFill>
            <a:round/>
            <a:headEnd/>
            <a:tailEnd/>
          </a:ln>
        </p:spPr>
        <p:txBody>
          <a:bodyPr wrap="none"/>
          <a:lstStyle/>
          <a:p>
            <a:endParaRPr lang="en-US"/>
          </a:p>
        </p:txBody>
      </p:sp>
      <p:sp>
        <p:nvSpPr>
          <p:cNvPr id="23" name="Line 20"/>
          <p:cNvSpPr>
            <a:spLocks noChangeShapeType="1"/>
          </p:cNvSpPr>
          <p:nvPr/>
        </p:nvSpPr>
        <p:spPr bwMode="auto">
          <a:xfrm flipV="1">
            <a:off x="3833802" y="4467228"/>
            <a:ext cx="0" cy="152400"/>
          </a:xfrm>
          <a:prstGeom prst="line">
            <a:avLst/>
          </a:prstGeom>
          <a:noFill/>
          <a:ln w="19050">
            <a:solidFill>
              <a:schemeClr val="tx1"/>
            </a:solidFill>
            <a:round/>
            <a:headEnd/>
            <a:tailEnd type="triangle" w="med" len="med"/>
          </a:ln>
        </p:spPr>
        <p:txBody>
          <a:bodyPr wrap="none"/>
          <a:lstStyle/>
          <a:p>
            <a:endParaRPr lang="en-US"/>
          </a:p>
        </p:txBody>
      </p:sp>
      <p:grpSp>
        <p:nvGrpSpPr>
          <p:cNvPr id="24" name="Group 21"/>
          <p:cNvGrpSpPr>
            <a:grpSpLocks/>
          </p:cNvGrpSpPr>
          <p:nvPr/>
        </p:nvGrpSpPr>
        <p:grpSpPr bwMode="auto">
          <a:xfrm>
            <a:off x="5653078" y="4467228"/>
            <a:ext cx="609600" cy="152400"/>
            <a:chOff x="3456" y="2640"/>
            <a:chExt cx="384" cy="96"/>
          </a:xfrm>
        </p:grpSpPr>
        <p:sp>
          <p:nvSpPr>
            <p:cNvPr id="25" name="Line 22"/>
            <p:cNvSpPr>
              <a:spLocks noChangeShapeType="1"/>
            </p:cNvSpPr>
            <p:nvPr/>
          </p:nvSpPr>
          <p:spPr bwMode="auto">
            <a:xfrm>
              <a:off x="3456" y="2640"/>
              <a:ext cx="0" cy="96"/>
            </a:xfrm>
            <a:prstGeom prst="line">
              <a:avLst/>
            </a:prstGeom>
            <a:noFill/>
            <a:ln w="19050">
              <a:solidFill>
                <a:schemeClr val="tx1"/>
              </a:solidFill>
              <a:round/>
              <a:headEnd/>
              <a:tailEnd/>
            </a:ln>
          </p:spPr>
          <p:txBody>
            <a:bodyPr wrap="none"/>
            <a:lstStyle/>
            <a:p>
              <a:endParaRPr lang="en-US"/>
            </a:p>
          </p:txBody>
        </p:sp>
        <p:sp>
          <p:nvSpPr>
            <p:cNvPr id="26" name="Line 23"/>
            <p:cNvSpPr>
              <a:spLocks noChangeShapeType="1"/>
            </p:cNvSpPr>
            <p:nvPr/>
          </p:nvSpPr>
          <p:spPr bwMode="auto">
            <a:xfrm>
              <a:off x="3456" y="2736"/>
              <a:ext cx="384" cy="0"/>
            </a:xfrm>
            <a:prstGeom prst="line">
              <a:avLst/>
            </a:prstGeom>
            <a:noFill/>
            <a:ln w="19050">
              <a:solidFill>
                <a:schemeClr val="tx1"/>
              </a:solidFill>
              <a:round/>
              <a:headEnd/>
              <a:tailEnd/>
            </a:ln>
          </p:spPr>
          <p:txBody>
            <a:bodyPr wrap="none"/>
            <a:lstStyle/>
            <a:p>
              <a:endParaRPr lang="en-US"/>
            </a:p>
          </p:txBody>
        </p:sp>
        <p:sp>
          <p:nvSpPr>
            <p:cNvPr id="27" name="Line 24"/>
            <p:cNvSpPr>
              <a:spLocks noChangeShapeType="1"/>
            </p:cNvSpPr>
            <p:nvPr/>
          </p:nvSpPr>
          <p:spPr bwMode="auto">
            <a:xfrm flipV="1">
              <a:off x="3840" y="2640"/>
              <a:ext cx="0" cy="96"/>
            </a:xfrm>
            <a:prstGeom prst="line">
              <a:avLst/>
            </a:prstGeom>
            <a:noFill/>
            <a:ln w="19050">
              <a:solidFill>
                <a:schemeClr val="tx1"/>
              </a:solidFill>
              <a:round/>
              <a:headEnd/>
              <a:tailEnd type="triangle" w="med" len="med"/>
            </a:ln>
          </p:spPr>
          <p:txBody>
            <a:bodyPr wrap="none"/>
            <a:lstStyle/>
            <a:p>
              <a:endParaRPr lang="en-US"/>
            </a:p>
          </p:txBody>
        </p:sp>
      </p:grpSp>
      <p:sp>
        <p:nvSpPr>
          <p:cNvPr id="28" name="Line 25"/>
          <p:cNvSpPr>
            <a:spLocks noChangeShapeType="1"/>
          </p:cNvSpPr>
          <p:nvPr/>
        </p:nvSpPr>
        <p:spPr bwMode="auto">
          <a:xfrm flipV="1">
            <a:off x="2614602" y="3705228"/>
            <a:ext cx="0" cy="152400"/>
          </a:xfrm>
          <a:prstGeom prst="line">
            <a:avLst/>
          </a:prstGeom>
          <a:noFill/>
          <a:ln w="19050">
            <a:solidFill>
              <a:schemeClr val="tx1"/>
            </a:solidFill>
            <a:round/>
            <a:headEnd/>
            <a:tailEnd/>
          </a:ln>
        </p:spPr>
        <p:txBody>
          <a:bodyPr wrap="none"/>
          <a:lstStyle/>
          <a:p>
            <a:endParaRPr lang="en-US"/>
          </a:p>
        </p:txBody>
      </p:sp>
      <p:sp>
        <p:nvSpPr>
          <p:cNvPr id="29" name="Line 26"/>
          <p:cNvSpPr>
            <a:spLocks noChangeShapeType="1"/>
          </p:cNvSpPr>
          <p:nvPr/>
        </p:nvSpPr>
        <p:spPr bwMode="auto">
          <a:xfrm>
            <a:off x="2614602" y="3705228"/>
            <a:ext cx="609600" cy="0"/>
          </a:xfrm>
          <a:prstGeom prst="line">
            <a:avLst/>
          </a:prstGeom>
          <a:noFill/>
          <a:ln w="19050">
            <a:solidFill>
              <a:schemeClr val="tx1"/>
            </a:solidFill>
            <a:round/>
            <a:headEnd/>
            <a:tailEnd/>
          </a:ln>
        </p:spPr>
        <p:txBody>
          <a:bodyPr wrap="none"/>
          <a:lstStyle/>
          <a:p>
            <a:endParaRPr lang="en-US"/>
          </a:p>
        </p:txBody>
      </p:sp>
      <p:sp>
        <p:nvSpPr>
          <p:cNvPr id="30" name="Line 27"/>
          <p:cNvSpPr>
            <a:spLocks noChangeShapeType="1"/>
          </p:cNvSpPr>
          <p:nvPr/>
        </p:nvSpPr>
        <p:spPr bwMode="auto">
          <a:xfrm>
            <a:off x="3224202" y="3705228"/>
            <a:ext cx="0" cy="152400"/>
          </a:xfrm>
          <a:prstGeom prst="line">
            <a:avLst/>
          </a:prstGeom>
          <a:noFill/>
          <a:ln w="19050">
            <a:solidFill>
              <a:schemeClr val="tx1"/>
            </a:solidFill>
            <a:round/>
            <a:headEnd/>
            <a:tailEnd type="triangle" w="med" len="med"/>
          </a:ln>
        </p:spPr>
        <p:txBody>
          <a:bodyPr wrap="none"/>
          <a:lstStyle/>
          <a:p>
            <a:endParaRPr lang="en-US"/>
          </a:p>
        </p:txBody>
      </p:sp>
      <p:sp>
        <p:nvSpPr>
          <p:cNvPr id="31" name="Line 28"/>
          <p:cNvSpPr>
            <a:spLocks noChangeShapeType="1"/>
          </p:cNvSpPr>
          <p:nvPr/>
        </p:nvSpPr>
        <p:spPr bwMode="auto">
          <a:xfrm flipV="1">
            <a:off x="3833802" y="3705228"/>
            <a:ext cx="0" cy="152400"/>
          </a:xfrm>
          <a:prstGeom prst="line">
            <a:avLst/>
          </a:prstGeom>
          <a:noFill/>
          <a:ln w="19050">
            <a:solidFill>
              <a:schemeClr val="tx1"/>
            </a:solidFill>
            <a:round/>
            <a:headEnd/>
            <a:tailEnd/>
          </a:ln>
        </p:spPr>
        <p:txBody>
          <a:bodyPr wrap="none"/>
          <a:lstStyle/>
          <a:p>
            <a:endParaRPr lang="en-US"/>
          </a:p>
        </p:txBody>
      </p:sp>
      <p:sp>
        <p:nvSpPr>
          <p:cNvPr id="32" name="Line 29"/>
          <p:cNvSpPr>
            <a:spLocks noChangeShapeType="1"/>
          </p:cNvSpPr>
          <p:nvPr/>
        </p:nvSpPr>
        <p:spPr bwMode="auto">
          <a:xfrm>
            <a:off x="3833802" y="3705228"/>
            <a:ext cx="609600" cy="0"/>
          </a:xfrm>
          <a:prstGeom prst="line">
            <a:avLst/>
          </a:prstGeom>
          <a:noFill/>
          <a:ln w="19050">
            <a:solidFill>
              <a:schemeClr val="tx1"/>
            </a:solidFill>
            <a:round/>
            <a:headEnd/>
            <a:tailEnd/>
          </a:ln>
        </p:spPr>
        <p:txBody>
          <a:bodyPr wrap="none"/>
          <a:lstStyle/>
          <a:p>
            <a:endParaRPr lang="en-US"/>
          </a:p>
        </p:txBody>
      </p:sp>
      <p:sp>
        <p:nvSpPr>
          <p:cNvPr id="33" name="Line 30"/>
          <p:cNvSpPr>
            <a:spLocks noChangeShapeType="1"/>
          </p:cNvSpPr>
          <p:nvPr/>
        </p:nvSpPr>
        <p:spPr bwMode="auto">
          <a:xfrm>
            <a:off x="4443402" y="3705228"/>
            <a:ext cx="0" cy="152400"/>
          </a:xfrm>
          <a:prstGeom prst="line">
            <a:avLst/>
          </a:prstGeom>
          <a:noFill/>
          <a:ln w="19050">
            <a:solidFill>
              <a:schemeClr val="tx1"/>
            </a:solidFill>
            <a:round/>
            <a:headEnd/>
            <a:tailEnd type="triangle" w="med" len="med"/>
          </a:ln>
        </p:spPr>
        <p:txBody>
          <a:bodyPr wrap="none"/>
          <a:lstStyle/>
          <a:p>
            <a:endParaRPr lang="en-US"/>
          </a:p>
        </p:txBody>
      </p:sp>
      <p:grpSp>
        <p:nvGrpSpPr>
          <p:cNvPr id="34" name="Group 34"/>
          <p:cNvGrpSpPr>
            <a:grpSpLocks/>
          </p:cNvGrpSpPr>
          <p:nvPr/>
        </p:nvGrpSpPr>
        <p:grpSpPr bwMode="auto">
          <a:xfrm>
            <a:off x="6262678" y="3705228"/>
            <a:ext cx="609600" cy="152400"/>
            <a:chOff x="3840" y="2160"/>
            <a:chExt cx="384" cy="96"/>
          </a:xfrm>
        </p:grpSpPr>
        <p:sp>
          <p:nvSpPr>
            <p:cNvPr id="35" name="Line 35"/>
            <p:cNvSpPr>
              <a:spLocks noChangeShapeType="1"/>
            </p:cNvSpPr>
            <p:nvPr/>
          </p:nvSpPr>
          <p:spPr bwMode="auto">
            <a:xfrm flipV="1">
              <a:off x="3840" y="2160"/>
              <a:ext cx="0" cy="96"/>
            </a:xfrm>
            <a:prstGeom prst="line">
              <a:avLst/>
            </a:prstGeom>
            <a:noFill/>
            <a:ln w="19050">
              <a:solidFill>
                <a:schemeClr val="tx1"/>
              </a:solidFill>
              <a:round/>
              <a:headEnd/>
              <a:tailEnd/>
            </a:ln>
          </p:spPr>
          <p:txBody>
            <a:bodyPr wrap="none"/>
            <a:lstStyle/>
            <a:p>
              <a:endParaRPr lang="en-US"/>
            </a:p>
          </p:txBody>
        </p:sp>
        <p:sp>
          <p:nvSpPr>
            <p:cNvPr id="36" name="Line 36"/>
            <p:cNvSpPr>
              <a:spLocks noChangeShapeType="1"/>
            </p:cNvSpPr>
            <p:nvPr/>
          </p:nvSpPr>
          <p:spPr bwMode="auto">
            <a:xfrm>
              <a:off x="3840" y="2160"/>
              <a:ext cx="384" cy="0"/>
            </a:xfrm>
            <a:prstGeom prst="line">
              <a:avLst/>
            </a:prstGeom>
            <a:noFill/>
            <a:ln w="19050">
              <a:solidFill>
                <a:schemeClr val="tx1"/>
              </a:solidFill>
              <a:round/>
              <a:headEnd/>
              <a:tailEnd/>
            </a:ln>
          </p:spPr>
          <p:txBody>
            <a:bodyPr wrap="none"/>
            <a:lstStyle/>
            <a:p>
              <a:endParaRPr lang="en-US"/>
            </a:p>
          </p:txBody>
        </p:sp>
        <p:sp>
          <p:nvSpPr>
            <p:cNvPr id="37" name="Line 37"/>
            <p:cNvSpPr>
              <a:spLocks noChangeShapeType="1"/>
            </p:cNvSpPr>
            <p:nvPr/>
          </p:nvSpPr>
          <p:spPr bwMode="auto">
            <a:xfrm>
              <a:off x="4224" y="2160"/>
              <a:ext cx="0" cy="96"/>
            </a:xfrm>
            <a:prstGeom prst="line">
              <a:avLst/>
            </a:prstGeom>
            <a:noFill/>
            <a:ln w="19050">
              <a:solidFill>
                <a:schemeClr val="tx1"/>
              </a:solidFill>
              <a:round/>
              <a:headEnd/>
              <a:tailEnd type="triangle" w="med" len="med"/>
            </a:ln>
          </p:spPr>
          <p:txBody>
            <a:bodyPr wrap="none"/>
            <a:lstStyle/>
            <a:p>
              <a:endParaRPr lang="en-US"/>
            </a:p>
          </p:txBody>
        </p:sp>
      </p:grpSp>
      <p:grpSp>
        <p:nvGrpSpPr>
          <p:cNvPr id="38" name="Group 46"/>
          <p:cNvGrpSpPr>
            <a:grpSpLocks/>
          </p:cNvGrpSpPr>
          <p:nvPr/>
        </p:nvGrpSpPr>
        <p:grpSpPr bwMode="auto">
          <a:xfrm>
            <a:off x="5043478" y="3705228"/>
            <a:ext cx="609600" cy="152400"/>
            <a:chOff x="3840" y="2160"/>
            <a:chExt cx="384" cy="96"/>
          </a:xfrm>
        </p:grpSpPr>
        <p:sp>
          <p:nvSpPr>
            <p:cNvPr id="39" name="Line 47"/>
            <p:cNvSpPr>
              <a:spLocks noChangeShapeType="1"/>
            </p:cNvSpPr>
            <p:nvPr/>
          </p:nvSpPr>
          <p:spPr bwMode="auto">
            <a:xfrm flipV="1">
              <a:off x="3840" y="2160"/>
              <a:ext cx="0" cy="96"/>
            </a:xfrm>
            <a:prstGeom prst="line">
              <a:avLst/>
            </a:prstGeom>
            <a:noFill/>
            <a:ln w="19050">
              <a:solidFill>
                <a:schemeClr val="tx1"/>
              </a:solidFill>
              <a:round/>
              <a:headEnd/>
              <a:tailEnd/>
            </a:ln>
          </p:spPr>
          <p:txBody>
            <a:bodyPr wrap="none"/>
            <a:lstStyle/>
            <a:p>
              <a:endParaRPr lang="en-US"/>
            </a:p>
          </p:txBody>
        </p:sp>
        <p:sp>
          <p:nvSpPr>
            <p:cNvPr id="40" name="Line 48"/>
            <p:cNvSpPr>
              <a:spLocks noChangeShapeType="1"/>
            </p:cNvSpPr>
            <p:nvPr/>
          </p:nvSpPr>
          <p:spPr bwMode="auto">
            <a:xfrm>
              <a:off x="3840" y="2160"/>
              <a:ext cx="384" cy="0"/>
            </a:xfrm>
            <a:prstGeom prst="line">
              <a:avLst/>
            </a:prstGeom>
            <a:noFill/>
            <a:ln w="19050">
              <a:solidFill>
                <a:schemeClr val="tx1"/>
              </a:solidFill>
              <a:round/>
              <a:headEnd/>
              <a:tailEnd/>
            </a:ln>
          </p:spPr>
          <p:txBody>
            <a:bodyPr wrap="none"/>
            <a:lstStyle/>
            <a:p>
              <a:endParaRPr lang="en-US"/>
            </a:p>
          </p:txBody>
        </p:sp>
        <p:sp>
          <p:nvSpPr>
            <p:cNvPr id="41" name="Line 49"/>
            <p:cNvSpPr>
              <a:spLocks noChangeShapeType="1"/>
            </p:cNvSpPr>
            <p:nvPr/>
          </p:nvSpPr>
          <p:spPr bwMode="auto">
            <a:xfrm>
              <a:off x="4224" y="2160"/>
              <a:ext cx="0" cy="96"/>
            </a:xfrm>
            <a:prstGeom prst="line">
              <a:avLst/>
            </a:prstGeom>
            <a:noFill/>
            <a:ln w="19050">
              <a:solidFill>
                <a:schemeClr val="tx1"/>
              </a:solidFill>
              <a:round/>
              <a:headEnd/>
              <a:tailEnd type="triangle" w="med" len="med"/>
            </a:ln>
          </p:spPr>
          <p:txBody>
            <a:bodyPr wrap="none"/>
            <a:lstStyle/>
            <a:p>
              <a:endParaRPr lang="en-US"/>
            </a:p>
          </p:txBody>
        </p:sp>
      </p:grpSp>
      <p:sp>
        <p:nvSpPr>
          <p:cNvPr id="42" name="Line 54"/>
          <p:cNvSpPr>
            <a:spLocks noChangeShapeType="1"/>
          </p:cNvSpPr>
          <p:nvPr/>
        </p:nvSpPr>
        <p:spPr bwMode="auto">
          <a:xfrm>
            <a:off x="1508102" y="4811715"/>
            <a:ext cx="6096000" cy="0"/>
          </a:xfrm>
          <a:prstGeom prst="line">
            <a:avLst/>
          </a:prstGeom>
          <a:noFill/>
          <a:ln w="9525">
            <a:solidFill>
              <a:srgbClr val="FF0000"/>
            </a:solidFill>
            <a:round/>
            <a:headEnd/>
            <a:tailEnd type="triangle" w="med" len="med"/>
          </a:ln>
        </p:spPr>
        <p:txBody>
          <a:bodyPr/>
          <a:lstStyle/>
          <a:p>
            <a:endParaRPr lang="en-US"/>
          </a:p>
        </p:txBody>
      </p:sp>
      <p:sp>
        <p:nvSpPr>
          <p:cNvPr id="43" name="Text Box 55"/>
          <p:cNvSpPr txBox="1">
            <a:spLocks noChangeArrowheads="1"/>
          </p:cNvSpPr>
          <p:nvPr/>
        </p:nvSpPr>
        <p:spPr bwMode="auto">
          <a:xfrm>
            <a:off x="1416027" y="5148265"/>
            <a:ext cx="4813690" cy="664797"/>
          </a:xfrm>
          <a:prstGeom prst="rect">
            <a:avLst/>
          </a:prstGeom>
          <a:noFill/>
          <a:ln w="9525">
            <a:noFill/>
            <a:miter lim="800000"/>
            <a:headEnd/>
            <a:tailEnd/>
          </a:ln>
        </p:spPr>
        <p:txBody>
          <a:bodyPr wrap="none">
            <a:spAutoFit/>
          </a:bodyPr>
          <a:lstStyle/>
          <a:p>
            <a:r>
              <a:rPr lang="pt-BR" sz="2000" dirty="0" smtClean="0">
                <a:solidFill>
                  <a:srgbClr val="FF0000"/>
                </a:solidFill>
                <a:latin typeface="Tahoma" pitchFamily="34" charset="0"/>
              </a:rPr>
              <a:t>Seta vermelha é a ordem de alocação</a:t>
            </a:r>
          </a:p>
          <a:p>
            <a:r>
              <a:rPr lang="pt-BR" sz="2000" dirty="0" smtClean="0">
                <a:solidFill>
                  <a:schemeClr val="tx1"/>
                </a:solidFill>
                <a:latin typeface="Tahoma" pitchFamily="34" charset="0"/>
              </a:rPr>
              <a:t>Seta Preta  é a ordem lógica das páginas</a:t>
            </a:r>
            <a:endParaRPr lang="pt-BR" sz="2000" dirty="0">
              <a:solidFill>
                <a:schemeClr val="tx1"/>
              </a:solidFill>
              <a:latin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Fragmentação</a:t>
            </a:r>
            <a:endParaRPr lang="pt-BR" dirty="0"/>
          </a:p>
        </p:txBody>
      </p:sp>
      <p:sp>
        <p:nvSpPr>
          <p:cNvPr id="5" name="Espaço Reservado para Texto 4"/>
          <p:cNvSpPr>
            <a:spLocks noGrp="1"/>
          </p:cNvSpPr>
          <p:nvPr>
            <p:ph type="body" sz="quarter" idx="10"/>
          </p:nvPr>
        </p:nvSpPr>
        <p:spPr/>
        <p:txBody>
          <a:bodyPr/>
          <a:lstStyle/>
          <a:p>
            <a:r>
              <a:rPr lang="pt-BR" sz="2500" dirty="0" smtClean="0"/>
              <a:t>Page </a:t>
            </a:r>
            <a:r>
              <a:rPr lang="pt-BR" sz="2500" dirty="0" err="1" smtClean="0"/>
              <a:t>split</a:t>
            </a:r>
            <a:endParaRPr lang="pt-BR" sz="2500" dirty="0" smtClean="0"/>
          </a:p>
          <a:p>
            <a:endParaRPr lang="pt-BR" sz="2500" dirty="0" smtClean="0"/>
          </a:p>
          <a:p>
            <a:endParaRPr lang="pt-BR" dirty="0"/>
          </a:p>
        </p:txBody>
      </p:sp>
      <p:sp>
        <p:nvSpPr>
          <p:cNvPr id="44" name="Rectangle 3"/>
          <p:cNvSpPr>
            <a:spLocks noChangeArrowheads="1"/>
          </p:cNvSpPr>
          <p:nvPr/>
        </p:nvSpPr>
        <p:spPr bwMode="auto">
          <a:xfrm>
            <a:off x="14573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5" name="Rectangle 4"/>
          <p:cNvSpPr>
            <a:spLocks noChangeArrowheads="1"/>
          </p:cNvSpPr>
          <p:nvPr/>
        </p:nvSpPr>
        <p:spPr bwMode="auto">
          <a:xfrm>
            <a:off x="5727723" y="3424238"/>
            <a:ext cx="301625" cy="612775"/>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6" name="Rectangle 5"/>
          <p:cNvSpPr>
            <a:spLocks noChangeArrowheads="1"/>
          </p:cNvSpPr>
          <p:nvPr/>
        </p:nvSpPr>
        <p:spPr bwMode="auto">
          <a:xfrm>
            <a:off x="51149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7" name="Rectangle 6"/>
          <p:cNvSpPr>
            <a:spLocks noChangeArrowheads="1"/>
          </p:cNvSpPr>
          <p:nvPr/>
        </p:nvSpPr>
        <p:spPr bwMode="auto">
          <a:xfrm>
            <a:off x="38957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8" name="Rectangle 7"/>
          <p:cNvSpPr>
            <a:spLocks noChangeArrowheads="1"/>
          </p:cNvSpPr>
          <p:nvPr/>
        </p:nvSpPr>
        <p:spPr bwMode="auto">
          <a:xfrm>
            <a:off x="32861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9" name="Rectangle 8"/>
          <p:cNvSpPr>
            <a:spLocks noChangeArrowheads="1"/>
          </p:cNvSpPr>
          <p:nvPr/>
        </p:nvSpPr>
        <p:spPr bwMode="auto">
          <a:xfrm>
            <a:off x="26765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0" name="Rectangle 9"/>
          <p:cNvSpPr>
            <a:spLocks noChangeArrowheads="1"/>
          </p:cNvSpPr>
          <p:nvPr/>
        </p:nvSpPr>
        <p:spPr bwMode="auto">
          <a:xfrm>
            <a:off x="20669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1" name="Rectangle 10"/>
          <p:cNvSpPr>
            <a:spLocks noChangeArrowheads="1"/>
          </p:cNvSpPr>
          <p:nvPr/>
        </p:nvSpPr>
        <p:spPr bwMode="auto">
          <a:xfrm>
            <a:off x="69437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2" name="Rectangle 11"/>
          <p:cNvSpPr>
            <a:spLocks noChangeArrowheads="1"/>
          </p:cNvSpPr>
          <p:nvPr/>
        </p:nvSpPr>
        <p:spPr bwMode="auto">
          <a:xfrm>
            <a:off x="6334148" y="3429000"/>
            <a:ext cx="304800" cy="6096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3" name="Line 12"/>
          <p:cNvSpPr>
            <a:spLocks noChangeShapeType="1"/>
          </p:cNvSpPr>
          <p:nvPr/>
        </p:nvSpPr>
        <p:spPr bwMode="auto">
          <a:xfrm>
            <a:off x="1609748" y="4038600"/>
            <a:ext cx="0" cy="152400"/>
          </a:xfrm>
          <a:prstGeom prst="line">
            <a:avLst/>
          </a:prstGeom>
          <a:noFill/>
          <a:ln w="19050">
            <a:solidFill>
              <a:schemeClr val="tx1"/>
            </a:solidFill>
            <a:round/>
            <a:headEnd/>
            <a:tailEnd/>
          </a:ln>
        </p:spPr>
        <p:txBody>
          <a:bodyPr wrap="none"/>
          <a:lstStyle/>
          <a:p>
            <a:endParaRPr lang="en-US"/>
          </a:p>
        </p:txBody>
      </p:sp>
      <p:sp>
        <p:nvSpPr>
          <p:cNvPr id="54" name="Line 13"/>
          <p:cNvSpPr>
            <a:spLocks noChangeShapeType="1"/>
          </p:cNvSpPr>
          <p:nvPr/>
        </p:nvSpPr>
        <p:spPr bwMode="auto">
          <a:xfrm>
            <a:off x="1609748" y="4191000"/>
            <a:ext cx="609600" cy="0"/>
          </a:xfrm>
          <a:prstGeom prst="line">
            <a:avLst/>
          </a:prstGeom>
          <a:noFill/>
          <a:ln w="19050">
            <a:solidFill>
              <a:schemeClr val="tx1"/>
            </a:solidFill>
            <a:round/>
            <a:headEnd/>
            <a:tailEnd/>
          </a:ln>
        </p:spPr>
        <p:txBody>
          <a:bodyPr wrap="none"/>
          <a:lstStyle/>
          <a:p>
            <a:endParaRPr lang="en-US"/>
          </a:p>
        </p:txBody>
      </p:sp>
      <p:sp>
        <p:nvSpPr>
          <p:cNvPr id="55" name="Line 14"/>
          <p:cNvSpPr>
            <a:spLocks noChangeShapeType="1"/>
          </p:cNvSpPr>
          <p:nvPr/>
        </p:nvSpPr>
        <p:spPr bwMode="auto">
          <a:xfrm flipV="1">
            <a:off x="2219348" y="4038600"/>
            <a:ext cx="0" cy="152400"/>
          </a:xfrm>
          <a:prstGeom prst="line">
            <a:avLst/>
          </a:prstGeom>
          <a:noFill/>
          <a:ln w="19050">
            <a:solidFill>
              <a:schemeClr val="tx1"/>
            </a:solidFill>
            <a:round/>
            <a:headEnd/>
            <a:tailEnd type="triangle" w="med" len="med"/>
          </a:ln>
        </p:spPr>
        <p:txBody>
          <a:bodyPr wrap="none"/>
          <a:lstStyle/>
          <a:p>
            <a:endParaRPr lang="en-US"/>
          </a:p>
        </p:txBody>
      </p:sp>
      <p:sp>
        <p:nvSpPr>
          <p:cNvPr id="56" name="Line 15"/>
          <p:cNvSpPr>
            <a:spLocks noChangeShapeType="1"/>
          </p:cNvSpPr>
          <p:nvPr/>
        </p:nvSpPr>
        <p:spPr bwMode="auto">
          <a:xfrm>
            <a:off x="4048148" y="4038600"/>
            <a:ext cx="0" cy="152400"/>
          </a:xfrm>
          <a:prstGeom prst="line">
            <a:avLst/>
          </a:prstGeom>
          <a:noFill/>
          <a:ln w="19050">
            <a:solidFill>
              <a:schemeClr val="tx1"/>
            </a:solidFill>
            <a:round/>
            <a:headEnd/>
            <a:tailEnd/>
          </a:ln>
        </p:spPr>
        <p:txBody>
          <a:bodyPr wrap="none"/>
          <a:lstStyle/>
          <a:p>
            <a:endParaRPr lang="en-US"/>
          </a:p>
        </p:txBody>
      </p:sp>
      <p:sp>
        <p:nvSpPr>
          <p:cNvPr id="57" name="Line 16"/>
          <p:cNvSpPr>
            <a:spLocks noChangeShapeType="1"/>
          </p:cNvSpPr>
          <p:nvPr/>
        </p:nvSpPr>
        <p:spPr bwMode="auto">
          <a:xfrm>
            <a:off x="4048148" y="4191000"/>
            <a:ext cx="609600" cy="0"/>
          </a:xfrm>
          <a:prstGeom prst="line">
            <a:avLst/>
          </a:prstGeom>
          <a:noFill/>
          <a:ln w="19050">
            <a:solidFill>
              <a:schemeClr val="tx1"/>
            </a:solidFill>
            <a:round/>
            <a:headEnd/>
            <a:tailEnd/>
          </a:ln>
        </p:spPr>
        <p:txBody>
          <a:bodyPr wrap="none"/>
          <a:lstStyle/>
          <a:p>
            <a:endParaRPr lang="en-US"/>
          </a:p>
        </p:txBody>
      </p:sp>
      <p:sp>
        <p:nvSpPr>
          <p:cNvPr id="58" name="Line 17"/>
          <p:cNvSpPr>
            <a:spLocks noChangeShapeType="1"/>
          </p:cNvSpPr>
          <p:nvPr/>
        </p:nvSpPr>
        <p:spPr bwMode="auto">
          <a:xfrm flipV="1">
            <a:off x="4657748" y="4038600"/>
            <a:ext cx="0" cy="152400"/>
          </a:xfrm>
          <a:prstGeom prst="line">
            <a:avLst/>
          </a:prstGeom>
          <a:noFill/>
          <a:ln w="19050">
            <a:solidFill>
              <a:schemeClr val="tx1"/>
            </a:solidFill>
            <a:round/>
            <a:headEnd/>
            <a:tailEnd type="triangle" w="med" len="med"/>
          </a:ln>
        </p:spPr>
        <p:txBody>
          <a:bodyPr wrap="none"/>
          <a:lstStyle/>
          <a:p>
            <a:endParaRPr lang="en-US"/>
          </a:p>
        </p:txBody>
      </p:sp>
      <p:sp>
        <p:nvSpPr>
          <p:cNvPr id="59" name="Line 18"/>
          <p:cNvSpPr>
            <a:spLocks noChangeShapeType="1"/>
          </p:cNvSpPr>
          <p:nvPr/>
        </p:nvSpPr>
        <p:spPr bwMode="auto">
          <a:xfrm>
            <a:off x="2828948" y="4038600"/>
            <a:ext cx="0" cy="152400"/>
          </a:xfrm>
          <a:prstGeom prst="line">
            <a:avLst/>
          </a:prstGeom>
          <a:noFill/>
          <a:ln w="19050">
            <a:solidFill>
              <a:schemeClr val="tx1"/>
            </a:solidFill>
            <a:round/>
            <a:headEnd/>
            <a:tailEnd/>
          </a:ln>
        </p:spPr>
        <p:txBody>
          <a:bodyPr wrap="none"/>
          <a:lstStyle/>
          <a:p>
            <a:endParaRPr lang="en-US"/>
          </a:p>
        </p:txBody>
      </p:sp>
      <p:sp>
        <p:nvSpPr>
          <p:cNvPr id="60" name="Line 19"/>
          <p:cNvSpPr>
            <a:spLocks noChangeShapeType="1"/>
          </p:cNvSpPr>
          <p:nvPr/>
        </p:nvSpPr>
        <p:spPr bwMode="auto">
          <a:xfrm>
            <a:off x="2828948" y="4191000"/>
            <a:ext cx="609600" cy="0"/>
          </a:xfrm>
          <a:prstGeom prst="line">
            <a:avLst/>
          </a:prstGeom>
          <a:noFill/>
          <a:ln w="19050">
            <a:solidFill>
              <a:schemeClr val="tx1"/>
            </a:solidFill>
            <a:round/>
            <a:headEnd/>
            <a:tailEnd/>
          </a:ln>
        </p:spPr>
        <p:txBody>
          <a:bodyPr wrap="none"/>
          <a:lstStyle/>
          <a:p>
            <a:endParaRPr lang="en-US"/>
          </a:p>
        </p:txBody>
      </p:sp>
      <p:sp>
        <p:nvSpPr>
          <p:cNvPr id="61" name="Line 20"/>
          <p:cNvSpPr>
            <a:spLocks noChangeShapeType="1"/>
          </p:cNvSpPr>
          <p:nvPr/>
        </p:nvSpPr>
        <p:spPr bwMode="auto">
          <a:xfrm flipV="1">
            <a:off x="3438548" y="4038600"/>
            <a:ext cx="0" cy="152400"/>
          </a:xfrm>
          <a:prstGeom prst="line">
            <a:avLst/>
          </a:prstGeom>
          <a:noFill/>
          <a:ln w="19050">
            <a:solidFill>
              <a:schemeClr val="tx1"/>
            </a:solidFill>
            <a:round/>
            <a:headEnd/>
            <a:tailEnd type="triangle" w="med" len="med"/>
          </a:ln>
        </p:spPr>
        <p:txBody>
          <a:bodyPr wrap="none"/>
          <a:lstStyle/>
          <a:p>
            <a:endParaRPr lang="en-US"/>
          </a:p>
        </p:txBody>
      </p:sp>
      <p:grpSp>
        <p:nvGrpSpPr>
          <p:cNvPr id="62" name="Group 21"/>
          <p:cNvGrpSpPr>
            <a:grpSpLocks/>
          </p:cNvGrpSpPr>
          <p:nvPr/>
        </p:nvGrpSpPr>
        <p:grpSpPr bwMode="auto">
          <a:xfrm>
            <a:off x="5876948" y="4038600"/>
            <a:ext cx="609600" cy="152400"/>
            <a:chOff x="3456" y="2640"/>
            <a:chExt cx="384" cy="96"/>
          </a:xfrm>
        </p:grpSpPr>
        <p:sp>
          <p:nvSpPr>
            <p:cNvPr id="63" name="Line 22"/>
            <p:cNvSpPr>
              <a:spLocks noChangeShapeType="1"/>
            </p:cNvSpPr>
            <p:nvPr/>
          </p:nvSpPr>
          <p:spPr bwMode="auto">
            <a:xfrm>
              <a:off x="3456" y="2640"/>
              <a:ext cx="0" cy="96"/>
            </a:xfrm>
            <a:prstGeom prst="line">
              <a:avLst/>
            </a:prstGeom>
            <a:noFill/>
            <a:ln w="19050">
              <a:solidFill>
                <a:schemeClr val="tx1"/>
              </a:solidFill>
              <a:round/>
              <a:headEnd/>
              <a:tailEnd/>
            </a:ln>
          </p:spPr>
          <p:txBody>
            <a:bodyPr wrap="none"/>
            <a:lstStyle/>
            <a:p>
              <a:endParaRPr lang="en-US"/>
            </a:p>
          </p:txBody>
        </p:sp>
        <p:sp>
          <p:nvSpPr>
            <p:cNvPr id="64" name="Line 23"/>
            <p:cNvSpPr>
              <a:spLocks noChangeShapeType="1"/>
            </p:cNvSpPr>
            <p:nvPr/>
          </p:nvSpPr>
          <p:spPr bwMode="auto">
            <a:xfrm>
              <a:off x="3456" y="2736"/>
              <a:ext cx="384" cy="0"/>
            </a:xfrm>
            <a:prstGeom prst="line">
              <a:avLst/>
            </a:prstGeom>
            <a:noFill/>
            <a:ln w="19050">
              <a:solidFill>
                <a:schemeClr val="tx1"/>
              </a:solidFill>
              <a:round/>
              <a:headEnd/>
              <a:tailEnd/>
            </a:ln>
          </p:spPr>
          <p:txBody>
            <a:bodyPr wrap="none"/>
            <a:lstStyle/>
            <a:p>
              <a:endParaRPr lang="en-US"/>
            </a:p>
          </p:txBody>
        </p:sp>
        <p:sp>
          <p:nvSpPr>
            <p:cNvPr id="65" name="Line 24"/>
            <p:cNvSpPr>
              <a:spLocks noChangeShapeType="1"/>
            </p:cNvSpPr>
            <p:nvPr/>
          </p:nvSpPr>
          <p:spPr bwMode="auto">
            <a:xfrm flipV="1">
              <a:off x="3840" y="2640"/>
              <a:ext cx="0" cy="96"/>
            </a:xfrm>
            <a:prstGeom prst="line">
              <a:avLst/>
            </a:prstGeom>
            <a:noFill/>
            <a:ln w="19050">
              <a:solidFill>
                <a:schemeClr val="tx1"/>
              </a:solidFill>
              <a:round/>
              <a:headEnd/>
              <a:tailEnd type="triangle" w="med" len="med"/>
            </a:ln>
          </p:spPr>
          <p:txBody>
            <a:bodyPr wrap="none"/>
            <a:lstStyle/>
            <a:p>
              <a:endParaRPr lang="en-US"/>
            </a:p>
          </p:txBody>
        </p:sp>
      </p:grpSp>
      <p:sp>
        <p:nvSpPr>
          <p:cNvPr id="66" name="Line 25"/>
          <p:cNvSpPr>
            <a:spLocks noChangeShapeType="1"/>
          </p:cNvSpPr>
          <p:nvPr/>
        </p:nvSpPr>
        <p:spPr bwMode="auto">
          <a:xfrm flipV="1">
            <a:off x="2219348" y="3276600"/>
            <a:ext cx="0" cy="152400"/>
          </a:xfrm>
          <a:prstGeom prst="line">
            <a:avLst/>
          </a:prstGeom>
          <a:noFill/>
          <a:ln w="19050">
            <a:solidFill>
              <a:schemeClr val="tx1"/>
            </a:solidFill>
            <a:round/>
            <a:headEnd/>
            <a:tailEnd/>
          </a:ln>
        </p:spPr>
        <p:txBody>
          <a:bodyPr wrap="none"/>
          <a:lstStyle/>
          <a:p>
            <a:endParaRPr lang="en-US"/>
          </a:p>
        </p:txBody>
      </p:sp>
      <p:sp>
        <p:nvSpPr>
          <p:cNvPr id="67" name="Line 26"/>
          <p:cNvSpPr>
            <a:spLocks noChangeShapeType="1"/>
          </p:cNvSpPr>
          <p:nvPr/>
        </p:nvSpPr>
        <p:spPr bwMode="auto">
          <a:xfrm>
            <a:off x="2219348" y="3276600"/>
            <a:ext cx="609600" cy="0"/>
          </a:xfrm>
          <a:prstGeom prst="line">
            <a:avLst/>
          </a:prstGeom>
          <a:noFill/>
          <a:ln w="19050">
            <a:solidFill>
              <a:schemeClr val="tx1"/>
            </a:solidFill>
            <a:round/>
            <a:headEnd/>
            <a:tailEnd/>
          </a:ln>
        </p:spPr>
        <p:txBody>
          <a:bodyPr wrap="none"/>
          <a:lstStyle/>
          <a:p>
            <a:endParaRPr lang="en-US"/>
          </a:p>
        </p:txBody>
      </p:sp>
      <p:sp>
        <p:nvSpPr>
          <p:cNvPr id="68" name="Line 27"/>
          <p:cNvSpPr>
            <a:spLocks noChangeShapeType="1"/>
          </p:cNvSpPr>
          <p:nvPr/>
        </p:nvSpPr>
        <p:spPr bwMode="auto">
          <a:xfrm>
            <a:off x="2828948" y="3276600"/>
            <a:ext cx="0" cy="152400"/>
          </a:xfrm>
          <a:prstGeom prst="line">
            <a:avLst/>
          </a:prstGeom>
          <a:noFill/>
          <a:ln w="19050">
            <a:solidFill>
              <a:schemeClr val="tx1"/>
            </a:solidFill>
            <a:round/>
            <a:headEnd/>
            <a:tailEnd type="triangle" w="med" len="med"/>
          </a:ln>
        </p:spPr>
        <p:txBody>
          <a:bodyPr wrap="none"/>
          <a:lstStyle/>
          <a:p>
            <a:endParaRPr lang="en-US"/>
          </a:p>
        </p:txBody>
      </p:sp>
      <p:sp>
        <p:nvSpPr>
          <p:cNvPr id="69" name="Line 28"/>
          <p:cNvSpPr>
            <a:spLocks noChangeShapeType="1"/>
          </p:cNvSpPr>
          <p:nvPr/>
        </p:nvSpPr>
        <p:spPr bwMode="auto">
          <a:xfrm flipV="1">
            <a:off x="3438548" y="3276600"/>
            <a:ext cx="0" cy="152400"/>
          </a:xfrm>
          <a:prstGeom prst="line">
            <a:avLst/>
          </a:prstGeom>
          <a:noFill/>
          <a:ln w="19050">
            <a:solidFill>
              <a:schemeClr val="tx1"/>
            </a:solidFill>
            <a:round/>
            <a:headEnd/>
            <a:tailEnd/>
          </a:ln>
        </p:spPr>
        <p:txBody>
          <a:bodyPr wrap="none"/>
          <a:lstStyle/>
          <a:p>
            <a:endParaRPr lang="en-US"/>
          </a:p>
        </p:txBody>
      </p:sp>
      <p:sp>
        <p:nvSpPr>
          <p:cNvPr id="70" name="Line 29"/>
          <p:cNvSpPr>
            <a:spLocks noChangeShapeType="1"/>
          </p:cNvSpPr>
          <p:nvPr/>
        </p:nvSpPr>
        <p:spPr bwMode="auto">
          <a:xfrm>
            <a:off x="3438548" y="3276600"/>
            <a:ext cx="609600" cy="0"/>
          </a:xfrm>
          <a:prstGeom prst="line">
            <a:avLst/>
          </a:prstGeom>
          <a:noFill/>
          <a:ln w="19050">
            <a:solidFill>
              <a:schemeClr val="tx1"/>
            </a:solidFill>
            <a:round/>
            <a:headEnd/>
            <a:tailEnd/>
          </a:ln>
        </p:spPr>
        <p:txBody>
          <a:bodyPr wrap="none"/>
          <a:lstStyle/>
          <a:p>
            <a:endParaRPr lang="en-US"/>
          </a:p>
        </p:txBody>
      </p:sp>
      <p:sp>
        <p:nvSpPr>
          <p:cNvPr id="71" name="Line 30"/>
          <p:cNvSpPr>
            <a:spLocks noChangeShapeType="1"/>
          </p:cNvSpPr>
          <p:nvPr/>
        </p:nvSpPr>
        <p:spPr bwMode="auto">
          <a:xfrm>
            <a:off x="4048148" y="3276600"/>
            <a:ext cx="0" cy="152400"/>
          </a:xfrm>
          <a:prstGeom prst="line">
            <a:avLst/>
          </a:prstGeom>
          <a:noFill/>
          <a:ln w="19050">
            <a:solidFill>
              <a:schemeClr val="tx1"/>
            </a:solidFill>
            <a:round/>
            <a:headEnd/>
            <a:tailEnd type="triangle" w="med" len="med"/>
          </a:ln>
        </p:spPr>
        <p:txBody>
          <a:bodyPr wrap="none"/>
          <a:lstStyle/>
          <a:p>
            <a:endParaRPr lang="en-US"/>
          </a:p>
        </p:txBody>
      </p:sp>
      <p:sp>
        <p:nvSpPr>
          <p:cNvPr id="72" name="Line 31"/>
          <p:cNvSpPr>
            <a:spLocks noChangeShapeType="1"/>
          </p:cNvSpPr>
          <p:nvPr/>
        </p:nvSpPr>
        <p:spPr bwMode="auto">
          <a:xfrm flipV="1">
            <a:off x="4657748" y="3124200"/>
            <a:ext cx="0" cy="304800"/>
          </a:xfrm>
          <a:prstGeom prst="line">
            <a:avLst/>
          </a:prstGeom>
          <a:noFill/>
          <a:ln w="19050">
            <a:solidFill>
              <a:schemeClr val="tx1"/>
            </a:solidFill>
            <a:round/>
            <a:headEnd/>
            <a:tailEnd/>
          </a:ln>
        </p:spPr>
        <p:txBody>
          <a:bodyPr wrap="none"/>
          <a:lstStyle/>
          <a:p>
            <a:endParaRPr lang="en-US"/>
          </a:p>
        </p:txBody>
      </p:sp>
      <p:sp>
        <p:nvSpPr>
          <p:cNvPr id="73" name="Line 32"/>
          <p:cNvSpPr>
            <a:spLocks noChangeShapeType="1"/>
          </p:cNvSpPr>
          <p:nvPr/>
        </p:nvSpPr>
        <p:spPr bwMode="auto">
          <a:xfrm>
            <a:off x="4657748" y="3124200"/>
            <a:ext cx="3048000" cy="0"/>
          </a:xfrm>
          <a:prstGeom prst="line">
            <a:avLst/>
          </a:prstGeom>
          <a:noFill/>
          <a:ln w="19050">
            <a:solidFill>
              <a:schemeClr val="tx1"/>
            </a:solidFill>
            <a:round/>
            <a:headEnd/>
            <a:tailEnd/>
          </a:ln>
        </p:spPr>
        <p:txBody>
          <a:bodyPr wrap="none"/>
          <a:lstStyle/>
          <a:p>
            <a:endParaRPr lang="en-US"/>
          </a:p>
        </p:txBody>
      </p:sp>
      <p:sp>
        <p:nvSpPr>
          <p:cNvPr id="74" name="Line 33"/>
          <p:cNvSpPr>
            <a:spLocks noChangeShapeType="1"/>
          </p:cNvSpPr>
          <p:nvPr/>
        </p:nvSpPr>
        <p:spPr bwMode="auto">
          <a:xfrm>
            <a:off x="7705748" y="3124200"/>
            <a:ext cx="0" cy="304800"/>
          </a:xfrm>
          <a:prstGeom prst="line">
            <a:avLst/>
          </a:prstGeom>
          <a:noFill/>
          <a:ln w="19050">
            <a:solidFill>
              <a:schemeClr val="tx1"/>
            </a:solidFill>
            <a:round/>
            <a:headEnd/>
            <a:tailEnd type="triangle" w="med" len="med"/>
          </a:ln>
        </p:spPr>
        <p:txBody>
          <a:bodyPr wrap="none"/>
          <a:lstStyle/>
          <a:p>
            <a:endParaRPr lang="en-US"/>
          </a:p>
        </p:txBody>
      </p:sp>
      <p:grpSp>
        <p:nvGrpSpPr>
          <p:cNvPr id="75" name="Group 34"/>
          <p:cNvGrpSpPr>
            <a:grpSpLocks/>
          </p:cNvGrpSpPr>
          <p:nvPr/>
        </p:nvGrpSpPr>
        <p:grpSpPr bwMode="auto">
          <a:xfrm>
            <a:off x="6486548" y="3276600"/>
            <a:ext cx="609600" cy="152400"/>
            <a:chOff x="3840" y="2160"/>
            <a:chExt cx="384" cy="96"/>
          </a:xfrm>
        </p:grpSpPr>
        <p:sp>
          <p:nvSpPr>
            <p:cNvPr id="76" name="Line 35"/>
            <p:cNvSpPr>
              <a:spLocks noChangeShapeType="1"/>
            </p:cNvSpPr>
            <p:nvPr/>
          </p:nvSpPr>
          <p:spPr bwMode="auto">
            <a:xfrm flipV="1">
              <a:off x="3840" y="2160"/>
              <a:ext cx="0" cy="96"/>
            </a:xfrm>
            <a:prstGeom prst="line">
              <a:avLst/>
            </a:prstGeom>
            <a:noFill/>
            <a:ln w="19050">
              <a:solidFill>
                <a:schemeClr val="tx1"/>
              </a:solidFill>
              <a:round/>
              <a:headEnd/>
              <a:tailEnd/>
            </a:ln>
          </p:spPr>
          <p:txBody>
            <a:bodyPr wrap="none"/>
            <a:lstStyle/>
            <a:p>
              <a:endParaRPr lang="en-US"/>
            </a:p>
          </p:txBody>
        </p:sp>
        <p:sp>
          <p:nvSpPr>
            <p:cNvPr id="77" name="Line 36"/>
            <p:cNvSpPr>
              <a:spLocks noChangeShapeType="1"/>
            </p:cNvSpPr>
            <p:nvPr/>
          </p:nvSpPr>
          <p:spPr bwMode="auto">
            <a:xfrm>
              <a:off x="3840" y="2160"/>
              <a:ext cx="384" cy="0"/>
            </a:xfrm>
            <a:prstGeom prst="line">
              <a:avLst/>
            </a:prstGeom>
            <a:noFill/>
            <a:ln w="19050">
              <a:solidFill>
                <a:schemeClr val="tx1"/>
              </a:solidFill>
              <a:round/>
              <a:headEnd/>
              <a:tailEnd/>
            </a:ln>
          </p:spPr>
          <p:txBody>
            <a:bodyPr wrap="none"/>
            <a:lstStyle/>
            <a:p>
              <a:endParaRPr lang="en-US"/>
            </a:p>
          </p:txBody>
        </p:sp>
        <p:sp>
          <p:nvSpPr>
            <p:cNvPr id="78" name="Line 37"/>
            <p:cNvSpPr>
              <a:spLocks noChangeShapeType="1"/>
            </p:cNvSpPr>
            <p:nvPr/>
          </p:nvSpPr>
          <p:spPr bwMode="auto">
            <a:xfrm>
              <a:off x="4224" y="2160"/>
              <a:ext cx="0" cy="96"/>
            </a:xfrm>
            <a:prstGeom prst="line">
              <a:avLst/>
            </a:prstGeom>
            <a:noFill/>
            <a:ln w="19050">
              <a:solidFill>
                <a:schemeClr val="tx1"/>
              </a:solidFill>
              <a:round/>
              <a:headEnd/>
              <a:tailEnd type="triangle" w="med" len="med"/>
            </a:ln>
          </p:spPr>
          <p:txBody>
            <a:bodyPr wrap="none"/>
            <a:lstStyle/>
            <a:p>
              <a:endParaRPr lang="en-US"/>
            </a:p>
          </p:txBody>
        </p:sp>
      </p:grpSp>
      <p:grpSp>
        <p:nvGrpSpPr>
          <p:cNvPr id="79" name="Group 38"/>
          <p:cNvGrpSpPr>
            <a:grpSpLocks/>
          </p:cNvGrpSpPr>
          <p:nvPr/>
        </p:nvGrpSpPr>
        <p:grpSpPr bwMode="auto">
          <a:xfrm>
            <a:off x="7553348" y="3429000"/>
            <a:ext cx="304800" cy="609600"/>
            <a:chOff x="3360" y="2352"/>
            <a:chExt cx="192" cy="384"/>
          </a:xfrm>
        </p:grpSpPr>
        <p:sp>
          <p:nvSpPr>
            <p:cNvPr id="80" name="Rectangle 39"/>
            <p:cNvSpPr>
              <a:spLocks noChangeArrowheads="1"/>
            </p:cNvSpPr>
            <p:nvPr/>
          </p:nvSpPr>
          <p:spPr bwMode="auto">
            <a:xfrm>
              <a:off x="3360" y="2352"/>
              <a:ext cx="192" cy="384"/>
            </a:xfrm>
            <a:prstGeom prst="rect">
              <a:avLst/>
            </a:prstGeom>
            <a:solidFill>
              <a:schemeClr val="bg1"/>
            </a:solidFill>
            <a:ln w="19050">
              <a:noFill/>
              <a:miter lim="800000"/>
              <a:headEnd/>
              <a:tailEnd/>
            </a:ln>
          </p:spPr>
          <p:txBody>
            <a:bodyPr wrap="none" anchor="ctr"/>
            <a:lstStyle/>
            <a:p>
              <a:endParaRPr lang="en-US"/>
            </a:p>
          </p:txBody>
        </p:sp>
        <p:sp>
          <p:nvSpPr>
            <p:cNvPr id="81" name="Rectangle 40"/>
            <p:cNvSpPr>
              <a:spLocks noChangeArrowheads="1"/>
            </p:cNvSpPr>
            <p:nvPr/>
          </p:nvSpPr>
          <p:spPr bwMode="auto">
            <a:xfrm>
              <a:off x="3360" y="2544"/>
              <a:ext cx="192" cy="192"/>
            </a:xfrm>
            <a:prstGeom prst="rect">
              <a:avLst/>
            </a:prstGeom>
            <a:solidFill>
              <a:schemeClr val="accent1"/>
            </a:solidFill>
            <a:ln w="19050">
              <a:noFill/>
              <a:miter lim="800000"/>
              <a:headEnd/>
              <a:tailEnd/>
            </a:ln>
          </p:spPr>
          <p:txBody>
            <a:bodyPr wrap="none" anchor="ctr"/>
            <a:lstStyle/>
            <a:p>
              <a:endParaRPr lang="en-US"/>
            </a:p>
          </p:txBody>
        </p:sp>
        <p:sp>
          <p:nvSpPr>
            <p:cNvPr id="82" name="Rectangle 41"/>
            <p:cNvSpPr>
              <a:spLocks noChangeArrowheads="1"/>
            </p:cNvSpPr>
            <p:nvPr/>
          </p:nvSpPr>
          <p:spPr bwMode="auto">
            <a:xfrm>
              <a:off x="3360" y="2352"/>
              <a:ext cx="192" cy="384"/>
            </a:xfrm>
            <a:prstGeom prst="rect">
              <a:avLst/>
            </a:prstGeom>
            <a:noFill/>
            <a:ln w="19050">
              <a:solidFill>
                <a:schemeClr val="tx1"/>
              </a:solidFill>
              <a:miter lim="800000"/>
              <a:headEnd/>
              <a:tailEnd/>
            </a:ln>
          </p:spPr>
          <p:txBody>
            <a:bodyPr wrap="none" anchor="ctr"/>
            <a:lstStyle/>
            <a:p>
              <a:endParaRPr lang="en-US"/>
            </a:p>
          </p:txBody>
        </p:sp>
      </p:grpSp>
      <p:grpSp>
        <p:nvGrpSpPr>
          <p:cNvPr id="83" name="Group 42"/>
          <p:cNvGrpSpPr>
            <a:grpSpLocks/>
          </p:cNvGrpSpPr>
          <p:nvPr/>
        </p:nvGrpSpPr>
        <p:grpSpPr bwMode="auto">
          <a:xfrm>
            <a:off x="4505348" y="3429000"/>
            <a:ext cx="304800" cy="609600"/>
            <a:chOff x="3360" y="2352"/>
            <a:chExt cx="192" cy="384"/>
          </a:xfrm>
        </p:grpSpPr>
        <p:sp>
          <p:nvSpPr>
            <p:cNvPr id="84" name="Rectangle 43"/>
            <p:cNvSpPr>
              <a:spLocks noChangeArrowheads="1"/>
            </p:cNvSpPr>
            <p:nvPr/>
          </p:nvSpPr>
          <p:spPr bwMode="auto">
            <a:xfrm>
              <a:off x="3360" y="2352"/>
              <a:ext cx="192" cy="384"/>
            </a:xfrm>
            <a:prstGeom prst="rect">
              <a:avLst/>
            </a:prstGeom>
            <a:solidFill>
              <a:schemeClr val="bg1"/>
            </a:solidFill>
            <a:ln w="19050">
              <a:noFill/>
              <a:miter lim="800000"/>
              <a:headEnd/>
              <a:tailEnd/>
            </a:ln>
          </p:spPr>
          <p:txBody>
            <a:bodyPr wrap="none" anchor="ctr"/>
            <a:lstStyle/>
            <a:p>
              <a:endParaRPr lang="en-US"/>
            </a:p>
          </p:txBody>
        </p:sp>
        <p:sp>
          <p:nvSpPr>
            <p:cNvPr id="85" name="Rectangle 44"/>
            <p:cNvSpPr>
              <a:spLocks noChangeArrowheads="1"/>
            </p:cNvSpPr>
            <p:nvPr/>
          </p:nvSpPr>
          <p:spPr bwMode="auto">
            <a:xfrm>
              <a:off x="3360" y="2544"/>
              <a:ext cx="192" cy="192"/>
            </a:xfrm>
            <a:prstGeom prst="rect">
              <a:avLst/>
            </a:prstGeom>
            <a:solidFill>
              <a:schemeClr val="accent1"/>
            </a:solidFill>
            <a:ln w="19050">
              <a:noFill/>
              <a:miter lim="800000"/>
              <a:headEnd/>
              <a:tailEnd/>
            </a:ln>
          </p:spPr>
          <p:txBody>
            <a:bodyPr wrap="none" anchor="ctr"/>
            <a:lstStyle/>
            <a:p>
              <a:endParaRPr lang="en-US"/>
            </a:p>
          </p:txBody>
        </p:sp>
        <p:sp>
          <p:nvSpPr>
            <p:cNvPr id="86" name="Rectangle 45"/>
            <p:cNvSpPr>
              <a:spLocks noChangeArrowheads="1"/>
            </p:cNvSpPr>
            <p:nvPr/>
          </p:nvSpPr>
          <p:spPr bwMode="auto">
            <a:xfrm>
              <a:off x="3360" y="2352"/>
              <a:ext cx="192" cy="384"/>
            </a:xfrm>
            <a:prstGeom prst="rect">
              <a:avLst/>
            </a:prstGeom>
            <a:noFill/>
            <a:ln w="19050">
              <a:solidFill>
                <a:schemeClr val="tx1"/>
              </a:solidFill>
              <a:miter lim="800000"/>
              <a:headEnd/>
              <a:tailEnd/>
            </a:ln>
          </p:spPr>
          <p:txBody>
            <a:bodyPr wrap="none" anchor="ctr"/>
            <a:lstStyle/>
            <a:p>
              <a:endParaRPr lang="en-US"/>
            </a:p>
          </p:txBody>
        </p:sp>
      </p:grpSp>
      <p:grpSp>
        <p:nvGrpSpPr>
          <p:cNvPr id="87" name="Group 46"/>
          <p:cNvGrpSpPr>
            <a:grpSpLocks/>
          </p:cNvGrpSpPr>
          <p:nvPr/>
        </p:nvGrpSpPr>
        <p:grpSpPr bwMode="auto">
          <a:xfrm>
            <a:off x="5267348" y="3276600"/>
            <a:ext cx="609600" cy="152400"/>
            <a:chOff x="3840" y="2160"/>
            <a:chExt cx="384" cy="96"/>
          </a:xfrm>
        </p:grpSpPr>
        <p:sp>
          <p:nvSpPr>
            <p:cNvPr id="88" name="Line 47"/>
            <p:cNvSpPr>
              <a:spLocks noChangeShapeType="1"/>
            </p:cNvSpPr>
            <p:nvPr/>
          </p:nvSpPr>
          <p:spPr bwMode="auto">
            <a:xfrm flipV="1">
              <a:off x="3840" y="2160"/>
              <a:ext cx="0" cy="96"/>
            </a:xfrm>
            <a:prstGeom prst="line">
              <a:avLst/>
            </a:prstGeom>
            <a:noFill/>
            <a:ln w="19050">
              <a:solidFill>
                <a:schemeClr val="tx1"/>
              </a:solidFill>
              <a:round/>
              <a:headEnd/>
              <a:tailEnd/>
            </a:ln>
          </p:spPr>
          <p:txBody>
            <a:bodyPr wrap="none"/>
            <a:lstStyle/>
            <a:p>
              <a:endParaRPr lang="en-US"/>
            </a:p>
          </p:txBody>
        </p:sp>
        <p:sp>
          <p:nvSpPr>
            <p:cNvPr id="89" name="Line 48"/>
            <p:cNvSpPr>
              <a:spLocks noChangeShapeType="1"/>
            </p:cNvSpPr>
            <p:nvPr/>
          </p:nvSpPr>
          <p:spPr bwMode="auto">
            <a:xfrm>
              <a:off x="3840" y="2160"/>
              <a:ext cx="384" cy="0"/>
            </a:xfrm>
            <a:prstGeom prst="line">
              <a:avLst/>
            </a:prstGeom>
            <a:noFill/>
            <a:ln w="19050">
              <a:solidFill>
                <a:schemeClr val="tx1"/>
              </a:solidFill>
              <a:round/>
              <a:headEnd/>
              <a:tailEnd/>
            </a:ln>
          </p:spPr>
          <p:txBody>
            <a:bodyPr wrap="none"/>
            <a:lstStyle/>
            <a:p>
              <a:endParaRPr lang="en-US"/>
            </a:p>
          </p:txBody>
        </p:sp>
        <p:sp>
          <p:nvSpPr>
            <p:cNvPr id="90" name="Line 49"/>
            <p:cNvSpPr>
              <a:spLocks noChangeShapeType="1"/>
            </p:cNvSpPr>
            <p:nvPr/>
          </p:nvSpPr>
          <p:spPr bwMode="auto">
            <a:xfrm>
              <a:off x="4224" y="2160"/>
              <a:ext cx="0" cy="96"/>
            </a:xfrm>
            <a:prstGeom prst="line">
              <a:avLst/>
            </a:prstGeom>
            <a:noFill/>
            <a:ln w="19050">
              <a:solidFill>
                <a:schemeClr val="tx1"/>
              </a:solidFill>
              <a:round/>
              <a:headEnd/>
              <a:tailEnd type="triangle" w="med" len="med"/>
            </a:ln>
          </p:spPr>
          <p:txBody>
            <a:bodyPr wrap="none"/>
            <a:lstStyle/>
            <a:p>
              <a:endParaRPr lang="en-US"/>
            </a:p>
          </p:txBody>
        </p:sp>
      </p:grpSp>
      <p:sp>
        <p:nvSpPr>
          <p:cNvPr id="91" name="Line 50"/>
          <p:cNvSpPr>
            <a:spLocks noChangeShapeType="1"/>
          </p:cNvSpPr>
          <p:nvPr/>
        </p:nvSpPr>
        <p:spPr bwMode="auto">
          <a:xfrm>
            <a:off x="7705748" y="4038600"/>
            <a:ext cx="0" cy="304800"/>
          </a:xfrm>
          <a:prstGeom prst="line">
            <a:avLst/>
          </a:prstGeom>
          <a:noFill/>
          <a:ln w="19050">
            <a:solidFill>
              <a:schemeClr val="tx1"/>
            </a:solidFill>
            <a:round/>
            <a:headEnd/>
            <a:tailEnd/>
          </a:ln>
        </p:spPr>
        <p:txBody>
          <a:bodyPr wrap="none"/>
          <a:lstStyle/>
          <a:p>
            <a:endParaRPr lang="en-US"/>
          </a:p>
        </p:txBody>
      </p:sp>
      <p:sp>
        <p:nvSpPr>
          <p:cNvPr id="92" name="Line 51"/>
          <p:cNvSpPr>
            <a:spLocks noChangeShapeType="1"/>
          </p:cNvSpPr>
          <p:nvPr/>
        </p:nvSpPr>
        <p:spPr bwMode="auto">
          <a:xfrm>
            <a:off x="5267348" y="4343400"/>
            <a:ext cx="2438400" cy="0"/>
          </a:xfrm>
          <a:prstGeom prst="line">
            <a:avLst/>
          </a:prstGeom>
          <a:noFill/>
          <a:ln w="19050">
            <a:solidFill>
              <a:schemeClr val="tx1"/>
            </a:solidFill>
            <a:round/>
            <a:headEnd/>
            <a:tailEnd/>
          </a:ln>
        </p:spPr>
        <p:txBody>
          <a:bodyPr wrap="none"/>
          <a:lstStyle/>
          <a:p>
            <a:endParaRPr lang="en-US"/>
          </a:p>
        </p:txBody>
      </p:sp>
      <p:sp>
        <p:nvSpPr>
          <p:cNvPr id="93" name="Line 52"/>
          <p:cNvSpPr>
            <a:spLocks noChangeShapeType="1"/>
          </p:cNvSpPr>
          <p:nvPr/>
        </p:nvSpPr>
        <p:spPr bwMode="auto">
          <a:xfrm flipV="1">
            <a:off x="5267348" y="4038600"/>
            <a:ext cx="0" cy="304800"/>
          </a:xfrm>
          <a:prstGeom prst="line">
            <a:avLst/>
          </a:prstGeom>
          <a:noFill/>
          <a:ln w="19050">
            <a:solidFill>
              <a:schemeClr val="tx1"/>
            </a:solidFill>
            <a:round/>
            <a:headEnd/>
            <a:tailEnd type="triangle" w="med" len="med"/>
          </a:ln>
        </p:spPr>
        <p:txBody>
          <a:bodyPr wrap="none"/>
          <a:lstStyle/>
          <a:p>
            <a:endParaRPr lang="en-US"/>
          </a:p>
        </p:txBody>
      </p:sp>
      <p:sp>
        <p:nvSpPr>
          <p:cNvPr id="94" name="Line 54"/>
          <p:cNvSpPr>
            <a:spLocks noChangeShapeType="1"/>
          </p:cNvSpPr>
          <p:nvPr/>
        </p:nvSpPr>
        <p:spPr bwMode="auto">
          <a:xfrm>
            <a:off x="1609748" y="4724400"/>
            <a:ext cx="6096000" cy="0"/>
          </a:xfrm>
          <a:prstGeom prst="line">
            <a:avLst/>
          </a:prstGeom>
          <a:noFill/>
          <a:ln w="9525">
            <a:solidFill>
              <a:srgbClr val="FF0000"/>
            </a:solidFill>
            <a:round/>
            <a:headEnd/>
            <a:tailEnd type="triangle" w="med" len="med"/>
          </a:ln>
        </p:spPr>
        <p:txBody>
          <a:bodyPr/>
          <a:lstStyle/>
          <a:p>
            <a:endParaRPr lang="en-US"/>
          </a:p>
        </p:txBody>
      </p:sp>
      <p:sp>
        <p:nvSpPr>
          <p:cNvPr id="95" name="Text Box 55"/>
          <p:cNvSpPr txBox="1">
            <a:spLocks noChangeArrowheads="1"/>
          </p:cNvSpPr>
          <p:nvPr/>
        </p:nvSpPr>
        <p:spPr bwMode="auto">
          <a:xfrm>
            <a:off x="1517673" y="5060950"/>
            <a:ext cx="4813690" cy="664797"/>
          </a:xfrm>
          <a:prstGeom prst="rect">
            <a:avLst/>
          </a:prstGeom>
          <a:noFill/>
          <a:ln w="9525">
            <a:noFill/>
            <a:miter lim="800000"/>
            <a:headEnd/>
            <a:tailEnd/>
          </a:ln>
        </p:spPr>
        <p:txBody>
          <a:bodyPr wrap="none">
            <a:spAutoFit/>
          </a:bodyPr>
          <a:lstStyle/>
          <a:p>
            <a:r>
              <a:rPr lang="pt-BR" sz="2000" dirty="0" smtClean="0">
                <a:solidFill>
                  <a:srgbClr val="FF0000"/>
                </a:solidFill>
                <a:latin typeface="Tahoma" pitchFamily="34" charset="0"/>
              </a:rPr>
              <a:t>Seta vermelha é a ordem de alocação</a:t>
            </a:r>
          </a:p>
          <a:p>
            <a:r>
              <a:rPr lang="pt-BR" sz="2000" dirty="0" smtClean="0">
                <a:solidFill>
                  <a:schemeClr val="tx1"/>
                </a:solidFill>
                <a:latin typeface="Tahoma" pitchFamily="34" charset="0"/>
              </a:rPr>
              <a:t>Seta Preta  é a ordem lógica das páginas</a:t>
            </a:r>
            <a:endParaRPr lang="pt-BR" sz="2000" dirty="0">
              <a:solidFill>
                <a:schemeClr val="tx1"/>
              </a:solidFill>
              <a:latin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Fragmentação</a:t>
            </a:r>
            <a:endParaRPr lang="pt-BR" dirty="0"/>
          </a:p>
        </p:txBody>
      </p:sp>
      <p:sp>
        <p:nvSpPr>
          <p:cNvPr id="5" name="Espaço Reservado para Texto 4"/>
          <p:cNvSpPr>
            <a:spLocks noGrp="1"/>
          </p:cNvSpPr>
          <p:nvPr>
            <p:ph type="body" sz="quarter" idx="10"/>
          </p:nvPr>
        </p:nvSpPr>
        <p:spPr/>
        <p:txBody>
          <a:bodyPr/>
          <a:lstStyle/>
          <a:p>
            <a:r>
              <a:rPr lang="pt-BR" sz="2500" dirty="0" err="1" smtClean="0"/>
              <a:t>Inserts</a:t>
            </a:r>
            <a:r>
              <a:rPr lang="pt-BR" sz="2500" dirty="0" smtClean="0"/>
              <a:t>, </a:t>
            </a:r>
            <a:r>
              <a:rPr lang="pt-BR" sz="2500" dirty="0" err="1" smtClean="0"/>
              <a:t>updates</a:t>
            </a:r>
            <a:r>
              <a:rPr lang="pt-BR" sz="2500" dirty="0" smtClean="0"/>
              <a:t> e deletes</a:t>
            </a:r>
          </a:p>
          <a:p>
            <a:endParaRPr lang="pt-BR" sz="2500" dirty="0" smtClean="0"/>
          </a:p>
          <a:p>
            <a:endParaRPr lang="pt-BR" dirty="0"/>
          </a:p>
        </p:txBody>
      </p:sp>
      <p:sp>
        <p:nvSpPr>
          <p:cNvPr id="62" name="Text Box 55"/>
          <p:cNvSpPr txBox="1">
            <a:spLocks noChangeArrowheads="1"/>
          </p:cNvSpPr>
          <p:nvPr/>
        </p:nvSpPr>
        <p:spPr bwMode="auto">
          <a:xfrm>
            <a:off x="1357290" y="5000636"/>
            <a:ext cx="4813690" cy="664797"/>
          </a:xfrm>
          <a:prstGeom prst="rect">
            <a:avLst/>
          </a:prstGeom>
          <a:noFill/>
          <a:ln w="9525">
            <a:noFill/>
            <a:miter lim="800000"/>
            <a:headEnd/>
            <a:tailEnd/>
          </a:ln>
        </p:spPr>
        <p:txBody>
          <a:bodyPr wrap="none">
            <a:spAutoFit/>
          </a:bodyPr>
          <a:lstStyle/>
          <a:p>
            <a:r>
              <a:rPr lang="pt-BR" sz="2000" dirty="0" smtClean="0">
                <a:solidFill>
                  <a:srgbClr val="FF0000"/>
                </a:solidFill>
                <a:latin typeface="Tahoma" pitchFamily="34" charset="0"/>
              </a:rPr>
              <a:t>Seta vermelha é a ordem de alocação</a:t>
            </a:r>
          </a:p>
          <a:p>
            <a:r>
              <a:rPr lang="pt-BR" sz="2000" dirty="0" smtClean="0">
                <a:solidFill>
                  <a:schemeClr val="tx1"/>
                </a:solidFill>
                <a:latin typeface="Tahoma" pitchFamily="34" charset="0"/>
              </a:rPr>
              <a:t>Seta Preta  é a ordem lógica das páginas</a:t>
            </a:r>
            <a:endParaRPr lang="pt-BR" sz="2000" dirty="0">
              <a:solidFill>
                <a:schemeClr val="tx1"/>
              </a:solidFill>
              <a:latin typeface="Tahoma" pitchFamily="34" charset="0"/>
            </a:endParaRPr>
          </a:p>
        </p:txBody>
      </p:sp>
      <p:grpSp>
        <p:nvGrpSpPr>
          <p:cNvPr id="75" name="Group 3"/>
          <p:cNvGrpSpPr>
            <a:grpSpLocks/>
          </p:cNvGrpSpPr>
          <p:nvPr/>
        </p:nvGrpSpPr>
        <p:grpSpPr bwMode="auto">
          <a:xfrm>
            <a:off x="1296965" y="3063886"/>
            <a:ext cx="5791200" cy="1371600"/>
            <a:chOff x="1056" y="2160"/>
            <a:chExt cx="3648" cy="768"/>
          </a:xfrm>
        </p:grpSpPr>
        <p:sp>
          <p:nvSpPr>
            <p:cNvPr id="79" name="Rectangle 4"/>
            <p:cNvSpPr>
              <a:spLocks noChangeArrowheads="1"/>
            </p:cNvSpPr>
            <p:nvPr/>
          </p:nvSpPr>
          <p:spPr bwMode="auto">
            <a:xfrm>
              <a:off x="4512" y="2352"/>
              <a:ext cx="192" cy="384"/>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83" name="Rectangle 5"/>
            <p:cNvSpPr>
              <a:spLocks noChangeArrowheads="1"/>
            </p:cNvSpPr>
            <p:nvPr/>
          </p:nvSpPr>
          <p:spPr bwMode="auto">
            <a:xfrm>
              <a:off x="1440" y="2352"/>
              <a:ext cx="192" cy="384"/>
            </a:xfrm>
            <a:prstGeom prst="rect">
              <a:avLst/>
            </a:prstGeom>
            <a:solidFill>
              <a:schemeClr val="bg1"/>
            </a:solidFill>
            <a:ln w="19050" cap="rnd">
              <a:solidFill>
                <a:schemeClr val="tx1"/>
              </a:solidFill>
              <a:prstDash val="sysDot"/>
              <a:miter lim="800000"/>
              <a:headEnd/>
              <a:tailEnd/>
            </a:ln>
          </p:spPr>
          <p:txBody>
            <a:bodyPr wrap="none" anchor="ctr"/>
            <a:lstStyle/>
            <a:p>
              <a:endParaRPr lang="en-US"/>
            </a:p>
          </p:txBody>
        </p:sp>
        <p:sp>
          <p:nvSpPr>
            <p:cNvPr id="87" name="Rectangle 6"/>
            <p:cNvSpPr>
              <a:spLocks noChangeArrowheads="1"/>
            </p:cNvSpPr>
            <p:nvPr/>
          </p:nvSpPr>
          <p:spPr bwMode="auto">
            <a:xfrm>
              <a:off x="2976" y="2352"/>
              <a:ext cx="192" cy="384"/>
            </a:xfrm>
            <a:prstGeom prst="rect">
              <a:avLst/>
            </a:prstGeom>
            <a:solidFill>
              <a:schemeClr val="bg1"/>
            </a:solidFill>
            <a:ln w="19050" cap="rnd">
              <a:solidFill>
                <a:schemeClr val="tx1"/>
              </a:solidFill>
              <a:prstDash val="sysDot"/>
              <a:miter lim="800000"/>
              <a:headEnd/>
              <a:tailEnd/>
            </a:ln>
          </p:spPr>
          <p:txBody>
            <a:bodyPr wrap="none" anchor="ctr"/>
            <a:lstStyle/>
            <a:p>
              <a:endParaRPr lang="en-US"/>
            </a:p>
          </p:txBody>
        </p:sp>
        <p:sp>
          <p:nvSpPr>
            <p:cNvPr id="96" name="Rectangle 7"/>
            <p:cNvSpPr>
              <a:spLocks noChangeArrowheads="1"/>
            </p:cNvSpPr>
            <p:nvPr/>
          </p:nvSpPr>
          <p:spPr bwMode="auto">
            <a:xfrm>
              <a:off x="4128" y="2352"/>
              <a:ext cx="192" cy="384"/>
            </a:xfrm>
            <a:prstGeom prst="rect">
              <a:avLst/>
            </a:prstGeom>
            <a:solidFill>
              <a:schemeClr val="bg1"/>
            </a:solidFill>
            <a:ln w="19050" cap="rnd">
              <a:solidFill>
                <a:schemeClr val="tx1"/>
              </a:solidFill>
              <a:prstDash val="sysDot"/>
              <a:miter lim="800000"/>
              <a:headEnd/>
              <a:tailEnd/>
            </a:ln>
          </p:spPr>
          <p:txBody>
            <a:bodyPr wrap="none" anchor="ctr"/>
            <a:lstStyle/>
            <a:p>
              <a:endParaRPr lang="en-US"/>
            </a:p>
          </p:txBody>
        </p:sp>
        <p:sp>
          <p:nvSpPr>
            <p:cNvPr id="97" name="Rectangle 8"/>
            <p:cNvSpPr>
              <a:spLocks noChangeArrowheads="1"/>
            </p:cNvSpPr>
            <p:nvPr/>
          </p:nvSpPr>
          <p:spPr bwMode="auto">
            <a:xfrm>
              <a:off x="1056" y="2352"/>
              <a:ext cx="192" cy="384"/>
            </a:xfrm>
            <a:prstGeom prst="rect">
              <a:avLst/>
            </a:prstGeom>
            <a:solidFill>
              <a:schemeClr val="bg1"/>
            </a:solidFill>
            <a:ln w="19050">
              <a:noFill/>
              <a:miter lim="800000"/>
              <a:headEnd/>
              <a:tailEnd/>
            </a:ln>
          </p:spPr>
          <p:txBody>
            <a:bodyPr wrap="none" anchor="ctr"/>
            <a:lstStyle/>
            <a:p>
              <a:endParaRPr lang="en-US"/>
            </a:p>
          </p:txBody>
        </p:sp>
        <p:sp>
          <p:nvSpPr>
            <p:cNvPr id="98" name="Rectangle 9"/>
            <p:cNvSpPr>
              <a:spLocks noChangeArrowheads="1"/>
            </p:cNvSpPr>
            <p:nvPr/>
          </p:nvSpPr>
          <p:spPr bwMode="auto">
            <a:xfrm>
              <a:off x="1824" y="2352"/>
              <a:ext cx="192" cy="384"/>
            </a:xfrm>
            <a:prstGeom prst="rect">
              <a:avLst/>
            </a:prstGeom>
            <a:solidFill>
              <a:schemeClr val="bg1"/>
            </a:solidFill>
            <a:ln w="19050">
              <a:noFill/>
              <a:miter lim="800000"/>
              <a:headEnd/>
              <a:tailEnd/>
            </a:ln>
          </p:spPr>
          <p:txBody>
            <a:bodyPr wrap="none" anchor="ctr"/>
            <a:lstStyle/>
            <a:p>
              <a:endParaRPr lang="en-US"/>
            </a:p>
          </p:txBody>
        </p:sp>
        <p:sp>
          <p:nvSpPr>
            <p:cNvPr id="99" name="Rectangle 10"/>
            <p:cNvSpPr>
              <a:spLocks noChangeArrowheads="1"/>
            </p:cNvSpPr>
            <p:nvPr/>
          </p:nvSpPr>
          <p:spPr bwMode="auto">
            <a:xfrm>
              <a:off x="2208" y="2352"/>
              <a:ext cx="192" cy="384"/>
            </a:xfrm>
            <a:prstGeom prst="rect">
              <a:avLst/>
            </a:prstGeom>
            <a:solidFill>
              <a:schemeClr val="bg1"/>
            </a:solidFill>
            <a:ln w="19050">
              <a:noFill/>
              <a:miter lim="800000"/>
              <a:headEnd/>
              <a:tailEnd/>
            </a:ln>
          </p:spPr>
          <p:txBody>
            <a:bodyPr wrap="none" anchor="ctr"/>
            <a:lstStyle/>
            <a:p>
              <a:endParaRPr lang="en-US"/>
            </a:p>
          </p:txBody>
        </p:sp>
        <p:sp>
          <p:nvSpPr>
            <p:cNvPr id="100" name="Rectangle 11"/>
            <p:cNvSpPr>
              <a:spLocks noChangeArrowheads="1"/>
            </p:cNvSpPr>
            <p:nvPr/>
          </p:nvSpPr>
          <p:spPr bwMode="auto">
            <a:xfrm>
              <a:off x="2592" y="2352"/>
              <a:ext cx="192" cy="384"/>
            </a:xfrm>
            <a:prstGeom prst="rect">
              <a:avLst/>
            </a:prstGeom>
            <a:solidFill>
              <a:schemeClr val="bg1"/>
            </a:solidFill>
            <a:ln w="19050">
              <a:noFill/>
              <a:miter lim="800000"/>
              <a:headEnd/>
              <a:tailEnd/>
            </a:ln>
          </p:spPr>
          <p:txBody>
            <a:bodyPr wrap="none" anchor="ctr"/>
            <a:lstStyle/>
            <a:p>
              <a:endParaRPr lang="en-US"/>
            </a:p>
          </p:txBody>
        </p:sp>
        <p:sp>
          <p:nvSpPr>
            <p:cNvPr id="101" name="Rectangle 12"/>
            <p:cNvSpPr>
              <a:spLocks noChangeArrowheads="1"/>
            </p:cNvSpPr>
            <p:nvPr/>
          </p:nvSpPr>
          <p:spPr bwMode="auto">
            <a:xfrm>
              <a:off x="3744" y="2352"/>
              <a:ext cx="192" cy="384"/>
            </a:xfrm>
            <a:prstGeom prst="rect">
              <a:avLst/>
            </a:prstGeom>
            <a:solidFill>
              <a:schemeClr val="bg1"/>
            </a:solidFill>
            <a:ln w="19050">
              <a:noFill/>
              <a:miter lim="800000"/>
              <a:headEnd/>
              <a:tailEnd/>
            </a:ln>
          </p:spPr>
          <p:txBody>
            <a:bodyPr wrap="none" anchor="ctr"/>
            <a:lstStyle/>
            <a:p>
              <a:endParaRPr lang="en-US"/>
            </a:p>
          </p:txBody>
        </p:sp>
        <p:sp>
          <p:nvSpPr>
            <p:cNvPr id="102" name="Rectangle 13"/>
            <p:cNvSpPr>
              <a:spLocks noChangeArrowheads="1"/>
            </p:cNvSpPr>
            <p:nvPr/>
          </p:nvSpPr>
          <p:spPr bwMode="auto">
            <a:xfrm>
              <a:off x="1057" y="2594"/>
              <a:ext cx="190" cy="144"/>
            </a:xfrm>
            <a:prstGeom prst="rect">
              <a:avLst/>
            </a:prstGeom>
            <a:solidFill>
              <a:schemeClr val="accent1"/>
            </a:solidFill>
            <a:ln w="19050">
              <a:noFill/>
              <a:miter lim="800000"/>
              <a:headEnd/>
              <a:tailEnd/>
            </a:ln>
          </p:spPr>
          <p:txBody>
            <a:bodyPr wrap="none" anchor="ctr"/>
            <a:lstStyle/>
            <a:p>
              <a:endParaRPr lang="en-US"/>
            </a:p>
          </p:txBody>
        </p:sp>
        <p:sp>
          <p:nvSpPr>
            <p:cNvPr id="103" name="Rectangle 14"/>
            <p:cNvSpPr>
              <a:spLocks noChangeArrowheads="1"/>
            </p:cNvSpPr>
            <p:nvPr/>
          </p:nvSpPr>
          <p:spPr bwMode="auto">
            <a:xfrm>
              <a:off x="1824" y="2496"/>
              <a:ext cx="192" cy="240"/>
            </a:xfrm>
            <a:prstGeom prst="rect">
              <a:avLst/>
            </a:prstGeom>
            <a:solidFill>
              <a:schemeClr val="accent1"/>
            </a:solidFill>
            <a:ln w="19050">
              <a:noFill/>
              <a:miter lim="800000"/>
              <a:headEnd/>
              <a:tailEnd/>
            </a:ln>
          </p:spPr>
          <p:txBody>
            <a:bodyPr wrap="none" anchor="ctr"/>
            <a:lstStyle/>
            <a:p>
              <a:endParaRPr lang="en-US"/>
            </a:p>
          </p:txBody>
        </p:sp>
        <p:sp>
          <p:nvSpPr>
            <p:cNvPr id="104" name="Rectangle 15"/>
            <p:cNvSpPr>
              <a:spLocks noChangeArrowheads="1"/>
            </p:cNvSpPr>
            <p:nvPr/>
          </p:nvSpPr>
          <p:spPr bwMode="auto">
            <a:xfrm>
              <a:off x="2208" y="2400"/>
              <a:ext cx="192" cy="336"/>
            </a:xfrm>
            <a:prstGeom prst="rect">
              <a:avLst/>
            </a:prstGeom>
            <a:solidFill>
              <a:schemeClr val="accent1"/>
            </a:solidFill>
            <a:ln w="19050">
              <a:noFill/>
              <a:miter lim="800000"/>
              <a:headEnd/>
              <a:tailEnd/>
            </a:ln>
          </p:spPr>
          <p:txBody>
            <a:bodyPr wrap="none" anchor="ctr"/>
            <a:lstStyle/>
            <a:p>
              <a:endParaRPr lang="en-US"/>
            </a:p>
          </p:txBody>
        </p:sp>
        <p:sp>
          <p:nvSpPr>
            <p:cNvPr id="105" name="Rectangle 16"/>
            <p:cNvSpPr>
              <a:spLocks noChangeArrowheads="1"/>
            </p:cNvSpPr>
            <p:nvPr/>
          </p:nvSpPr>
          <p:spPr bwMode="auto">
            <a:xfrm>
              <a:off x="2592" y="2688"/>
              <a:ext cx="192" cy="48"/>
            </a:xfrm>
            <a:prstGeom prst="rect">
              <a:avLst/>
            </a:prstGeom>
            <a:solidFill>
              <a:schemeClr val="accent1"/>
            </a:solidFill>
            <a:ln w="19050">
              <a:noFill/>
              <a:miter lim="800000"/>
              <a:headEnd/>
              <a:tailEnd/>
            </a:ln>
          </p:spPr>
          <p:txBody>
            <a:bodyPr wrap="none" anchor="ctr"/>
            <a:lstStyle/>
            <a:p>
              <a:endParaRPr lang="en-US"/>
            </a:p>
          </p:txBody>
        </p:sp>
        <p:sp>
          <p:nvSpPr>
            <p:cNvPr id="106" name="Rectangle 17"/>
            <p:cNvSpPr>
              <a:spLocks noChangeArrowheads="1"/>
            </p:cNvSpPr>
            <p:nvPr/>
          </p:nvSpPr>
          <p:spPr bwMode="auto">
            <a:xfrm>
              <a:off x="3744" y="2448"/>
              <a:ext cx="192" cy="288"/>
            </a:xfrm>
            <a:prstGeom prst="rect">
              <a:avLst/>
            </a:prstGeom>
            <a:solidFill>
              <a:schemeClr val="accent1"/>
            </a:solidFill>
            <a:ln w="19050">
              <a:noFill/>
              <a:miter lim="800000"/>
              <a:headEnd/>
              <a:tailEnd/>
            </a:ln>
          </p:spPr>
          <p:txBody>
            <a:bodyPr wrap="none" anchor="ctr"/>
            <a:lstStyle/>
            <a:p>
              <a:endParaRPr lang="en-US"/>
            </a:p>
          </p:txBody>
        </p:sp>
        <p:sp>
          <p:nvSpPr>
            <p:cNvPr id="107" name="Rectangle 18"/>
            <p:cNvSpPr>
              <a:spLocks noChangeArrowheads="1"/>
            </p:cNvSpPr>
            <p:nvPr/>
          </p:nvSpPr>
          <p:spPr bwMode="auto">
            <a:xfrm>
              <a:off x="4512" y="2496"/>
              <a:ext cx="192" cy="240"/>
            </a:xfrm>
            <a:prstGeom prst="rect">
              <a:avLst/>
            </a:prstGeom>
            <a:solidFill>
              <a:schemeClr val="accent1"/>
            </a:solidFill>
            <a:ln w="19050">
              <a:noFill/>
              <a:miter lim="800000"/>
              <a:headEnd/>
              <a:tailEnd/>
            </a:ln>
          </p:spPr>
          <p:txBody>
            <a:bodyPr wrap="none" anchor="ctr"/>
            <a:lstStyle/>
            <a:p>
              <a:endParaRPr lang="en-US"/>
            </a:p>
          </p:txBody>
        </p:sp>
        <p:sp>
          <p:nvSpPr>
            <p:cNvPr id="108" name="Rectangle 19"/>
            <p:cNvSpPr>
              <a:spLocks noChangeArrowheads="1"/>
            </p:cNvSpPr>
            <p:nvPr/>
          </p:nvSpPr>
          <p:spPr bwMode="auto">
            <a:xfrm>
              <a:off x="1057" y="2352"/>
              <a:ext cx="190" cy="386"/>
            </a:xfrm>
            <a:prstGeom prst="rect">
              <a:avLst/>
            </a:prstGeom>
            <a:noFill/>
            <a:ln w="19050">
              <a:solidFill>
                <a:schemeClr val="tx1"/>
              </a:solidFill>
              <a:miter lim="800000"/>
              <a:headEnd/>
              <a:tailEnd/>
            </a:ln>
          </p:spPr>
          <p:txBody>
            <a:bodyPr wrap="none" anchor="ctr"/>
            <a:lstStyle/>
            <a:p>
              <a:endParaRPr lang="en-US"/>
            </a:p>
          </p:txBody>
        </p:sp>
        <p:sp>
          <p:nvSpPr>
            <p:cNvPr id="109" name="Rectangle 20"/>
            <p:cNvSpPr>
              <a:spLocks noChangeArrowheads="1"/>
            </p:cNvSpPr>
            <p:nvPr/>
          </p:nvSpPr>
          <p:spPr bwMode="auto">
            <a:xfrm>
              <a:off x="1824" y="2352"/>
              <a:ext cx="192" cy="384"/>
            </a:xfrm>
            <a:prstGeom prst="rect">
              <a:avLst/>
            </a:prstGeom>
            <a:noFill/>
            <a:ln w="19050">
              <a:solidFill>
                <a:schemeClr val="tx1"/>
              </a:solidFill>
              <a:miter lim="800000"/>
              <a:headEnd/>
              <a:tailEnd/>
            </a:ln>
          </p:spPr>
          <p:txBody>
            <a:bodyPr wrap="none" anchor="ctr"/>
            <a:lstStyle/>
            <a:p>
              <a:endParaRPr lang="en-US"/>
            </a:p>
          </p:txBody>
        </p:sp>
        <p:sp>
          <p:nvSpPr>
            <p:cNvPr id="110" name="Rectangle 21"/>
            <p:cNvSpPr>
              <a:spLocks noChangeArrowheads="1"/>
            </p:cNvSpPr>
            <p:nvPr/>
          </p:nvSpPr>
          <p:spPr bwMode="auto">
            <a:xfrm>
              <a:off x="2208" y="2352"/>
              <a:ext cx="192" cy="384"/>
            </a:xfrm>
            <a:prstGeom prst="rect">
              <a:avLst/>
            </a:prstGeom>
            <a:noFill/>
            <a:ln w="19050">
              <a:solidFill>
                <a:schemeClr val="tx1"/>
              </a:solidFill>
              <a:miter lim="800000"/>
              <a:headEnd/>
              <a:tailEnd/>
            </a:ln>
          </p:spPr>
          <p:txBody>
            <a:bodyPr wrap="none" anchor="ctr"/>
            <a:lstStyle/>
            <a:p>
              <a:endParaRPr lang="en-US"/>
            </a:p>
          </p:txBody>
        </p:sp>
        <p:sp>
          <p:nvSpPr>
            <p:cNvPr id="111" name="Rectangle 22"/>
            <p:cNvSpPr>
              <a:spLocks noChangeArrowheads="1"/>
            </p:cNvSpPr>
            <p:nvPr/>
          </p:nvSpPr>
          <p:spPr bwMode="auto">
            <a:xfrm>
              <a:off x="2592" y="2352"/>
              <a:ext cx="192" cy="384"/>
            </a:xfrm>
            <a:prstGeom prst="rect">
              <a:avLst/>
            </a:prstGeom>
            <a:noFill/>
            <a:ln w="19050">
              <a:solidFill>
                <a:schemeClr val="tx1"/>
              </a:solidFill>
              <a:miter lim="800000"/>
              <a:headEnd/>
              <a:tailEnd/>
            </a:ln>
          </p:spPr>
          <p:txBody>
            <a:bodyPr wrap="none" anchor="ctr"/>
            <a:lstStyle/>
            <a:p>
              <a:endParaRPr lang="en-US"/>
            </a:p>
          </p:txBody>
        </p:sp>
        <p:grpSp>
          <p:nvGrpSpPr>
            <p:cNvPr id="112" name="Group 23"/>
            <p:cNvGrpSpPr>
              <a:grpSpLocks/>
            </p:cNvGrpSpPr>
            <p:nvPr/>
          </p:nvGrpSpPr>
          <p:grpSpPr bwMode="auto">
            <a:xfrm>
              <a:off x="3360" y="2352"/>
              <a:ext cx="192" cy="384"/>
              <a:chOff x="3360" y="2352"/>
              <a:chExt cx="192" cy="384"/>
            </a:xfrm>
          </p:grpSpPr>
          <p:sp>
            <p:nvSpPr>
              <p:cNvPr id="133" name="Rectangle 24"/>
              <p:cNvSpPr>
                <a:spLocks noChangeArrowheads="1"/>
              </p:cNvSpPr>
              <p:nvPr/>
            </p:nvSpPr>
            <p:spPr bwMode="auto">
              <a:xfrm>
                <a:off x="3360" y="2352"/>
                <a:ext cx="192" cy="384"/>
              </a:xfrm>
              <a:prstGeom prst="rect">
                <a:avLst/>
              </a:prstGeom>
              <a:solidFill>
                <a:schemeClr val="bg1"/>
              </a:solidFill>
              <a:ln w="19050">
                <a:noFill/>
                <a:miter lim="800000"/>
                <a:headEnd/>
                <a:tailEnd/>
              </a:ln>
            </p:spPr>
            <p:txBody>
              <a:bodyPr wrap="none" anchor="ctr"/>
              <a:lstStyle/>
              <a:p>
                <a:endParaRPr lang="en-US"/>
              </a:p>
            </p:txBody>
          </p:sp>
          <p:sp>
            <p:nvSpPr>
              <p:cNvPr id="134" name="Rectangle 25"/>
              <p:cNvSpPr>
                <a:spLocks noChangeArrowheads="1"/>
              </p:cNvSpPr>
              <p:nvPr/>
            </p:nvSpPr>
            <p:spPr bwMode="auto">
              <a:xfrm>
                <a:off x="3360" y="2544"/>
                <a:ext cx="192" cy="192"/>
              </a:xfrm>
              <a:prstGeom prst="rect">
                <a:avLst/>
              </a:prstGeom>
              <a:solidFill>
                <a:schemeClr val="accent1"/>
              </a:solidFill>
              <a:ln w="19050">
                <a:noFill/>
                <a:miter lim="800000"/>
                <a:headEnd/>
                <a:tailEnd/>
              </a:ln>
            </p:spPr>
            <p:txBody>
              <a:bodyPr wrap="none" anchor="ctr"/>
              <a:lstStyle/>
              <a:p>
                <a:endParaRPr lang="en-US"/>
              </a:p>
            </p:txBody>
          </p:sp>
          <p:sp>
            <p:nvSpPr>
              <p:cNvPr id="135" name="Rectangle 26"/>
              <p:cNvSpPr>
                <a:spLocks noChangeArrowheads="1"/>
              </p:cNvSpPr>
              <p:nvPr/>
            </p:nvSpPr>
            <p:spPr bwMode="auto">
              <a:xfrm>
                <a:off x="3360" y="2352"/>
                <a:ext cx="192" cy="384"/>
              </a:xfrm>
              <a:prstGeom prst="rect">
                <a:avLst/>
              </a:prstGeom>
              <a:noFill/>
              <a:ln w="19050">
                <a:solidFill>
                  <a:schemeClr val="tx1"/>
                </a:solidFill>
                <a:miter lim="800000"/>
                <a:headEnd/>
                <a:tailEnd/>
              </a:ln>
            </p:spPr>
            <p:txBody>
              <a:bodyPr wrap="none" anchor="ctr"/>
              <a:lstStyle/>
              <a:p>
                <a:endParaRPr lang="en-US"/>
              </a:p>
            </p:txBody>
          </p:sp>
        </p:grpSp>
        <p:sp>
          <p:nvSpPr>
            <p:cNvPr id="113" name="Rectangle 27"/>
            <p:cNvSpPr>
              <a:spLocks noChangeArrowheads="1"/>
            </p:cNvSpPr>
            <p:nvPr/>
          </p:nvSpPr>
          <p:spPr bwMode="auto">
            <a:xfrm>
              <a:off x="3744" y="2352"/>
              <a:ext cx="192" cy="384"/>
            </a:xfrm>
            <a:prstGeom prst="rect">
              <a:avLst/>
            </a:prstGeom>
            <a:noFill/>
            <a:ln w="19050">
              <a:solidFill>
                <a:schemeClr val="tx1"/>
              </a:solidFill>
              <a:miter lim="800000"/>
              <a:headEnd/>
              <a:tailEnd/>
            </a:ln>
          </p:spPr>
          <p:txBody>
            <a:bodyPr wrap="none" anchor="ctr"/>
            <a:lstStyle/>
            <a:p>
              <a:endParaRPr lang="en-US"/>
            </a:p>
          </p:txBody>
        </p:sp>
        <p:sp>
          <p:nvSpPr>
            <p:cNvPr id="114" name="Line 28"/>
            <p:cNvSpPr>
              <a:spLocks noChangeShapeType="1"/>
            </p:cNvSpPr>
            <p:nvPr/>
          </p:nvSpPr>
          <p:spPr bwMode="auto">
            <a:xfrm>
              <a:off x="1152" y="2736"/>
              <a:ext cx="0" cy="96"/>
            </a:xfrm>
            <a:prstGeom prst="line">
              <a:avLst/>
            </a:prstGeom>
            <a:noFill/>
            <a:ln w="19050">
              <a:solidFill>
                <a:schemeClr val="tx1"/>
              </a:solidFill>
              <a:round/>
              <a:headEnd/>
              <a:tailEnd/>
            </a:ln>
          </p:spPr>
          <p:txBody>
            <a:bodyPr wrap="none"/>
            <a:lstStyle/>
            <a:p>
              <a:endParaRPr lang="en-US"/>
            </a:p>
          </p:txBody>
        </p:sp>
        <p:sp>
          <p:nvSpPr>
            <p:cNvPr id="115" name="Line 29"/>
            <p:cNvSpPr>
              <a:spLocks noChangeShapeType="1"/>
            </p:cNvSpPr>
            <p:nvPr/>
          </p:nvSpPr>
          <p:spPr bwMode="auto">
            <a:xfrm>
              <a:off x="1152" y="2832"/>
              <a:ext cx="1536" cy="0"/>
            </a:xfrm>
            <a:prstGeom prst="line">
              <a:avLst/>
            </a:prstGeom>
            <a:noFill/>
            <a:ln w="19050">
              <a:solidFill>
                <a:schemeClr val="tx1"/>
              </a:solidFill>
              <a:round/>
              <a:headEnd/>
              <a:tailEnd/>
            </a:ln>
          </p:spPr>
          <p:txBody>
            <a:bodyPr wrap="none"/>
            <a:lstStyle/>
            <a:p>
              <a:endParaRPr lang="en-US"/>
            </a:p>
          </p:txBody>
        </p:sp>
        <p:sp>
          <p:nvSpPr>
            <p:cNvPr id="116" name="Line 30"/>
            <p:cNvSpPr>
              <a:spLocks noChangeShapeType="1"/>
            </p:cNvSpPr>
            <p:nvPr/>
          </p:nvSpPr>
          <p:spPr bwMode="auto">
            <a:xfrm flipV="1">
              <a:off x="2688" y="2736"/>
              <a:ext cx="0" cy="96"/>
            </a:xfrm>
            <a:prstGeom prst="line">
              <a:avLst/>
            </a:prstGeom>
            <a:noFill/>
            <a:ln w="19050">
              <a:solidFill>
                <a:schemeClr val="tx1"/>
              </a:solidFill>
              <a:round/>
              <a:headEnd/>
              <a:tailEnd type="triangle" w="med" len="med"/>
            </a:ln>
          </p:spPr>
          <p:txBody>
            <a:bodyPr wrap="none"/>
            <a:lstStyle/>
            <a:p>
              <a:endParaRPr lang="en-US"/>
            </a:p>
          </p:txBody>
        </p:sp>
        <p:sp>
          <p:nvSpPr>
            <p:cNvPr id="117" name="Line 31"/>
            <p:cNvSpPr>
              <a:spLocks noChangeShapeType="1"/>
            </p:cNvSpPr>
            <p:nvPr/>
          </p:nvSpPr>
          <p:spPr bwMode="auto">
            <a:xfrm flipV="1">
              <a:off x="2688" y="2256"/>
              <a:ext cx="0" cy="96"/>
            </a:xfrm>
            <a:prstGeom prst="line">
              <a:avLst/>
            </a:prstGeom>
            <a:noFill/>
            <a:ln w="19050">
              <a:solidFill>
                <a:schemeClr val="tx1"/>
              </a:solidFill>
              <a:round/>
              <a:headEnd/>
              <a:tailEnd/>
            </a:ln>
          </p:spPr>
          <p:txBody>
            <a:bodyPr wrap="none"/>
            <a:lstStyle/>
            <a:p>
              <a:endParaRPr lang="en-US"/>
            </a:p>
          </p:txBody>
        </p:sp>
        <p:sp>
          <p:nvSpPr>
            <p:cNvPr id="118" name="Line 32"/>
            <p:cNvSpPr>
              <a:spLocks noChangeShapeType="1"/>
            </p:cNvSpPr>
            <p:nvPr/>
          </p:nvSpPr>
          <p:spPr bwMode="auto">
            <a:xfrm flipH="1">
              <a:off x="2304" y="2256"/>
              <a:ext cx="384" cy="0"/>
            </a:xfrm>
            <a:prstGeom prst="line">
              <a:avLst/>
            </a:prstGeom>
            <a:noFill/>
            <a:ln w="19050">
              <a:solidFill>
                <a:schemeClr val="tx1"/>
              </a:solidFill>
              <a:round/>
              <a:headEnd/>
              <a:tailEnd/>
            </a:ln>
          </p:spPr>
          <p:txBody>
            <a:bodyPr wrap="none"/>
            <a:lstStyle/>
            <a:p>
              <a:endParaRPr lang="en-US"/>
            </a:p>
          </p:txBody>
        </p:sp>
        <p:sp>
          <p:nvSpPr>
            <p:cNvPr id="119" name="Line 33"/>
            <p:cNvSpPr>
              <a:spLocks noChangeShapeType="1"/>
            </p:cNvSpPr>
            <p:nvPr/>
          </p:nvSpPr>
          <p:spPr bwMode="auto">
            <a:xfrm>
              <a:off x="2304" y="2256"/>
              <a:ext cx="0" cy="96"/>
            </a:xfrm>
            <a:prstGeom prst="line">
              <a:avLst/>
            </a:prstGeom>
            <a:noFill/>
            <a:ln w="19050">
              <a:solidFill>
                <a:schemeClr val="tx1"/>
              </a:solidFill>
              <a:round/>
              <a:headEnd/>
              <a:tailEnd type="triangle" w="med" len="med"/>
            </a:ln>
          </p:spPr>
          <p:txBody>
            <a:bodyPr wrap="none"/>
            <a:lstStyle/>
            <a:p>
              <a:endParaRPr lang="en-US"/>
            </a:p>
          </p:txBody>
        </p:sp>
        <p:sp>
          <p:nvSpPr>
            <p:cNvPr id="120" name="Line 34"/>
            <p:cNvSpPr>
              <a:spLocks noChangeShapeType="1"/>
            </p:cNvSpPr>
            <p:nvPr/>
          </p:nvSpPr>
          <p:spPr bwMode="auto">
            <a:xfrm>
              <a:off x="2304" y="2736"/>
              <a:ext cx="0" cy="192"/>
            </a:xfrm>
            <a:prstGeom prst="line">
              <a:avLst/>
            </a:prstGeom>
            <a:noFill/>
            <a:ln w="19050">
              <a:solidFill>
                <a:schemeClr val="tx1"/>
              </a:solidFill>
              <a:round/>
              <a:headEnd/>
              <a:tailEnd/>
            </a:ln>
          </p:spPr>
          <p:txBody>
            <a:bodyPr wrap="none"/>
            <a:lstStyle/>
            <a:p>
              <a:endParaRPr lang="en-US"/>
            </a:p>
          </p:txBody>
        </p:sp>
        <p:sp>
          <p:nvSpPr>
            <p:cNvPr id="121" name="Line 35"/>
            <p:cNvSpPr>
              <a:spLocks noChangeShapeType="1"/>
            </p:cNvSpPr>
            <p:nvPr/>
          </p:nvSpPr>
          <p:spPr bwMode="auto">
            <a:xfrm>
              <a:off x="2304" y="2928"/>
              <a:ext cx="2304" cy="0"/>
            </a:xfrm>
            <a:prstGeom prst="line">
              <a:avLst/>
            </a:prstGeom>
            <a:noFill/>
            <a:ln w="19050">
              <a:solidFill>
                <a:schemeClr val="tx1"/>
              </a:solidFill>
              <a:round/>
              <a:headEnd/>
              <a:tailEnd/>
            </a:ln>
          </p:spPr>
          <p:txBody>
            <a:bodyPr wrap="none"/>
            <a:lstStyle/>
            <a:p>
              <a:endParaRPr lang="en-US"/>
            </a:p>
          </p:txBody>
        </p:sp>
        <p:sp>
          <p:nvSpPr>
            <p:cNvPr id="122" name="Line 36"/>
            <p:cNvSpPr>
              <a:spLocks noChangeShapeType="1"/>
            </p:cNvSpPr>
            <p:nvPr/>
          </p:nvSpPr>
          <p:spPr bwMode="auto">
            <a:xfrm flipV="1">
              <a:off x="4608" y="2736"/>
              <a:ext cx="0" cy="192"/>
            </a:xfrm>
            <a:prstGeom prst="line">
              <a:avLst/>
            </a:prstGeom>
            <a:noFill/>
            <a:ln w="19050">
              <a:solidFill>
                <a:schemeClr val="tx1"/>
              </a:solidFill>
              <a:round/>
              <a:headEnd/>
              <a:tailEnd type="triangle" w="med" len="med"/>
            </a:ln>
          </p:spPr>
          <p:txBody>
            <a:bodyPr wrap="none"/>
            <a:lstStyle/>
            <a:p>
              <a:endParaRPr lang="en-US"/>
            </a:p>
          </p:txBody>
        </p:sp>
        <p:sp>
          <p:nvSpPr>
            <p:cNvPr id="123" name="Line 37"/>
            <p:cNvSpPr>
              <a:spLocks noChangeShapeType="1"/>
            </p:cNvSpPr>
            <p:nvPr/>
          </p:nvSpPr>
          <p:spPr bwMode="auto">
            <a:xfrm flipV="1">
              <a:off x="4608" y="2256"/>
              <a:ext cx="0" cy="96"/>
            </a:xfrm>
            <a:prstGeom prst="line">
              <a:avLst/>
            </a:prstGeom>
            <a:noFill/>
            <a:ln w="19050">
              <a:solidFill>
                <a:schemeClr val="tx1"/>
              </a:solidFill>
              <a:round/>
              <a:headEnd/>
              <a:tailEnd/>
            </a:ln>
          </p:spPr>
          <p:txBody>
            <a:bodyPr wrap="none"/>
            <a:lstStyle/>
            <a:p>
              <a:endParaRPr lang="en-US"/>
            </a:p>
          </p:txBody>
        </p:sp>
        <p:sp>
          <p:nvSpPr>
            <p:cNvPr id="124" name="Line 38"/>
            <p:cNvSpPr>
              <a:spLocks noChangeShapeType="1"/>
            </p:cNvSpPr>
            <p:nvPr/>
          </p:nvSpPr>
          <p:spPr bwMode="auto">
            <a:xfrm flipH="1">
              <a:off x="3456" y="2256"/>
              <a:ext cx="1152" cy="0"/>
            </a:xfrm>
            <a:prstGeom prst="line">
              <a:avLst/>
            </a:prstGeom>
            <a:noFill/>
            <a:ln w="19050">
              <a:solidFill>
                <a:schemeClr val="tx1"/>
              </a:solidFill>
              <a:round/>
              <a:headEnd/>
              <a:tailEnd/>
            </a:ln>
          </p:spPr>
          <p:txBody>
            <a:bodyPr wrap="none"/>
            <a:lstStyle/>
            <a:p>
              <a:endParaRPr lang="en-US"/>
            </a:p>
          </p:txBody>
        </p:sp>
        <p:sp>
          <p:nvSpPr>
            <p:cNvPr id="125" name="Line 39"/>
            <p:cNvSpPr>
              <a:spLocks noChangeShapeType="1"/>
            </p:cNvSpPr>
            <p:nvPr/>
          </p:nvSpPr>
          <p:spPr bwMode="auto">
            <a:xfrm>
              <a:off x="3456" y="2256"/>
              <a:ext cx="0" cy="96"/>
            </a:xfrm>
            <a:prstGeom prst="line">
              <a:avLst/>
            </a:prstGeom>
            <a:noFill/>
            <a:ln w="19050">
              <a:solidFill>
                <a:schemeClr val="tx1"/>
              </a:solidFill>
              <a:round/>
              <a:headEnd/>
              <a:tailEnd type="triangle" w="med" len="med"/>
            </a:ln>
          </p:spPr>
          <p:txBody>
            <a:bodyPr wrap="none"/>
            <a:lstStyle/>
            <a:p>
              <a:endParaRPr lang="en-US"/>
            </a:p>
          </p:txBody>
        </p:sp>
        <p:sp>
          <p:nvSpPr>
            <p:cNvPr id="126" name="Line 40"/>
            <p:cNvSpPr>
              <a:spLocks noChangeShapeType="1"/>
            </p:cNvSpPr>
            <p:nvPr/>
          </p:nvSpPr>
          <p:spPr bwMode="auto">
            <a:xfrm>
              <a:off x="3456" y="2736"/>
              <a:ext cx="0" cy="96"/>
            </a:xfrm>
            <a:prstGeom prst="line">
              <a:avLst/>
            </a:prstGeom>
            <a:noFill/>
            <a:ln w="19050">
              <a:solidFill>
                <a:schemeClr val="tx1"/>
              </a:solidFill>
              <a:round/>
              <a:headEnd/>
              <a:tailEnd/>
            </a:ln>
          </p:spPr>
          <p:txBody>
            <a:bodyPr wrap="none"/>
            <a:lstStyle/>
            <a:p>
              <a:endParaRPr lang="en-US"/>
            </a:p>
          </p:txBody>
        </p:sp>
        <p:sp>
          <p:nvSpPr>
            <p:cNvPr id="127" name="Line 41"/>
            <p:cNvSpPr>
              <a:spLocks noChangeShapeType="1"/>
            </p:cNvSpPr>
            <p:nvPr/>
          </p:nvSpPr>
          <p:spPr bwMode="auto">
            <a:xfrm>
              <a:off x="3456" y="2832"/>
              <a:ext cx="384" cy="0"/>
            </a:xfrm>
            <a:prstGeom prst="line">
              <a:avLst/>
            </a:prstGeom>
            <a:noFill/>
            <a:ln w="19050">
              <a:solidFill>
                <a:schemeClr val="tx1"/>
              </a:solidFill>
              <a:round/>
              <a:headEnd/>
              <a:tailEnd/>
            </a:ln>
          </p:spPr>
          <p:txBody>
            <a:bodyPr wrap="none"/>
            <a:lstStyle/>
            <a:p>
              <a:endParaRPr lang="en-US"/>
            </a:p>
          </p:txBody>
        </p:sp>
        <p:sp>
          <p:nvSpPr>
            <p:cNvPr id="128" name="Line 42"/>
            <p:cNvSpPr>
              <a:spLocks noChangeShapeType="1"/>
            </p:cNvSpPr>
            <p:nvPr/>
          </p:nvSpPr>
          <p:spPr bwMode="auto">
            <a:xfrm flipV="1">
              <a:off x="3840" y="2736"/>
              <a:ext cx="0" cy="96"/>
            </a:xfrm>
            <a:prstGeom prst="line">
              <a:avLst/>
            </a:prstGeom>
            <a:noFill/>
            <a:ln w="19050">
              <a:solidFill>
                <a:schemeClr val="tx1"/>
              </a:solidFill>
              <a:round/>
              <a:headEnd/>
              <a:tailEnd type="triangle" w="med" len="med"/>
            </a:ln>
          </p:spPr>
          <p:txBody>
            <a:bodyPr wrap="none"/>
            <a:lstStyle/>
            <a:p>
              <a:endParaRPr lang="en-US"/>
            </a:p>
          </p:txBody>
        </p:sp>
        <p:sp>
          <p:nvSpPr>
            <p:cNvPr id="129" name="Line 43"/>
            <p:cNvSpPr>
              <a:spLocks noChangeShapeType="1"/>
            </p:cNvSpPr>
            <p:nvPr/>
          </p:nvSpPr>
          <p:spPr bwMode="auto">
            <a:xfrm flipV="1">
              <a:off x="3840" y="2160"/>
              <a:ext cx="0" cy="192"/>
            </a:xfrm>
            <a:prstGeom prst="line">
              <a:avLst/>
            </a:prstGeom>
            <a:noFill/>
            <a:ln w="19050">
              <a:solidFill>
                <a:schemeClr val="tx1"/>
              </a:solidFill>
              <a:round/>
              <a:headEnd/>
              <a:tailEnd/>
            </a:ln>
          </p:spPr>
          <p:txBody>
            <a:bodyPr wrap="none"/>
            <a:lstStyle/>
            <a:p>
              <a:endParaRPr lang="en-US"/>
            </a:p>
          </p:txBody>
        </p:sp>
        <p:sp>
          <p:nvSpPr>
            <p:cNvPr id="130" name="Line 44"/>
            <p:cNvSpPr>
              <a:spLocks noChangeShapeType="1"/>
            </p:cNvSpPr>
            <p:nvPr/>
          </p:nvSpPr>
          <p:spPr bwMode="auto">
            <a:xfrm flipH="1">
              <a:off x="1920" y="2160"/>
              <a:ext cx="1920" cy="0"/>
            </a:xfrm>
            <a:prstGeom prst="line">
              <a:avLst/>
            </a:prstGeom>
            <a:noFill/>
            <a:ln w="19050">
              <a:solidFill>
                <a:schemeClr val="tx1"/>
              </a:solidFill>
              <a:round/>
              <a:headEnd/>
              <a:tailEnd/>
            </a:ln>
          </p:spPr>
          <p:txBody>
            <a:bodyPr wrap="none"/>
            <a:lstStyle/>
            <a:p>
              <a:endParaRPr lang="en-US"/>
            </a:p>
          </p:txBody>
        </p:sp>
        <p:sp>
          <p:nvSpPr>
            <p:cNvPr id="131" name="Line 45"/>
            <p:cNvSpPr>
              <a:spLocks noChangeShapeType="1"/>
            </p:cNvSpPr>
            <p:nvPr/>
          </p:nvSpPr>
          <p:spPr bwMode="auto">
            <a:xfrm>
              <a:off x="1920" y="2160"/>
              <a:ext cx="0" cy="192"/>
            </a:xfrm>
            <a:prstGeom prst="line">
              <a:avLst/>
            </a:prstGeom>
            <a:noFill/>
            <a:ln w="19050">
              <a:solidFill>
                <a:schemeClr val="tx1"/>
              </a:solidFill>
              <a:round/>
              <a:headEnd/>
              <a:tailEnd type="triangle" w="med" len="med"/>
            </a:ln>
          </p:spPr>
          <p:txBody>
            <a:bodyPr wrap="none"/>
            <a:lstStyle/>
            <a:p>
              <a:endParaRPr lang="en-US"/>
            </a:p>
          </p:txBody>
        </p:sp>
        <p:sp>
          <p:nvSpPr>
            <p:cNvPr id="132" name="Rectangle 46"/>
            <p:cNvSpPr>
              <a:spLocks noChangeArrowheads="1"/>
            </p:cNvSpPr>
            <p:nvPr/>
          </p:nvSpPr>
          <p:spPr bwMode="auto">
            <a:xfrm>
              <a:off x="4512" y="2352"/>
              <a:ext cx="192" cy="384"/>
            </a:xfrm>
            <a:prstGeom prst="rect">
              <a:avLst/>
            </a:prstGeom>
            <a:noFill/>
            <a:ln w="19050">
              <a:solidFill>
                <a:schemeClr val="tx1"/>
              </a:solidFill>
              <a:miter lim="800000"/>
              <a:headEnd/>
              <a:tailEnd/>
            </a:ln>
          </p:spPr>
          <p:txBody>
            <a:bodyPr wrap="none" anchor="ctr"/>
            <a:lstStyle/>
            <a:p>
              <a:endParaRPr lang="en-US"/>
            </a:p>
          </p:txBody>
        </p:sp>
      </p:grpSp>
      <p:sp>
        <p:nvSpPr>
          <p:cNvPr id="136" name="Line 48"/>
          <p:cNvSpPr>
            <a:spLocks noChangeShapeType="1"/>
          </p:cNvSpPr>
          <p:nvPr/>
        </p:nvSpPr>
        <p:spPr bwMode="auto">
          <a:xfrm>
            <a:off x="1449365" y="4664086"/>
            <a:ext cx="5486400" cy="0"/>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4"/>
          </p:nvPr>
        </p:nvSpPr>
        <p:spPr/>
        <p:txBody>
          <a:bodyPr/>
          <a:lstStyle/>
          <a:p>
            <a:r>
              <a:rPr lang="pt-BR" dirty="0" smtClean="0"/>
              <a:t>SQL07 – Recursos de Otimização para o desenvolvedor</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Fragmentação</a:t>
            </a:r>
            <a:endParaRPr lang="pt-BR" dirty="0"/>
          </a:p>
        </p:txBody>
      </p:sp>
      <p:sp>
        <p:nvSpPr>
          <p:cNvPr id="3" name="Espaço Reservado para Texto 2"/>
          <p:cNvSpPr>
            <a:spLocks noGrp="1"/>
          </p:cNvSpPr>
          <p:nvPr>
            <p:ph type="body" sz="quarter" idx="10"/>
          </p:nvPr>
        </p:nvSpPr>
        <p:spPr/>
        <p:txBody>
          <a:bodyPr>
            <a:normAutofit/>
          </a:bodyPr>
          <a:lstStyle/>
          <a:p>
            <a:r>
              <a:rPr lang="pt-BR" dirty="0" err="1" smtClean="0"/>
              <a:t>sys</a:t>
            </a:r>
            <a:r>
              <a:rPr lang="pt-BR" dirty="0" smtClean="0"/>
              <a:t>.</a:t>
            </a:r>
            <a:r>
              <a:rPr lang="pt-BR" dirty="0" err="1" smtClean="0"/>
              <a:t>dm_db_index_physical_stats</a:t>
            </a:r>
            <a:endParaRPr lang="pt-BR" dirty="0" smtClean="0"/>
          </a:p>
          <a:p>
            <a:pPr lvl="1"/>
            <a:r>
              <a:rPr lang="pt-BR" dirty="0" smtClean="0"/>
              <a:t>Substitui o DBCC SHOWCONTIG</a:t>
            </a:r>
          </a:p>
          <a:p>
            <a:r>
              <a:rPr lang="pt-BR" dirty="0" smtClean="0"/>
              <a:t>Tipos de fragmentação</a:t>
            </a:r>
          </a:p>
          <a:p>
            <a:pPr lvl="1"/>
            <a:r>
              <a:rPr lang="pt-BR" dirty="0" smtClean="0"/>
              <a:t>Fragmentação interna</a:t>
            </a:r>
          </a:p>
          <a:p>
            <a:pPr lvl="1"/>
            <a:r>
              <a:rPr lang="pt-BR" dirty="0" smtClean="0"/>
              <a:t>Fragmentação lógica</a:t>
            </a:r>
          </a:p>
          <a:p>
            <a:pPr lvl="1"/>
            <a:r>
              <a:rPr lang="pt-BR" dirty="0" smtClean="0"/>
              <a:t>Fragmentação de </a:t>
            </a:r>
            <a:r>
              <a:rPr lang="pt-BR" dirty="0" err="1" smtClean="0"/>
              <a:t>extent</a:t>
            </a:r>
            <a:endParaRPr lang="pt-BR" dirty="0" smtClean="0"/>
          </a:p>
          <a:p>
            <a:r>
              <a:rPr lang="pt-BR" dirty="0" smtClean="0"/>
              <a:t>Utilizando o </a:t>
            </a:r>
            <a:r>
              <a:rPr lang="pt-BR" dirty="0" err="1" smtClean="0"/>
              <a:t>FillFactor</a:t>
            </a:r>
            <a:r>
              <a:rPr lang="pt-BR" dirty="0" smtClean="0"/>
              <a:t> na definição do índice</a:t>
            </a:r>
          </a:p>
          <a:p>
            <a:pPr lvl="1"/>
            <a:r>
              <a:rPr lang="pt-BR" dirty="0" smtClean="0"/>
              <a:t>E o </a:t>
            </a:r>
            <a:r>
              <a:rPr lang="pt-BR" dirty="0" err="1" smtClean="0"/>
              <a:t>PAD_Index</a:t>
            </a:r>
            <a:r>
              <a:rPr lang="pt-BR" dirty="0" smtClean="0"/>
              <a:t>?</a:t>
            </a:r>
          </a:p>
          <a:p>
            <a:r>
              <a:rPr lang="pt-BR" dirty="0" smtClean="0"/>
              <a:t>Analisando as causas da fragmentação</a:t>
            </a:r>
          </a:p>
          <a:p>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Fragmentação</a:t>
            </a:r>
            <a:endParaRPr lang="pt-BR" dirty="0"/>
          </a:p>
        </p:txBody>
      </p:sp>
      <p:sp>
        <p:nvSpPr>
          <p:cNvPr id="3" name="Espaço Reservado para Texto 2"/>
          <p:cNvSpPr>
            <a:spLocks noGrp="1"/>
          </p:cNvSpPr>
          <p:nvPr>
            <p:ph type="body" sz="quarter" idx="10"/>
          </p:nvPr>
        </p:nvSpPr>
        <p:spPr/>
        <p:txBody>
          <a:bodyPr>
            <a:normAutofit fontScale="92500" lnSpcReduction="20000"/>
          </a:bodyPr>
          <a:lstStyle/>
          <a:p>
            <a:r>
              <a:rPr lang="pt-BR" dirty="0" smtClean="0"/>
              <a:t>O que analisar...</a:t>
            </a:r>
          </a:p>
          <a:p>
            <a:r>
              <a:rPr lang="pt-BR" dirty="0" smtClean="0"/>
              <a:t>DBCC SHOWCONTIG</a:t>
            </a:r>
          </a:p>
          <a:p>
            <a:pPr lvl="1"/>
            <a:r>
              <a:rPr lang="pt-BR" dirty="0" err="1" smtClean="0"/>
              <a:t>Pages</a:t>
            </a:r>
            <a:r>
              <a:rPr lang="pt-BR" dirty="0" smtClean="0"/>
              <a:t> </a:t>
            </a:r>
            <a:r>
              <a:rPr lang="pt-BR" dirty="0" err="1" smtClean="0"/>
              <a:t>Scanned</a:t>
            </a:r>
            <a:r>
              <a:rPr lang="pt-BR" dirty="0" smtClean="0"/>
              <a:t> – </a:t>
            </a:r>
            <a:r>
              <a:rPr lang="pt-BR" dirty="0" err="1" smtClean="0"/>
              <a:t>how</a:t>
            </a:r>
            <a:r>
              <a:rPr lang="pt-BR" dirty="0" smtClean="0"/>
              <a:t> big is </a:t>
            </a:r>
            <a:r>
              <a:rPr lang="pt-BR" dirty="0" err="1" smtClean="0"/>
              <a:t>the</a:t>
            </a:r>
            <a:r>
              <a:rPr lang="pt-BR" dirty="0" smtClean="0"/>
              <a:t> </a:t>
            </a:r>
            <a:r>
              <a:rPr lang="pt-BR" dirty="0" err="1" smtClean="0"/>
              <a:t>index</a:t>
            </a:r>
            <a:r>
              <a:rPr lang="pt-BR" dirty="0" smtClean="0"/>
              <a:t>?</a:t>
            </a:r>
          </a:p>
          <a:p>
            <a:pPr lvl="1"/>
            <a:r>
              <a:rPr lang="pt-BR" dirty="0" err="1" smtClean="0"/>
              <a:t>Logical</a:t>
            </a:r>
            <a:r>
              <a:rPr lang="pt-BR" dirty="0" smtClean="0"/>
              <a:t> </a:t>
            </a:r>
            <a:r>
              <a:rPr lang="pt-BR" dirty="0" err="1" smtClean="0"/>
              <a:t>Scan</a:t>
            </a:r>
            <a:r>
              <a:rPr lang="pt-BR" dirty="0" smtClean="0"/>
              <a:t> </a:t>
            </a:r>
            <a:r>
              <a:rPr lang="pt-BR" dirty="0" err="1" smtClean="0"/>
              <a:t>Fragmentation</a:t>
            </a:r>
            <a:r>
              <a:rPr lang="pt-BR" dirty="0" smtClean="0"/>
              <a:t> -  </a:t>
            </a:r>
            <a:r>
              <a:rPr lang="pt-BR" dirty="0" err="1" smtClean="0"/>
              <a:t>what</a:t>
            </a:r>
            <a:r>
              <a:rPr lang="pt-BR" dirty="0" smtClean="0"/>
              <a:t> % </a:t>
            </a:r>
            <a:r>
              <a:rPr lang="pt-BR" dirty="0" err="1" smtClean="0"/>
              <a:t>of</a:t>
            </a:r>
            <a:r>
              <a:rPr lang="pt-BR" dirty="0" smtClean="0"/>
              <a:t> </a:t>
            </a:r>
            <a:r>
              <a:rPr lang="pt-BR" dirty="0" err="1" smtClean="0"/>
              <a:t>logical</a:t>
            </a:r>
            <a:r>
              <a:rPr lang="pt-BR" dirty="0" smtClean="0"/>
              <a:t> </a:t>
            </a:r>
            <a:r>
              <a:rPr lang="pt-BR" dirty="0" err="1" smtClean="0"/>
              <a:t>fragmentation</a:t>
            </a:r>
            <a:r>
              <a:rPr lang="pt-BR" dirty="0" smtClean="0"/>
              <a:t> </a:t>
            </a:r>
            <a:r>
              <a:rPr lang="pt-BR" dirty="0" err="1" smtClean="0"/>
              <a:t>existed</a:t>
            </a:r>
            <a:r>
              <a:rPr lang="pt-BR" dirty="0" smtClean="0"/>
              <a:t> in </a:t>
            </a:r>
            <a:r>
              <a:rPr lang="pt-BR" dirty="0" err="1" smtClean="0"/>
              <a:t>the</a:t>
            </a:r>
            <a:r>
              <a:rPr lang="pt-BR" dirty="0" smtClean="0"/>
              <a:t> </a:t>
            </a:r>
            <a:r>
              <a:rPr lang="pt-BR" dirty="0" err="1" smtClean="0"/>
              <a:t>index</a:t>
            </a:r>
            <a:r>
              <a:rPr lang="pt-BR" dirty="0" smtClean="0"/>
              <a:t>?</a:t>
            </a:r>
          </a:p>
          <a:p>
            <a:pPr lvl="1"/>
            <a:r>
              <a:rPr lang="pt-BR" dirty="0" err="1" smtClean="0"/>
              <a:t>Avg</a:t>
            </a:r>
            <a:r>
              <a:rPr lang="pt-BR" dirty="0" smtClean="0"/>
              <a:t>. Page </a:t>
            </a:r>
            <a:r>
              <a:rPr lang="pt-BR" dirty="0" err="1" smtClean="0"/>
              <a:t>Density</a:t>
            </a:r>
            <a:r>
              <a:rPr lang="pt-BR" dirty="0" smtClean="0"/>
              <a:t> (</a:t>
            </a:r>
            <a:r>
              <a:rPr lang="pt-BR" dirty="0" err="1" smtClean="0"/>
              <a:t>full</a:t>
            </a:r>
            <a:r>
              <a:rPr lang="pt-BR" dirty="0" smtClean="0"/>
              <a:t>) – are </a:t>
            </a:r>
            <a:r>
              <a:rPr lang="pt-BR" dirty="0" err="1" smtClean="0"/>
              <a:t>the</a:t>
            </a:r>
            <a:r>
              <a:rPr lang="pt-BR" dirty="0" smtClean="0"/>
              <a:t> </a:t>
            </a:r>
            <a:r>
              <a:rPr lang="pt-BR" dirty="0" err="1" smtClean="0"/>
              <a:t>pages</a:t>
            </a:r>
            <a:r>
              <a:rPr lang="pt-BR" dirty="0" smtClean="0"/>
              <a:t> </a:t>
            </a:r>
            <a:r>
              <a:rPr lang="pt-BR" dirty="0" err="1" smtClean="0"/>
              <a:t>full</a:t>
            </a:r>
            <a:r>
              <a:rPr lang="pt-BR" dirty="0" smtClean="0"/>
              <a:t>? </a:t>
            </a:r>
          </a:p>
          <a:p>
            <a:r>
              <a:rPr lang="pt-BR" dirty="0" err="1" smtClean="0"/>
              <a:t>Sys</a:t>
            </a:r>
            <a:r>
              <a:rPr lang="pt-BR" dirty="0" smtClean="0"/>
              <a:t>.</a:t>
            </a:r>
            <a:r>
              <a:rPr lang="pt-BR" dirty="0" err="1" smtClean="0"/>
              <a:t>dm_db_index_physical_stats</a:t>
            </a:r>
            <a:endParaRPr lang="pt-BR" dirty="0" smtClean="0"/>
          </a:p>
          <a:p>
            <a:pPr lvl="1"/>
            <a:r>
              <a:rPr lang="pt-BR" dirty="0" err="1" smtClean="0"/>
              <a:t>page_count</a:t>
            </a:r>
            <a:endParaRPr lang="pt-BR" dirty="0" smtClean="0"/>
          </a:p>
          <a:p>
            <a:pPr lvl="1"/>
            <a:r>
              <a:rPr lang="pt-BR" dirty="0" err="1" smtClean="0"/>
              <a:t>avg_fragmentation_in_percent</a:t>
            </a:r>
            <a:r>
              <a:rPr lang="pt-BR" dirty="0" smtClean="0"/>
              <a:t> </a:t>
            </a:r>
          </a:p>
          <a:p>
            <a:pPr lvl="1"/>
            <a:r>
              <a:rPr lang="pt-BR" dirty="0" err="1" smtClean="0"/>
              <a:t>Logical</a:t>
            </a:r>
            <a:r>
              <a:rPr lang="pt-BR" dirty="0" smtClean="0"/>
              <a:t> </a:t>
            </a:r>
            <a:r>
              <a:rPr lang="pt-BR" dirty="0" err="1" smtClean="0"/>
              <a:t>fragmentation</a:t>
            </a:r>
            <a:r>
              <a:rPr lang="pt-BR" dirty="0" smtClean="0"/>
              <a:t> for </a:t>
            </a:r>
            <a:r>
              <a:rPr lang="pt-BR" dirty="0" err="1" smtClean="0"/>
              <a:t>leaf</a:t>
            </a:r>
            <a:r>
              <a:rPr lang="pt-BR" dirty="0" smtClean="0"/>
              <a:t> </a:t>
            </a:r>
            <a:r>
              <a:rPr lang="pt-BR" dirty="0" err="1" smtClean="0"/>
              <a:t>level</a:t>
            </a:r>
            <a:r>
              <a:rPr lang="pt-BR" dirty="0" smtClean="0"/>
              <a:t> </a:t>
            </a:r>
            <a:r>
              <a:rPr lang="pt-BR" dirty="0" err="1" smtClean="0"/>
              <a:t>of</a:t>
            </a:r>
            <a:r>
              <a:rPr lang="pt-BR" dirty="0" smtClean="0"/>
              <a:t> </a:t>
            </a:r>
            <a:r>
              <a:rPr lang="pt-BR" dirty="0" err="1" smtClean="0"/>
              <a:t>btree</a:t>
            </a:r>
            <a:endParaRPr lang="pt-BR" dirty="0" smtClean="0"/>
          </a:p>
          <a:p>
            <a:pPr lvl="1"/>
            <a:r>
              <a:rPr lang="pt-BR" dirty="0" err="1" smtClean="0"/>
              <a:t>Extent</a:t>
            </a:r>
            <a:r>
              <a:rPr lang="pt-BR" dirty="0" smtClean="0"/>
              <a:t> </a:t>
            </a:r>
            <a:r>
              <a:rPr lang="pt-BR" dirty="0" err="1" smtClean="0"/>
              <a:t>fragmentation</a:t>
            </a:r>
            <a:r>
              <a:rPr lang="pt-BR" dirty="0" smtClean="0"/>
              <a:t> for </a:t>
            </a:r>
            <a:r>
              <a:rPr lang="pt-BR" dirty="0" err="1" smtClean="0"/>
              <a:t>heap</a:t>
            </a:r>
            <a:endParaRPr lang="pt-BR" dirty="0" smtClean="0"/>
          </a:p>
          <a:p>
            <a:pPr lvl="1"/>
            <a:r>
              <a:rPr lang="pt-BR" dirty="0" err="1" smtClean="0"/>
              <a:t>avg_page_space_used_in_percent</a:t>
            </a:r>
            <a:endParaRPr lang="pt-BR" dirty="0" smtClean="0"/>
          </a:p>
          <a:p>
            <a:endParaRPr lang="pt-BR"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Manutenção de índices</a:t>
            </a:r>
            <a:endParaRPr lang="pt-BR" dirty="0"/>
          </a:p>
        </p:txBody>
      </p:sp>
      <p:sp>
        <p:nvSpPr>
          <p:cNvPr id="3" name="Espaço Reservado para Texto 2"/>
          <p:cNvSpPr>
            <a:spLocks noGrp="1"/>
          </p:cNvSpPr>
          <p:nvPr>
            <p:ph type="body" sz="quarter" idx="10"/>
          </p:nvPr>
        </p:nvSpPr>
        <p:spPr/>
        <p:txBody>
          <a:bodyPr/>
          <a:lstStyle/>
          <a:p>
            <a:r>
              <a:rPr lang="pt-BR" dirty="0" smtClean="0"/>
              <a:t>Reduzindo a fragmentação do índice</a:t>
            </a:r>
          </a:p>
          <a:p>
            <a:pPr lvl="1"/>
            <a:r>
              <a:rPr lang="pt-BR" dirty="0" smtClean="0"/>
              <a:t>Apaga e recria o índice – WITH DROP_EXISTING</a:t>
            </a:r>
          </a:p>
          <a:p>
            <a:pPr lvl="1"/>
            <a:r>
              <a:rPr lang="pt-BR" dirty="0" err="1" smtClean="0"/>
              <a:t>Alter</a:t>
            </a:r>
            <a:r>
              <a:rPr lang="pt-BR" dirty="0" smtClean="0"/>
              <a:t> </a:t>
            </a:r>
            <a:r>
              <a:rPr lang="pt-BR" dirty="0" err="1" smtClean="0"/>
              <a:t>Index</a:t>
            </a:r>
            <a:r>
              <a:rPr lang="pt-BR" dirty="0" smtClean="0"/>
              <a:t> Reorganize</a:t>
            </a:r>
          </a:p>
          <a:p>
            <a:pPr lvl="1"/>
            <a:r>
              <a:rPr lang="pt-BR" dirty="0" err="1" smtClean="0"/>
              <a:t>Alter</a:t>
            </a:r>
            <a:r>
              <a:rPr lang="pt-BR" dirty="0" smtClean="0"/>
              <a:t> </a:t>
            </a:r>
            <a:r>
              <a:rPr lang="pt-BR" dirty="0" err="1" smtClean="0"/>
              <a:t>Index</a:t>
            </a:r>
            <a:r>
              <a:rPr lang="pt-BR" dirty="0" smtClean="0"/>
              <a:t> </a:t>
            </a:r>
            <a:r>
              <a:rPr lang="pt-BR" dirty="0" err="1" smtClean="0"/>
              <a:t>Rebuild</a:t>
            </a:r>
            <a:endParaRPr lang="pt-BR" dirty="0" smtClean="0"/>
          </a:p>
          <a:p>
            <a:pPr lvl="1"/>
            <a:r>
              <a:rPr lang="pt-BR" dirty="0" err="1" smtClean="0"/>
              <a:t>DBCCs</a:t>
            </a:r>
            <a:r>
              <a:rPr lang="pt-BR" dirty="0" smtClean="0"/>
              <a:t> serão descontinuadas</a:t>
            </a:r>
          </a:p>
          <a:p>
            <a:r>
              <a:rPr lang="pt-BR" dirty="0" smtClean="0"/>
              <a:t>Reduzindo fragmentação em uma </a:t>
            </a:r>
            <a:r>
              <a:rPr lang="pt-BR" dirty="0" err="1" smtClean="0"/>
              <a:t>heap</a:t>
            </a:r>
            <a:endParaRPr lang="pt-BR" dirty="0" smtClean="0"/>
          </a:p>
          <a:p>
            <a:pPr lvl="1"/>
            <a:r>
              <a:rPr lang="pt-BR" dirty="0" smtClean="0"/>
              <a:t>Somente ajuda em </a:t>
            </a:r>
            <a:r>
              <a:rPr lang="pt-BR" dirty="0" err="1" smtClean="0"/>
              <a:t>table</a:t>
            </a:r>
            <a:r>
              <a:rPr lang="pt-BR" dirty="0" smtClean="0"/>
              <a:t> </a:t>
            </a:r>
            <a:r>
              <a:rPr lang="pt-BR" dirty="0" err="1" smtClean="0"/>
              <a:t>scans</a:t>
            </a:r>
            <a:endParaRPr lang="pt-BR" dirty="0" smtClean="0"/>
          </a:p>
          <a:p>
            <a:pPr lvl="1"/>
            <a:r>
              <a:rPr lang="pt-BR" dirty="0" smtClean="0"/>
              <a:t>Não é efetivo para </a:t>
            </a:r>
            <a:r>
              <a:rPr lang="pt-BR" dirty="0" err="1" smtClean="0"/>
              <a:t>lookups</a:t>
            </a:r>
            <a:endParaRPr lang="pt-BR" dirty="0" smtClean="0"/>
          </a:p>
          <a:p>
            <a:endParaRPr lang="pt-BR"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Manutenção de índices</a:t>
            </a:r>
            <a:endParaRPr lang="pt-BR" dirty="0"/>
          </a:p>
        </p:txBody>
      </p:sp>
      <p:sp>
        <p:nvSpPr>
          <p:cNvPr id="3" name="Espaço Reservado para Texto 2"/>
          <p:cNvSpPr>
            <a:spLocks noGrp="1"/>
          </p:cNvSpPr>
          <p:nvPr>
            <p:ph type="body" sz="quarter" idx="10"/>
          </p:nvPr>
        </p:nvSpPr>
        <p:spPr/>
        <p:txBody>
          <a:bodyPr/>
          <a:lstStyle/>
          <a:p>
            <a:r>
              <a:rPr lang="pt-BR" dirty="0" smtClean="0"/>
              <a:t>Como o reorganize funciona?</a:t>
            </a:r>
          </a:p>
          <a:p>
            <a:endParaRPr lang="pt-BR" dirty="0"/>
          </a:p>
        </p:txBody>
      </p:sp>
      <p:grpSp>
        <p:nvGrpSpPr>
          <p:cNvPr id="4" name="Group 2"/>
          <p:cNvGrpSpPr>
            <a:grpSpLocks/>
          </p:cNvGrpSpPr>
          <p:nvPr/>
        </p:nvGrpSpPr>
        <p:grpSpPr bwMode="auto">
          <a:xfrm>
            <a:off x="1142976" y="3128970"/>
            <a:ext cx="6629400" cy="1371600"/>
            <a:chOff x="792" y="2928"/>
            <a:chExt cx="4176" cy="864"/>
          </a:xfrm>
        </p:grpSpPr>
        <p:sp>
          <p:nvSpPr>
            <p:cNvPr id="5" name="Rectangle 3"/>
            <p:cNvSpPr>
              <a:spLocks noChangeArrowheads="1"/>
            </p:cNvSpPr>
            <p:nvPr/>
          </p:nvSpPr>
          <p:spPr bwMode="auto">
            <a:xfrm>
              <a:off x="792" y="2928"/>
              <a:ext cx="4176" cy="864"/>
            </a:xfrm>
            <a:prstGeom prst="rect">
              <a:avLst/>
            </a:prstGeom>
            <a:solidFill>
              <a:schemeClr val="bg1"/>
            </a:solidFill>
            <a:ln w="9525">
              <a:noFill/>
              <a:miter lim="800000"/>
              <a:headEnd/>
              <a:tailEnd/>
            </a:ln>
          </p:spPr>
          <p:txBody>
            <a:bodyPr wrap="none" anchor="ctr"/>
            <a:lstStyle/>
            <a:p>
              <a:endParaRPr lang="en-US"/>
            </a:p>
          </p:txBody>
        </p:sp>
        <p:sp>
          <p:nvSpPr>
            <p:cNvPr id="6" name="Rectangle 4"/>
            <p:cNvSpPr>
              <a:spLocks noChangeArrowheads="1"/>
            </p:cNvSpPr>
            <p:nvPr/>
          </p:nvSpPr>
          <p:spPr bwMode="auto">
            <a:xfrm>
              <a:off x="792" y="2928"/>
              <a:ext cx="4176" cy="864"/>
            </a:xfrm>
            <a:prstGeom prst="rect">
              <a:avLst/>
            </a:prstGeom>
            <a:solidFill>
              <a:schemeClr val="bg1"/>
            </a:solidFill>
            <a:ln w="9525">
              <a:noFill/>
              <a:miter lim="800000"/>
              <a:headEnd/>
              <a:tailEnd/>
            </a:ln>
          </p:spPr>
          <p:txBody>
            <a:bodyPr wrap="none" anchor="ctr"/>
            <a:lstStyle/>
            <a:p>
              <a:endParaRPr lang="en-US"/>
            </a:p>
          </p:txBody>
        </p:sp>
        <p:sp>
          <p:nvSpPr>
            <p:cNvPr id="7" name="Rectangle 5"/>
            <p:cNvSpPr>
              <a:spLocks noChangeArrowheads="1"/>
            </p:cNvSpPr>
            <p:nvPr/>
          </p:nvSpPr>
          <p:spPr bwMode="auto">
            <a:xfrm>
              <a:off x="1512" y="3072"/>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8" name="Rectangle 6"/>
            <p:cNvSpPr>
              <a:spLocks noChangeArrowheads="1"/>
            </p:cNvSpPr>
            <p:nvPr/>
          </p:nvSpPr>
          <p:spPr bwMode="auto">
            <a:xfrm>
              <a:off x="1512" y="3216"/>
              <a:ext cx="384" cy="43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 name="Rectangle 7"/>
            <p:cNvSpPr>
              <a:spLocks noChangeArrowheads="1"/>
            </p:cNvSpPr>
            <p:nvPr/>
          </p:nvSpPr>
          <p:spPr bwMode="auto">
            <a:xfrm>
              <a:off x="1512" y="3072"/>
              <a:ext cx="384" cy="576"/>
            </a:xfrm>
            <a:prstGeom prst="rect">
              <a:avLst/>
            </a:prstGeom>
            <a:noFill/>
            <a:ln w="19050">
              <a:solidFill>
                <a:schemeClr val="tx1"/>
              </a:solidFill>
              <a:miter lim="800000"/>
              <a:headEnd/>
              <a:tailEnd/>
            </a:ln>
          </p:spPr>
          <p:txBody>
            <a:bodyPr wrap="none" anchor="ctr"/>
            <a:lstStyle/>
            <a:p>
              <a:endParaRPr lang="en-US"/>
            </a:p>
          </p:txBody>
        </p:sp>
        <p:sp>
          <p:nvSpPr>
            <p:cNvPr id="10" name="Line 8"/>
            <p:cNvSpPr>
              <a:spLocks noChangeShapeType="1"/>
            </p:cNvSpPr>
            <p:nvPr/>
          </p:nvSpPr>
          <p:spPr bwMode="auto">
            <a:xfrm>
              <a:off x="1317" y="3167"/>
              <a:ext cx="190" cy="0"/>
            </a:xfrm>
            <a:prstGeom prst="line">
              <a:avLst/>
            </a:prstGeom>
            <a:noFill/>
            <a:ln w="19050">
              <a:solidFill>
                <a:schemeClr val="tx1"/>
              </a:solidFill>
              <a:round/>
              <a:headEnd/>
              <a:tailEnd type="triangle" w="med" len="med"/>
            </a:ln>
          </p:spPr>
          <p:txBody>
            <a:bodyPr wrap="none"/>
            <a:lstStyle/>
            <a:p>
              <a:endParaRPr lang="en-US"/>
            </a:p>
          </p:txBody>
        </p:sp>
        <p:grpSp>
          <p:nvGrpSpPr>
            <p:cNvPr id="11" name="Group 9"/>
            <p:cNvGrpSpPr>
              <a:grpSpLocks/>
            </p:cNvGrpSpPr>
            <p:nvPr/>
          </p:nvGrpSpPr>
          <p:grpSpPr bwMode="auto">
            <a:xfrm>
              <a:off x="936" y="3072"/>
              <a:ext cx="384" cy="576"/>
              <a:chOff x="960" y="3072"/>
              <a:chExt cx="384" cy="576"/>
            </a:xfrm>
          </p:grpSpPr>
          <p:sp>
            <p:nvSpPr>
              <p:cNvPr id="22" name="Rectangle 10"/>
              <p:cNvSpPr>
                <a:spLocks noChangeArrowheads="1"/>
              </p:cNvSpPr>
              <p:nvPr/>
            </p:nvSpPr>
            <p:spPr bwMode="auto">
              <a:xfrm>
                <a:off x="960" y="3072"/>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3" name="Rectangle 11"/>
              <p:cNvSpPr>
                <a:spLocks noChangeArrowheads="1"/>
              </p:cNvSpPr>
              <p:nvPr/>
            </p:nvSpPr>
            <p:spPr bwMode="auto">
              <a:xfrm>
                <a:off x="960" y="3072"/>
                <a:ext cx="384" cy="48"/>
              </a:xfrm>
              <a:prstGeom prst="rect">
                <a:avLst/>
              </a:prstGeom>
              <a:solidFill>
                <a:schemeClr val="bg1"/>
              </a:solidFill>
              <a:ln w="19050">
                <a:solidFill>
                  <a:schemeClr val="tx1"/>
                </a:solidFill>
                <a:miter lim="800000"/>
                <a:headEnd/>
                <a:tailEnd/>
              </a:ln>
            </p:spPr>
            <p:txBody>
              <a:bodyPr wrap="none" anchor="ctr"/>
              <a:lstStyle/>
              <a:p>
                <a:endParaRPr lang="en-US"/>
              </a:p>
            </p:txBody>
          </p:sp>
        </p:grpSp>
        <p:sp>
          <p:nvSpPr>
            <p:cNvPr id="12" name="Rectangle 12"/>
            <p:cNvSpPr>
              <a:spLocks noChangeArrowheads="1"/>
            </p:cNvSpPr>
            <p:nvPr/>
          </p:nvSpPr>
          <p:spPr bwMode="auto">
            <a:xfrm>
              <a:off x="3242" y="3072"/>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a:off x="3818" y="3072"/>
              <a:ext cx="382"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 name="Rectangle 14"/>
            <p:cNvSpPr>
              <a:spLocks noChangeArrowheads="1"/>
            </p:cNvSpPr>
            <p:nvPr/>
          </p:nvSpPr>
          <p:spPr bwMode="auto">
            <a:xfrm>
              <a:off x="4394" y="3072"/>
              <a:ext cx="384" cy="576"/>
            </a:xfrm>
            <a:prstGeom prst="rect">
              <a:avLst/>
            </a:prstGeom>
            <a:noFill/>
            <a:ln w="19050">
              <a:solidFill>
                <a:schemeClr val="tx1"/>
              </a:solidFill>
              <a:prstDash val="sysDot"/>
              <a:miter lim="800000"/>
              <a:headEnd/>
              <a:tailEnd/>
            </a:ln>
          </p:spPr>
          <p:txBody>
            <a:bodyPr wrap="none" anchor="ctr"/>
            <a:lstStyle/>
            <a:p>
              <a:endParaRPr lang="en-US"/>
            </a:p>
          </p:txBody>
        </p:sp>
        <p:sp>
          <p:nvSpPr>
            <p:cNvPr id="15" name="Line 15"/>
            <p:cNvSpPr>
              <a:spLocks noChangeShapeType="1"/>
            </p:cNvSpPr>
            <p:nvPr/>
          </p:nvSpPr>
          <p:spPr bwMode="auto">
            <a:xfrm>
              <a:off x="3626" y="3168"/>
              <a:ext cx="192" cy="0"/>
            </a:xfrm>
            <a:prstGeom prst="line">
              <a:avLst/>
            </a:prstGeom>
            <a:noFill/>
            <a:ln w="19050">
              <a:solidFill>
                <a:schemeClr val="tx1"/>
              </a:solidFill>
              <a:round/>
              <a:headEnd/>
              <a:tailEnd type="triangle" w="med" len="med"/>
            </a:ln>
          </p:spPr>
          <p:txBody>
            <a:bodyPr wrap="none"/>
            <a:lstStyle/>
            <a:p>
              <a:endParaRPr lang="en-US"/>
            </a:p>
          </p:txBody>
        </p:sp>
        <p:sp>
          <p:nvSpPr>
            <p:cNvPr id="16" name="Rectangle 16"/>
            <p:cNvSpPr>
              <a:spLocks noChangeArrowheads="1"/>
            </p:cNvSpPr>
            <p:nvPr/>
          </p:nvSpPr>
          <p:spPr bwMode="auto">
            <a:xfrm>
              <a:off x="3817" y="3072"/>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3817" y="3360"/>
              <a:ext cx="384" cy="28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8" name="Rectangle 18"/>
            <p:cNvSpPr>
              <a:spLocks noChangeArrowheads="1"/>
            </p:cNvSpPr>
            <p:nvPr/>
          </p:nvSpPr>
          <p:spPr bwMode="auto">
            <a:xfrm>
              <a:off x="3817" y="3072"/>
              <a:ext cx="384" cy="576"/>
            </a:xfrm>
            <a:prstGeom prst="rect">
              <a:avLst/>
            </a:prstGeom>
            <a:noFill/>
            <a:ln w="19050">
              <a:solidFill>
                <a:schemeClr val="tx1"/>
              </a:solidFill>
              <a:miter lim="800000"/>
              <a:headEnd/>
              <a:tailEnd/>
            </a:ln>
          </p:spPr>
          <p:txBody>
            <a:bodyPr wrap="none" anchor="ctr"/>
            <a:lstStyle/>
            <a:p>
              <a:endParaRPr lang="en-US"/>
            </a:p>
          </p:txBody>
        </p:sp>
        <p:sp>
          <p:nvSpPr>
            <p:cNvPr id="19" name="Rectangle 19"/>
            <p:cNvSpPr>
              <a:spLocks noChangeArrowheads="1"/>
            </p:cNvSpPr>
            <p:nvPr/>
          </p:nvSpPr>
          <p:spPr bwMode="auto">
            <a:xfrm>
              <a:off x="2088" y="3072"/>
              <a:ext cx="385" cy="576"/>
            </a:xfrm>
            <a:prstGeom prst="rect">
              <a:avLst/>
            </a:prstGeom>
            <a:solidFill>
              <a:schemeClr val="bg1"/>
            </a:solidFill>
            <a:ln w="19050">
              <a:solidFill>
                <a:schemeClr val="tx1"/>
              </a:solidFill>
              <a:prstDash val="sysDot"/>
              <a:miter lim="800000"/>
              <a:headEnd/>
              <a:tailEnd/>
            </a:ln>
          </p:spPr>
          <p:txBody>
            <a:bodyPr wrap="none" anchor="ctr"/>
            <a:lstStyle/>
            <a:p>
              <a:endParaRPr lang="en-US"/>
            </a:p>
          </p:txBody>
        </p:sp>
        <p:sp>
          <p:nvSpPr>
            <p:cNvPr id="20" name="Rectangle 20"/>
            <p:cNvSpPr>
              <a:spLocks noChangeArrowheads="1"/>
            </p:cNvSpPr>
            <p:nvPr/>
          </p:nvSpPr>
          <p:spPr bwMode="auto">
            <a:xfrm>
              <a:off x="2665" y="3072"/>
              <a:ext cx="383" cy="576"/>
            </a:xfrm>
            <a:prstGeom prst="rect">
              <a:avLst/>
            </a:prstGeom>
            <a:noFill/>
            <a:ln w="19050">
              <a:solidFill>
                <a:schemeClr val="tx1"/>
              </a:solidFill>
              <a:prstDash val="sysDot"/>
              <a:miter lim="800000"/>
              <a:headEnd/>
              <a:tailEnd/>
            </a:ln>
          </p:spPr>
          <p:txBody>
            <a:bodyPr wrap="none" anchor="ctr"/>
            <a:lstStyle/>
            <a:p>
              <a:endParaRPr lang="en-US"/>
            </a:p>
          </p:txBody>
        </p:sp>
        <p:sp>
          <p:nvSpPr>
            <p:cNvPr id="21" name="Line 21"/>
            <p:cNvSpPr>
              <a:spLocks noChangeShapeType="1"/>
            </p:cNvSpPr>
            <p:nvPr/>
          </p:nvSpPr>
          <p:spPr bwMode="auto">
            <a:xfrm>
              <a:off x="1896" y="3168"/>
              <a:ext cx="1344" cy="0"/>
            </a:xfrm>
            <a:prstGeom prst="line">
              <a:avLst/>
            </a:prstGeom>
            <a:noFill/>
            <a:ln w="19050">
              <a:solidFill>
                <a:schemeClr val="tx1"/>
              </a:solidFill>
              <a:round/>
              <a:headEnd/>
              <a:tailEnd type="triangle" w="med" len="med"/>
            </a:ln>
          </p:spPr>
          <p:txBody>
            <a:bodyPr wrap="none"/>
            <a:lstStyle/>
            <a:p>
              <a:endParaRPr lang="en-US"/>
            </a:p>
          </p:txBody>
        </p:sp>
      </p:grpSp>
      <p:grpSp>
        <p:nvGrpSpPr>
          <p:cNvPr id="24" name="Group 22"/>
          <p:cNvGrpSpPr>
            <a:grpSpLocks/>
          </p:cNvGrpSpPr>
          <p:nvPr/>
        </p:nvGrpSpPr>
        <p:grpSpPr bwMode="auto">
          <a:xfrm>
            <a:off x="1142976" y="3128970"/>
            <a:ext cx="6629400" cy="1371600"/>
            <a:chOff x="864" y="1200"/>
            <a:chExt cx="4176" cy="864"/>
          </a:xfrm>
        </p:grpSpPr>
        <p:sp>
          <p:nvSpPr>
            <p:cNvPr id="25" name="Rectangle 23"/>
            <p:cNvSpPr>
              <a:spLocks noChangeArrowheads="1"/>
            </p:cNvSpPr>
            <p:nvPr/>
          </p:nvSpPr>
          <p:spPr bwMode="auto">
            <a:xfrm>
              <a:off x="864" y="1200"/>
              <a:ext cx="4176" cy="864"/>
            </a:xfrm>
            <a:prstGeom prst="rect">
              <a:avLst/>
            </a:prstGeom>
            <a:solidFill>
              <a:schemeClr val="bg1"/>
            </a:solidFill>
            <a:ln w="9525">
              <a:noFill/>
              <a:miter lim="800000"/>
              <a:headEnd/>
              <a:tailEnd/>
            </a:ln>
          </p:spPr>
          <p:txBody>
            <a:bodyPr wrap="none" anchor="ctr"/>
            <a:lstStyle/>
            <a:p>
              <a:endParaRPr lang="en-US"/>
            </a:p>
          </p:txBody>
        </p:sp>
        <p:sp>
          <p:nvSpPr>
            <p:cNvPr id="26" name="Rectangle 24"/>
            <p:cNvSpPr>
              <a:spLocks noChangeArrowheads="1"/>
            </p:cNvSpPr>
            <p:nvPr/>
          </p:nvSpPr>
          <p:spPr bwMode="auto">
            <a:xfrm>
              <a:off x="864" y="1200"/>
              <a:ext cx="4176" cy="864"/>
            </a:xfrm>
            <a:prstGeom prst="rect">
              <a:avLst/>
            </a:prstGeom>
            <a:solidFill>
              <a:schemeClr val="bg1"/>
            </a:solidFill>
            <a:ln w="9525">
              <a:noFill/>
              <a:miter lim="800000"/>
              <a:headEnd/>
              <a:tailEnd/>
            </a:ln>
          </p:spPr>
          <p:txBody>
            <a:bodyPr wrap="none" anchor="ctr"/>
            <a:lstStyle/>
            <a:p>
              <a:endParaRPr lang="en-US"/>
            </a:p>
          </p:txBody>
        </p:sp>
        <p:sp>
          <p:nvSpPr>
            <p:cNvPr id="27" name="Rectangle 25"/>
            <p:cNvSpPr>
              <a:spLocks noChangeArrowheads="1"/>
            </p:cNvSpPr>
            <p:nvPr/>
          </p:nvSpPr>
          <p:spPr bwMode="auto">
            <a:xfrm>
              <a:off x="1584" y="1344"/>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28" name="Rectangle 26"/>
            <p:cNvSpPr>
              <a:spLocks noChangeArrowheads="1"/>
            </p:cNvSpPr>
            <p:nvPr/>
          </p:nvSpPr>
          <p:spPr bwMode="auto">
            <a:xfrm>
              <a:off x="1584" y="1488"/>
              <a:ext cx="384" cy="432"/>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29" name="Rectangle 27"/>
            <p:cNvSpPr>
              <a:spLocks noChangeArrowheads="1"/>
            </p:cNvSpPr>
            <p:nvPr/>
          </p:nvSpPr>
          <p:spPr bwMode="auto">
            <a:xfrm>
              <a:off x="1584" y="1344"/>
              <a:ext cx="384" cy="576"/>
            </a:xfrm>
            <a:prstGeom prst="rect">
              <a:avLst/>
            </a:prstGeom>
            <a:noFill/>
            <a:ln w="19050">
              <a:solidFill>
                <a:schemeClr val="tx1"/>
              </a:solidFill>
              <a:miter lim="800000"/>
              <a:headEnd/>
              <a:tailEnd/>
            </a:ln>
          </p:spPr>
          <p:txBody>
            <a:bodyPr wrap="none" anchor="ctr"/>
            <a:lstStyle/>
            <a:p>
              <a:endParaRPr lang="en-US"/>
            </a:p>
          </p:txBody>
        </p:sp>
        <p:sp>
          <p:nvSpPr>
            <p:cNvPr id="30" name="Line 28"/>
            <p:cNvSpPr>
              <a:spLocks noChangeShapeType="1"/>
            </p:cNvSpPr>
            <p:nvPr/>
          </p:nvSpPr>
          <p:spPr bwMode="auto">
            <a:xfrm>
              <a:off x="1389" y="1439"/>
              <a:ext cx="190" cy="0"/>
            </a:xfrm>
            <a:prstGeom prst="line">
              <a:avLst/>
            </a:prstGeom>
            <a:noFill/>
            <a:ln w="19050">
              <a:solidFill>
                <a:schemeClr val="tx1"/>
              </a:solidFill>
              <a:round/>
              <a:headEnd/>
              <a:tailEnd type="triangle" w="med" len="med"/>
            </a:ln>
          </p:spPr>
          <p:txBody>
            <a:bodyPr wrap="none"/>
            <a:lstStyle/>
            <a:p>
              <a:endParaRPr lang="en-US"/>
            </a:p>
          </p:txBody>
        </p:sp>
        <p:grpSp>
          <p:nvGrpSpPr>
            <p:cNvPr id="31" name="Group 29"/>
            <p:cNvGrpSpPr>
              <a:grpSpLocks/>
            </p:cNvGrpSpPr>
            <p:nvPr/>
          </p:nvGrpSpPr>
          <p:grpSpPr bwMode="auto">
            <a:xfrm>
              <a:off x="1008" y="1344"/>
              <a:ext cx="384" cy="576"/>
              <a:chOff x="960" y="3072"/>
              <a:chExt cx="384" cy="576"/>
            </a:xfrm>
          </p:grpSpPr>
          <p:sp>
            <p:nvSpPr>
              <p:cNvPr id="48" name="Rectangle 30"/>
              <p:cNvSpPr>
                <a:spLocks noChangeArrowheads="1"/>
              </p:cNvSpPr>
              <p:nvPr/>
            </p:nvSpPr>
            <p:spPr bwMode="auto">
              <a:xfrm>
                <a:off x="960" y="3072"/>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9" name="Rectangle 31"/>
              <p:cNvSpPr>
                <a:spLocks noChangeArrowheads="1"/>
              </p:cNvSpPr>
              <p:nvPr/>
            </p:nvSpPr>
            <p:spPr bwMode="auto">
              <a:xfrm>
                <a:off x="960" y="3072"/>
                <a:ext cx="384" cy="48"/>
              </a:xfrm>
              <a:prstGeom prst="rect">
                <a:avLst/>
              </a:prstGeom>
              <a:solidFill>
                <a:schemeClr val="bg1"/>
              </a:solidFill>
              <a:ln w="19050">
                <a:solidFill>
                  <a:schemeClr val="tx1"/>
                </a:solidFill>
                <a:miter lim="800000"/>
                <a:headEnd/>
                <a:tailEnd/>
              </a:ln>
            </p:spPr>
            <p:txBody>
              <a:bodyPr wrap="none" anchor="ctr"/>
              <a:lstStyle/>
              <a:p>
                <a:endParaRPr lang="en-US"/>
              </a:p>
            </p:txBody>
          </p:sp>
        </p:grpSp>
        <p:sp>
          <p:nvSpPr>
            <p:cNvPr id="32" name="Rectangle 32"/>
            <p:cNvSpPr>
              <a:spLocks noChangeArrowheads="1"/>
            </p:cNvSpPr>
            <p:nvPr/>
          </p:nvSpPr>
          <p:spPr bwMode="auto">
            <a:xfrm>
              <a:off x="3314" y="134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3" name="Rectangle 33"/>
            <p:cNvSpPr>
              <a:spLocks noChangeArrowheads="1"/>
            </p:cNvSpPr>
            <p:nvPr/>
          </p:nvSpPr>
          <p:spPr bwMode="auto">
            <a:xfrm>
              <a:off x="3890" y="1344"/>
              <a:ext cx="382"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4" name="Rectangle 34"/>
            <p:cNvSpPr>
              <a:spLocks noChangeArrowheads="1"/>
            </p:cNvSpPr>
            <p:nvPr/>
          </p:nvSpPr>
          <p:spPr bwMode="auto">
            <a:xfrm>
              <a:off x="4466" y="134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5" name="Line 35"/>
            <p:cNvSpPr>
              <a:spLocks noChangeShapeType="1"/>
            </p:cNvSpPr>
            <p:nvPr/>
          </p:nvSpPr>
          <p:spPr bwMode="auto">
            <a:xfrm>
              <a:off x="3698" y="1440"/>
              <a:ext cx="192" cy="0"/>
            </a:xfrm>
            <a:prstGeom prst="line">
              <a:avLst/>
            </a:prstGeom>
            <a:noFill/>
            <a:ln w="19050">
              <a:solidFill>
                <a:schemeClr val="tx1"/>
              </a:solidFill>
              <a:round/>
              <a:headEnd/>
              <a:tailEnd type="triangle" w="med" len="med"/>
            </a:ln>
          </p:spPr>
          <p:txBody>
            <a:bodyPr wrap="none"/>
            <a:lstStyle/>
            <a:p>
              <a:endParaRPr lang="en-US"/>
            </a:p>
          </p:txBody>
        </p:sp>
        <p:sp>
          <p:nvSpPr>
            <p:cNvPr id="36" name="Line 36"/>
            <p:cNvSpPr>
              <a:spLocks noChangeShapeType="1"/>
            </p:cNvSpPr>
            <p:nvPr/>
          </p:nvSpPr>
          <p:spPr bwMode="auto">
            <a:xfrm>
              <a:off x="4274" y="1440"/>
              <a:ext cx="192" cy="0"/>
            </a:xfrm>
            <a:prstGeom prst="line">
              <a:avLst/>
            </a:prstGeom>
            <a:noFill/>
            <a:ln w="19050">
              <a:solidFill>
                <a:schemeClr val="tx1"/>
              </a:solidFill>
              <a:round/>
              <a:headEnd/>
              <a:tailEnd type="triangle" w="med" len="med"/>
            </a:ln>
          </p:spPr>
          <p:txBody>
            <a:bodyPr wrap="none"/>
            <a:lstStyle/>
            <a:p>
              <a:endParaRPr lang="en-US"/>
            </a:p>
          </p:txBody>
        </p:sp>
        <p:grpSp>
          <p:nvGrpSpPr>
            <p:cNvPr id="37" name="Group 37"/>
            <p:cNvGrpSpPr>
              <a:grpSpLocks/>
            </p:cNvGrpSpPr>
            <p:nvPr/>
          </p:nvGrpSpPr>
          <p:grpSpPr bwMode="auto">
            <a:xfrm>
              <a:off x="3889" y="1344"/>
              <a:ext cx="384" cy="576"/>
              <a:chOff x="4800" y="576"/>
              <a:chExt cx="384" cy="576"/>
            </a:xfrm>
          </p:grpSpPr>
          <p:sp>
            <p:nvSpPr>
              <p:cNvPr id="45" name="Rectangle 38"/>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46" name="Rectangle 39"/>
              <p:cNvSpPr>
                <a:spLocks noChangeArrowheads="1"/>
              </p:cNvSpPr>
              <p:nvPr/>
            </p:nvSpPr>
            <p:spPr bwMode="auto">
              <a:xfrm>
                <a:off x="4800" y="912"/>
                <a:ext cx="384"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7" name="Rectangle 40"/>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nvGrpSpPr>
            <p:cNvPr id="38" name="Group 41"/>
            <p:cNvGrpSpPr>
              <a:grpSpLocks/>
            </p:cNvGrpSpPr>
            <p:nvPr/>
          </p:nvGrpSpPr>
          <p:grpSpPr bwMode="auto">
            <a:xfrm>
              <a:off x="4464" y="1344"/>
              <a:ext cx="386" cy="577"/>
              <a:chOff x="4606" y="575"/>
              <a:chExt cx="386" cy="577"/>
            </a:xfrm>
          </p:grpSpPr>
          <p:sp>
            <p:nvSpPr>
              <p:cNvPr id="42" name="Rectangle 42"/>
              <p:cNvSpPr>
                <a:spLocks noChangeArrowheads="1"/>
              </p:cNvSpPr>
              <p:nvPr/>
            </p:nvSpPr>
            <p:spPr bwMode="auto">
              <a:xfrm>
                <a:off x="4606" y="575"/>
                <a:ext cx="386"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43" name="Rectangle 43"/>
              <p:cNvSpPr>
                <a:spLocks noChangeArrowheads="1"/>
              </p:cNvSpPr>
              <p:nvPr/>
            </p:nvSpPr>
            <p:spPr bwMode="auto">
              <a:xfrm>
                <a:off x="4608" y="1104"/>
                <a:ext cx="384" cy="4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4" name="Rectangle 44"/>
              <p:cNvSpPr>
                <a:spLocks noChangeArrowheads="1"/>
              </p:cNvSpPr>
              <p:nvPr/>
            </p:nvSpPr>
            <p:spPr bwMode="auto">
              <a:xfrm>
                <a:off x="4608" y="576"/>
                <a:ext cx="384" cy="576"/>
              </a:xfrm>
              <a:prstGeom prst="rect">
                <a:avLst/>
              </a:prstGeom>
              <a:noFill/>
              <a:ln w="19050">
                <a:solidFill>
                  <a:schemeClr val="tx1"/>
                </a:solidFill>
                <a:miter lim="800000"/>
                <a:headEnd/>
                <a:tailEnd/>
              </a:ln>
            </p:spPr>
            <p:txBody>
              <a:bodyPr wrap="none" anchor="ctr"/>
              <a:lstStyle/>
              <a:p>
                <a:endParaRPr lang="en-US"/>
              </a:p>
            </p:txBody>
          </p:sp>
        </p:grpSp>
        <p:sp>
          <p:nvSpPr>
            <p:cNvPr id="39" name="Rectangle 45"/>
            <p:cNvSpPr>
              <a:spLocks noChangeArrowheads="1"/>
            </p:cNvSpPr>
            <p:nvPr/>
          </p:nvSpPr>
          <p:spPr bwMode="auto">
            <a:xfrm>
              <a:off x="2160" y="1344"/>
              <a:ext cx="385" cy="576"/>
            </a:xfrm>
            <a:prstGeom prst="rect">
              <a:avLst/>
            </a:prstGeom>
            <a:solidFill>
              <a:schemeClr val="bg1"/>
            </a:solidFill>
            <a:ln w="19050">
              <a:solidFill>
                <a:schemeClr val="tx1"/>
              </a:solidFill>
              <a:prstDash val="sysDot"/>
              <a:miter lim="800000"/>
              <a:headEnd/>
              <a:tailEnd/>
            </a:ln>
          </p:spPr>
          <p:txBody>
            <a:bodyPr wrap="none" anchor="ctr"/>
            <a:lstStyle/>
            <a:p>
              <a:endParaRPr lang="en-US"/>
            </a:p>
          </p:txBody>
        </p:sp>
        <p:sp>
          <p:nvSpPr>
            <p:cNvPr id="40" name="Rectangle 46"/>
            <p:cNvSpPr>
              <a:spLocks noChangeArrowheads="1"/>
            </p:cNvSpPr>
            <p:nvPr/>
          </p:nvSpPr>
          <p:spPr bwMode="auto">
            <a:xfrm>
              <a:off x="2737" y="1344"/>
              <a:ext cx="383" cy="576"/>
            </a:xfrm>
            <a:prstGeom prst="rect">
              <a:avLst/>
            </a:prstGeom>
            <a:noFill/>
            <a:ln w="19050">
              <a:solidFill>
                <a:schemeClr val="tx1"/>
              </a:solidFill>
              <a:prstDash val="sysDot"/>
              <a:miter lim="800000"/>
              <a:headEnd/>
              <a:tailEnd/>
            </a:ln>
          </p:spPr>
          <p:txBody>
            <a:bodyPr wrap="none" anchor="ctr"/>
            <a:lstStyle/>
            <a:p>
              <a:endParaRPr lang="en-US"/>
            </a:p>
          </p:txBody>
        </p:sp>
        <p:sp>
          <p:nvSpPr>
            <p:cNvPr id="41" name="Line 47"/>
            <p:cNvSpPr>
              <a:spLocks noChangeShapeType="1"/>
            </p:cNvSpPr>
            <p:nvPr/>
          </p:nvSpPr>
          <p:spPr bwMode="auto">
            <a:xfrm>
              <a:off x="1968" y="1440"/>
              <a:ext cx="1344" cy="0"/>
            </a:xfrm>
            <a:prstGeom prst="line">
              <a:avLst/>
            </a:prstGeom>
            <a:noFill/>
            <a:ln w="19050">
              <a:solidFill>
                <a:schemeClr val="tx1"/>
              </a:solidFill>
              <a:round/>
              <a:headEnd/>
              <a:tailEnd type="triangle" w="med" len="med"/>
            </a:ln>
          </p:spPr>
          <p:txBody>
            <a:bodyPr wrap="none"/>
            <a:lstStyle/>
            <a:p>
              <a:endParaRPr lang="en-US"/>
            </a:p>
          </p:txBody>
        </p:sp>
      </p:grpSp>
      <p:grpSp>
        <p:nvGrpSpPr>
          <p:cNvPr id="50" name="Group 48"/>
          <p:cNvGrpSpPr>
            <a:grpSpLocks/>
          </p:cNvGrpSpPr>
          <p:nvPr/>
        </p:nvGrpSpPr>
        <p:grpSpPr bwMode="auto">
          <a:xfrm>
            <a:off x="1142976" y="3128970"/>
            <a:ext cx="6629400" cy="1371600"/>
            <a:chOff x="792" y="3072"/>
            <a:chExt cx="4176" cy="864"/>
          </a:xfrm>
        </p:grpSpPr>
        <p:sp>
          <p:nvSpPr>
            <p:cNvPr id="51" name="Rectangle 49"/>
            <p:cNvSpPr>
              <a:spLocks noChangeArrowheads="1"/>
            </p:cNvSpPr>
            <p:nvPr/>
          </p:nvSpPr>
          <p:spPr bwMode="auto">
            <a:xfrm>
              <a:off x="792" y="3072"/>
              <a:ext cx="4176" cy="864"/>
            </a:xfrm>
            <a:prstGeom prst="rect">
              <a:avLst/>
            </a:prstGeom>
            <a:solidFill>
              <a:schemeClr val="bg1"/>
            </a:solidFill>
            <a:ln w="9525">
              <a:noFill/>
              <a:miter lim="800000"/>
              <a:headEnd/>
              <a:tailEnd/>
            </a:ln>
          </p:spPr>
          <p:txBody>
            <a:bodyPr wrap="none" anchor="ctr"/>
            <a:lstStyle/>
            <a:p>
              <a:endParaRPr lang="en-US"/>
            </a:p>
          </p:txBody>
        </p:sp>
        <p:sp>
          <p:nvSpPr>
            <p:cNvPr id="52" name="Rectangle 50"/>
            <p:cNvSpPr>
              <a:spLocks noChangeArrowheads="1"/>
            </p:cNvSpPr>
            <p:nvPr/>
          </p:nvSpPr>
          <p:spPr bwMode="auto">
            <a:xfrm>
              <a:off x="792" y="3072"/>
              <a:ext cx="4176" cy="864"/>
            </a:xfrm>
            <a:prstGeom prst="rect">
              <a:avLst/>
            </a:prstGeom>
            <a:solidFill>
              <a:schemeClr val="bg1"/>
            </a:solidFill>
            <a:ln w="9525">
              <a:noFill/>
              <a:miter lim="800000"/>
              <a:headEnd/>
              <a:tailEnd/>
            </a:ln>
          </p:spPr>
          <p:txBody>
            <a:bodyPr wrap="none" anchor="ctr"/>
            <a:lstStyle/>
            <a:p>
              <a:endParaRPr lang="en-US"/>
            </a:p>
          </p:txBody>
        </p:sp>
        <p:sp>
          <p:nvSpPr>
            <p:cNvPr id="53" name="Rectangle 51"/>
            <p:cNvSpPr>
              <a:spLocks noChangeArrowheads="1"/>
            </p:cNvSpPr>
            <p:nvPr/>
          </p:nvSpPr>
          <p:spPr bwMode="auto">
            <a:xfrm>
              <a:off x="1512" y="321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54" name="Rectangle 52"/>
            <p:cNvSpPr>
              <a:spLocks noChangeArrowheads="1"/>
            </p:cNvSpPr>
            <p:nvPr/>
          </p:nvSpPr>
          <p:spPr bwMode="auto">
            <a:xfrm>
              <a:off x="1512" y="3504"/>
              <a:ext cx="384" cy="28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5" name="Rectangle 53"/>
            <p:cNvSpPr>
              <a:spLocks noChangeArrowheads="1"/>
            </p:cNvSpPr>
            <p:nvPr/>
          </p:nvSpPr>
          <p:spPr bwMode="auto">
            <a:xfrm>
              <a:off x="1512" y="3216"/>
              <a:ext cx="384" cy="576"/>
            </a:xfrm>
            <a:prstGeom prst="rect">
              <a:avLst/>
            </a:prstGeom>
            <a:noFill/>
            <a:ln w="19050">
              <a:solidFill>
                <a:schemeClr val="tx1"/>
              </a:solidFill>
              <a:miter lim="800000"/>
              <a:headEnd/>
              <a:tailEnd/>
            </a:ln>
          </p:spPr>
          <p:txBody>
            <a:bodyPr wrap="none" anchor="ctr"/>
            <a:lstStyle/>
            <a:p>
              <a:endParaRPr lang="en-US"/>
            </a:p>
          </p:txBody>
        </p:sp>
        <p:sp>
          <p:nvSpPr>
            <p:cNvPr id="56" name="Line 54"/>
            <p:cNvSpPr>
              <a:spLocks noChangeShapeType="1"/>
            </p:cNvSpPr>
            <p:nvPr/>
          </p:nvSpPr>
          <p:spPr bwMode="auto">
            <a:xfrm>
              <a:off x="1317" y="3311"/>
              <a:ext cx="190" cy="0"/>
            </a:xfrm>
            <a:prstGeom prst="line">
              <a:avLst/>
            </a:prstGeom>
            <a:noFill/>
            <a:ln w="19050">
              <a:solidFill>
                <a:schemeClr val="tx1"/>
              </a:solidFill>
              <a:round/>
              <a:headEnd/>
              <a:tailEnd type="triangle" w="med" len="med"/>
            </a:ln>
          </p:spPr>
          <p:txBody>
            <a:bodyPr wrap="none"/>
            <a:lstStyle/>
            <a:p>
              <a:endParaRPr lang="en-US"/>
            </a:p>
          </p:txBody>
        </p:sp>
        <p:grpSp>
          <p:nvGrpSpPr>
            <p:cNvPr id="57" name="Group 55"/>
            <p:cNvGrpSpPr>
              <a:grpSpLocks/>
            </p:cNvGrpSpPr>
            <p:nvPr/>
          </p:nvGrpSpPr>
          <p:grpSpPr bwMode="auto">
            <a:xfrm>
              <a:off x="936" y="3216"/>
              <a:ext cx="384" cy="576"/>
              <a:chOff x="960" y="3072"/>
              <a:chExt cx="384" cy="576"/>
            </a:xfrm>
          </p:grpSpPr>
          <p:sp>
            <p:nvSpPr>
              <p:cNvPr id="79" name="Rectangle 56"/>
              <p:cNvSpPr>
                <a:spLocks noChangeArrowheads="1"/>
              </p:cNvSpPr>
              <p:nvPr/>
            </p:nvSpPr>
            <p:spPr bwMode="auto">
              <a:xfrm>
                <a:off x="960" y="3072"/>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0" name="Rectangle 57"/>
              <p:cNvSpPr>
                <a:spLocks noChangeArrowheads="1"/>
              </p:cNvSpPr>
              <p:nvPr/>
            </p:nvSpPr>
            <p:spPr bwMode="auto">
              <a:xfrm>
                <a:off x="960" y="3072"/>
                <a:ext cx="384" cy="48"/>
              </a:xfrm>
              <a:prstGeom prst="rect">
                <a:avLst/>
              </a:prstGeom>
              <a:solidFill>
                <a:schemeClr val="bg1"/>
              </a:solidFill>
              <a:ln w="19050">
                <a:solidFill>
                  <a:schemeClr val="tx1"/>
                </a:solidFill>
                <a:miter lim="800000"/>
                <a:headEnd/>
                <a:tailEnd/>
              </a:ln>
            </p:spPr>
            <p:txBody>
              <a:bodyPr wrap="none" anchor="ctr"/>
              <a:lstStyle/>
              <a:p>
                <a:endParaRPr lang="en-US"/>
              </a:p>
            </p:txBody>
          </p:sp>
        </p:grpSp>
        <p:sp>
          <p:nvSpPr>
            <p:cNvPr id="58" name="Rectangle 58"/>
            <p:cNvSpPr>
              <a:spLocks noChangeArrowheads="1"/>
            </p:cNvSpPr>
            <p:nvPr/>
          </p:nvSpPr>
          <p:spPr bwMode="auto">
            <a:xfrm>
              <a:off x="3242" y="3216"/>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59" name="Rectangle 59"/>
            <p:cNvSpPr>
              <a:spLocks noChangeArrowheads="1"/>
            </p:cNvSpPr>
            <p:nvPr/>
          </p:nvSpPr>
          <p:spPr bwMode="auto">
            <a:xfrm>
              <a:off x="3818" y="3216"/>
              <a:ext cx="382"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60" name="Rectangle 60"/>
            <p:cNvSpPr>
              <a:spLocks noChangeArrowheads="1"/>
            </p:cNvSpPr>
            <p:nvPr/>
          </p:nvSpPr>
          <p:spPr bwMode="auto">
            <a:xfrm>
              <a:off x="4394" y="3216"/>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61" name="Line 61"/>
            <p:cNvSpPr>
              <a:spLocks noChangeShapeType="1"/>
            </p:cNvSpPr>
            <p:nvPr/>
          </p:nvSpPr>
          <p:spPr bwMode="auto">
            <a:xfrm>
              <a:off x="3626" y="3312"/>
              <a:ext cx="192" cy="0"/>
            </a:xfrm>
            <a:prstGeom prst="line">
              <a:avLst/>
            </a:prstGeom>
            <a:noFill/>
            <a:ln w="19050">
              <a:solidFill>
                <a:schemeClr val="tx1"/>
              </a:solidFill>
              <a:round/>
              <a:headEnd/>
              <a:tailEnd type="triangle" w="med" len="med"/>
            </a:ln>
          </p:spPr>
          <p:txBody>
            <a:bodyPr wrap="none"/>
            <a:lstStyle/>
            <a:p>
              <a:endParaRPr lang="en-US"/>
            </a:p>
          </p:txBody>
        </p:sp>
        <p:sp>
          <p:nvSpPr>
            <p:cNvPr id="62" name="Line 62"/>
            <p:cNvSpPr>
              <a:spLocks noChangeShapeType="1"/>
            </p:cNvSpPr>
            <p:nvPr/>
          </p:nvSpPr>
          <p:spPr bwMode="auto">
            <a:xfrm>
              <a:off x="4202" y="3312"/>
              <a:ext cx="192" cy="0"/>
            </a:xfrm>
            <a:prstGeom prst="line">
              <a:avLst/>
            </a:prstGeom>
            <a:noFill/>
            <a:ln w="19050">
              <a:solidFill>
                <a:schemeClr val="tx1"/>
              </a:solidFill>
              <a:round/>
              <a:headEnd/>
              <a:tailEnd type="triangle" w="med" len="med"/>
            </a:ln>
          </p:spPr>
          <p:txBody>
            <a:bodyPr wrap="none"/>
            <a:lstStyle/>
            <a:p>
              <a:endParaRPr lang="en-US"/>
            </a:p>
          </p:txBody>
        </p:sp>
        <p:grpSp>
          <p:nvGrpSpPr>
            <p:cNvPr id="63" name="Group 63"/>
            <p:cNvGrpSpPr>
              <a:grpSpLocks/>
            </p:cNvGrpSpPr>
            <p:nvPr/>
          </p:nvGrpSpPr>
          <p:grpSpPr bwMode="auto">
            <a:xfrm>
              <a:off x="3817" y="3216"/>
              <a:ext cx="384" cy="576"/>
              <a:chOff x="4800" y="576"/>
              <a:chExt cx="384" cy="576"/>
            </a:xfrm>
          </p:grpSpPr>
          <p:sp>
            <p:nvSpPr>
              <p:cNvPr id="76" name="Rectangle 64"/>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77" name="Rectangle 65"/>
              <p:cNvSpPr>
                <a:spLocks noChangeArrowheads="1"/>
              </p:cNvSpPr>
              <p:nvPr/>
            </p:nvSpPr>
            <p:spPr bwMode="auto">
              <a:xfrm>
                <a:off x="4800" y="912"/>
                <a:ext cx="384"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8" name="Rectangle 66"/>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nvGrpSpPr>
            <p:cNvPr id="64" name="Group 67"/>
            <p:cNvGrpSpPr>
              <a:grpSpLocks/>
            </p:cNvGrpSpPr>
            <p:nvPr/>
          </p:nvGrpSpPr>
          <p:grpSpPr bwMode="auto">
            <a:xfrm>
              <a:off x="4392" y="3216"/>
              <a:ext cx="386" cy="577"/>
              <a:chOff x="4606" y="575"/>
              <a:chExt cx="386" cy="577"/>
            </a:xfrm>
          </p:grpSpPr>
          <p:sp>
            <p:nvSpPr>
              <p:cNvPr id="73" name="Rectangle 68"/>
              <p:cNvSpPr>
                <a:spLocks noChangeArrowheads="1"/>
              </p:cNvSpPr>
              <p:nvPr/>
            </p:nvSpPr>
            <p:spPr bwMode="auto">
              <a:xfrm>
                <a:off x="4606" y="575"/>
                <a:ext cx="386"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74" name="Rectangle 69"/>
              <p:cNvSpPr>
                <a:spLocks noChangeArrowheads="1"/>
              </p:cNvSpPr>
              <p:nvPr/>
            </p:nvSpPr>
            <p:spPr bwMode="auto">
              <a:xfrm>
                <a:off x="4608" y="1104"/>
                <a:ext cx="384" cy="4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5" name="Rectangle 70"/>
              <p:cNvSpPr>
                <a:spLocks noChangeArrowheads="1"/>
              </p:cNvSpPr>
              <p:nvPr/>
            </p:nvSpPr>
            <p:spPr bwMode="auto">
              <a:xfrm>
                <a:off x="4608" y="576"/>
                <a:ext cx="384" cy="576"/>
              </a:xfrm>
              <a:prstGeom prst="rect">
                <a:avLst/>
              </a:prstGeom>
              <a:noFill/>
              <a:ln w="19050">
                <a:solidFill>
                  <a:schemeClr val="tx1"/>
                </a:solidFill>
                <a:miter lim="800000"/>
                <a:headEnd/>
                <a:tailEnd/>
              </a:ln>
            </p:spPr>
            <p:txBody>
              <a:bodyPr wrap="none" anchor="ctr"/>
              <a:lstStyle/>
              <a:p>
                <a:endParaRPr lang="en-US"/>
              </a:p>
            </p:txBody>
          </p:sp>
        </p:grpSp>
        <p:sp>
          <p:nvSpPr>
            <p:cNvPr id="65" name="Rectangle 71"/>
            <p:cNvSpPr>
              <a:spLocks noChangeArrowheads="1"/>
            </p:cNvSpPr>
            <p:nvPr/>
          </p:nvSpPr>
          <p:spPr bwMode="auto">
            <a:xfrm>
              <a:off x="2088" y="3216"/>
              <a:ext cx="385" cy="576"/>
            </a:xfrm>
            <a:prstGeom prst="rect">
              <a:avLst/>
            </a:prstGeom>
            <a:solidFill>
              <a:schemeClr val="bg1"/>
            </a:solidFill>
            <a:ln w="19050">
              <a:solidFill>
                <a:schemeClr val="tx1"/>
              </a:solidFill>
              <a:prstDash val="sysDot"/>
              <a:miter lim="800000"/>
              <a:headEnd/>
              <a:tailEnd/>
            </a:ln>
          </p:spPr>
          <p:txBody>
            <a:bodyPr wrap="none" anchor="ctr"/>
            <a:lstStyle/>
            <a:p>
              <a:endParaRPr lang="en-US"/>
            </a:p>
          </p:txBody>
        </p:sp>
        <p:sp>
          <p:nvSpPr>
            <p:cNvPr id="66" name="Rectangle 72"/>
            <p:cNvSpPr>
              <a:spLocks noChangeArrowheads="1"/>
            </p:cNvSpPr>
            <p:nvPr/>
          </p:nvSpPr>
          <p:spPr bwMode="auto">
            <a:xfrm>
              <a:off x="2665" y="3216"/>
              <a:ext cx="383"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67" name="Line 73"/>
            <p:cNvSpPr>
              <a:spLocks noChangeShapeType="1"/>
            </p:cNvSpPr>
            <p:nvPr/>
          </p:nvSpPr>
          <p:spPr bwMode="auto">
            <a:xfrm>
              <a:off x="3050" y="3312"/>
              <a:ext cx="192" cy="0"/>
            </a:xfrm>
            <a:prstGeom prst="line">
              <a:avLst/>
            </a:prstGeom>
            <a:noFill/>
            <a:ln w="19050">
              <a:solidFill>
                <a:schemeClr val="tx1"/>
              </a:solidFill>
              <a:round/>
              <a:headEnd/>
              <a:tailEnd type="triangle" w="med" len="med"/>
            </a:ln>
          </p:spPr>
          <p:txBody>
            <a:bodyPr wrap="none"/>
            <a:lstStyle/>
            <a:p>
              <a:endParaRPr lang="en-US"/>
            </a:p>
          </p:txBody>
        </p:sp>
        <p:grpSp>
          <p:nvGrpSpPr>
            <p:cNvPr id="68" name="Group 74"/>
            <p:cNvGrpSpPr>
              <a:grpSpLocks/>
            </p:cNvGrpSpPr>
            <p:nvPr/>
          </p:nvGrpSpPr>
          <p:grpSpPr bwMode="auto">
            <a:xfrm>
              <a:off x="2664" y="3216"/>
              <a:ext cx="384" cy="576"/>
              <a:chOff x="4800" y="576"/>
              <a:chExt cx="384" cy="576"/>
            </a:xfrm>
          </p:grpSpPr>
          <p:sp>
            <p:nvSpPr>
              <p:cNvPr id="70" name="Rectangle 75"/>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71" name="Rectangle 76"/>
              <p:cNvSpPr>
                <a:spLocks noChangeArrowheads="1"/>
              </p:cNvSpPr>
              <p:nvPr/>
            </p:nvSpPr>
            <p:spPr bwMode="auto">
              <a:xfrm>
                <a:off x="4800" y="1008"/>
                <a:ext cx="384" cy="14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 name="Rectangle 77"/>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sp>
          <p:nvSpPr>
            <p:cNvPr id="69" name="Line 78"/>
            <p:cNvSpPr>
              <a:spLocks noChangeShapeType="1"/>
            </p:cNvSpPr>
            <p:nvPr/>
          </p:nvSpPr>
          <p:spPr bwMode="auto">
            <a:xfrm>
              <a:off x="1896" y="3312"/>
              <a:ext cx="792" cy="0"/>
            </a:xfrm>
            <a:prstGeom prst="line">
              <a:avLst/>
            </a:prstGeom>
            <a:noFill/>
            <a:ln w="19050">
              <a:solidFill>
                <a:schemeClr val="tx1"/>
              </a:solidFill>
              <a:round/>
              <a:headEnd/>
              <a:tailEnd type="triangle" w="med" len="med"/>
            </a:ln>
          </p:spPr>
          <p:txBody>
            <a:bodyPr wrap="none"/>
            <a:lstStyle/>
            <a:p>
              <a:endParaRPr lang="en-US"/>
            </a:p>
          </p:txBody>
        </p:sp>
      </p:grpSp>
      <p:grpSp>
        <p:nvGrpSpPr>
          <p:cNvPr id="81" name="Group 79"/>
          <p:cNvGrpSpPr>
            <a:grpSpLocks/>
          </p:cNvGrpSpPr>
          <p:nvPr/>
        </p:nvGrpSpPr>
        <p:grpSpPr bwMode="auto">
          <a:xfrm>
            <a:off x="1142976" y="3128970"/>
            <a:ext cx="6629400" cy="1371600"/>
            <a:chOff x="816" y="3024"/>
            <a:chExt cx="4176" cy="864"/>
          </a:xfrm>
        </p:grpSpPr>
        <p:sp>
          <p:nvSpPr>
            <p:cNvPr id="82" name="Rectangle 80"/>
            <p:cNvSpPr>
              <a:spLocks noChangeArrowheads="1"/>
            </p:cNvSpPr>
            <p:nvPr/>
          </p:nvSpPr>
          <p:spPr bwMode="auto">
            <a:xfrm>
              <a:off x="816" y="3024"/>
              <a:ext cx="4176" cy="864"/>
            </a:xfrm>
            <a:prstGeom prst="rect">
              <a:avLst/>
            </a:prstGeom>
            <a:solidFill>
              <a:schemeClr val="bg1"/>
            </a:solidFill>
            <a:ln w="9525">
              <a:noFill/>
              <a:miter lim="800000"/>
              <a:headEnd/>
              <a:tailEnd/>
            </a:ln>
          </p:spPr>
          <p:txBody>
            <a:bodyPr wrap="none" anchor="ctr"/>
            <a:lstStyle/>
            <a:p>
              <a:endParaRPr lang="en-US"/>
            </a:p>
          </p:txBody>
        </p:sp>
        <p:grpSp>
          <p:nvGrpSpPr>
            <p:cNvPr id="83" name="Group 81"/>
            <p:cNvGrpSpPr>
              <a:grpSpLocks/>
            </p:cNvGrpSpPr>
            <p:nvPr/>
          </p:nvGrpSpPr>
          <p:grpSpPr bwMode="auto">
            <a:xfrm>
              <a:off x="960" y="3168"/>
              <a:ext cx="1152" cy="576"/>
              <a:chOff x="960" y="3072"/>
              <a:chExt cx="1152" cy="576"/>
            </a:xfrm>
          </p:grpSpPr>
          <p:sp>
            <p:nvSpPr>
              <p:cNvPr id="110" name="Rectangle 82"/>
              <p:cNvSpPr>
                <a:spLocks noChangeArrowheads="1"/>
              </p:cNvSpPr>
              <p:nvPr/>
            </p:nvSpPr>
            <p:spPr bwMode="auto">
              <a:xfrm>
                <a:off x="1536" y="3072"/>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11" name="Rectangle 83"/>
              <p:cNvSpPr>
                <a:spLocks noChangeArrowheads="1"/>
              </p:cNvSpPr>
              <p:nvPr/>
            </p:nvSpPr>
            <p:spPr bwMode="auto">
              <a:xfrm>
                <a:off x="1536" y="3600"/>
                <a:ext cx="384" cy="4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2" name="Rectangle 84"/>
              <p:cNvSpPr>
                <a:spLocks noChangeArrowheads="1"/>
              </p:cNvSpPr>
              <p:nvPr/>
            </p:nvSpPr>
            <p:spPr bwMode="auto">
              <a:xfrm>
                <a:off x="1536" y="3072"/>
                <a:ext cx="384" cy="576"/>
              </a:xfrm>
              <a:prstGeom prst="rect">
                <a:avLst/>
              </a:prstGeom>
              <a:noFill/>
              <a:ln w="19050">
                <a:solidFill>
                  <a:schemeClr val="tx1"/>
                </a:solidFill>
                <a:miter lim="800000"/>
                <a:headEnd/>
                <a:tailEnd/>
              </a:ln>
            </p:spPr>
            <p:txBody>
              <a:bodyPr wrap="none" anchor="ctr"/>
              <a:lstStyle/>
              <a:p>
                <a:endParaRPr lang="en-US"/>
              </a:p>
            </p:txBody>
          </p:sp>
          <p:sp>
            <p:nvSpPr>
              <p:cNvPr id="113" name="Line 85"/>
              <p:cNvSpPr>
                <a:spLocks noChangeShapeType="1"/>
              </p:cNvSpPr>
              <p:nvPr/>
            </p:nvSpPr>
            <p:spPr bwMode="auto">
              <a:xfrm>
                <a:off x="1341" y="3167"/>
                <a:ext cx="190" cy="0"/>
              </a:xfrm>
              <a:prstGeom prst="line">
                <a:avLst/>
              </a:prstGeom>
              <a:noFill/>
              <a:ln w="19050">
                <a:solidFill>
                  <a:schemeClr val="tx1"/>
                </a:solidFill>
                <a:round/>
                <a:headEnd/>
                <a:tailEnd type="triangle" w="med" len="med"/>
              </a:ln>
            </p:spPr>
            <p:txBody>
              <a:bodyPr wrap="none"/>
              <a:lstStyle/>
              <a:p>
                <a:endParaRPr lang="en-US"/>
              </a:p>
            </p:txBody>
          </p:sp>
          <p:grpSp>
            <p:nvGrpSpPr>
              <p:cNvPr id="114" name="Group 86"/>
              <p:cNvGrpSpPr>
                <a:grpSpLocks/>
              </p:cNvGrpSpPr>
              <p:nvPr/>
            </p:nvGrpSpPr>
            <p:grpSpPr bwMode="auto">
              <a:xfrm>
                <a:off x="960" y="3072"/>
                <a:ext cx="384" cy="576"/>
                <a:chOff x="960" y="3072"/>
                <a:chExt cx="384" cy="576"/>
              </a:xfrm>
            </p:grpSpPr>
            <p:sp>
              <p:nvSpPr>
                <p:cNvPr id="116" name="Rectangle 87"/>
                <p:cNvSpPr>
                  <a:spLocks noChangeArrowheads="1"/>
                </p:cNvSpPr>
                <p:nvPr/>
              </p:nvSpPr>
              <p:spPr bwMode="auto">
                <a:xfrm>
                  <a:off x="960" y="3072"/>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17" name="Rectangle 88"/>
                <p:cNvSpPr>
                  <a:spLocks noChangeArrowheads="1"/>
                </p:cNvSpPr>
                <p:nvPr/>
              </p:nvSpPr>
              <p:spPr bwMode="auto">
                <a:xfrm>
                  <a:off x="960" y="3072"/>
                  <a:ext cx="384" cy="48"/>
                </a:xfrm>
                <a:prstGeom prst="rect">
                  <a:avLst/>
                </a:prstGeom>
                <a:solidFill>
                  <a:schemeClr val="bg1"/>
                </a:solidFill>
                <a:ln w="19050">
                  <a:solidFill>
                    <a:schemeClr val="tx1"/>
                  </a:solidFill>
                  <a:miter lim="800000"/>
                  <a:headEnd/>
                  <a:tailEnd/>
                </a:ln>
              </p:spPr>
              <p:txBody>
                <a:bodyPr wrap="none" anchor="ctr"/>
                <a:lstStyle/>
                <a:p>
                  <a:endParaRPr lang="en-US"/>
                </a:p>
              </p:txBody>
            </p:sp>
          </p:grpSp>
          <p:sp>
            <p:nvSpPr>
              <p:cNvPr id="115" name="Line 89"/>
              <p:cNvSpPr>
                <a:spLocks noChangeShapeType="1"/>
              </p:cNvSpPr>
              <p:nvPr/>
            </p:nvSpPr>
            <p:spPr bwMode="auto">
              <a:xfrm>
                <a:off x="1920" y="3168"/>
                <a:ext cx="192" cy="0"/>
              </a:xfrm>
              <a:prstGeom prst="line">
                <a:avLst/>
              </a:prstGeom>
              <a:noFill/>
              <a:ln w="19050">
                <a:solidFill>
                  <a:schemeClr val="tx1"/>
                </a:solidFill>
                <a:round/>
                <a:headEnd/>
                <a:tailEnd type="triangle" w="med" len="med"/>
              </a:ln>
            </p:spPr>
            <p:txBody>
              <a:bodyPr wrap="none"/>
              <a:lstStyle/>
              <a:p>
                <a:endParaRPr lang="en-US"/>
              </a:p>
            </p:txBody>
          </p:sp>
        </p:grpSp>
        <p:grpSp>
          <p:nvGrpSpPr>
            <p:cNvPr id="84" name="Group 90"/>
            <p:cNvGrpSpPr>
              <a:grpSpLocks/>
            </p:cNvGrpSpPr>
            <p:nvPr/>
          </p:nvGrpSpPr>
          <p:grpSpPr bwMode="auto">
            <a:xfrm>
              <a:off x="2112" y="3168"/>
              <a:ext cx="2690" cy="577"/>
              <a:chOff x="2111" y="2064"/>
              <a:chExt cx="2690" cy="577"/>
            </a:xfrm>
          </p:grpSpPr>
          <p:sp>
            <p:nvSpPr>
              <p:cNvPr id="85" name="Rectangle 91"/>
              <p:cNvSpPr>
                <a:spLocks noChangeArrowheads="1"/>
              </p:cNvSpPr>
              <p:nvPr/>
            </p:nvSpPr>
            <p:spPr bwMode="auto">
              <a:xfrm>
                <a:off x="3265" y="206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6" name="Rectangle 92"/>
              <p:cNvSpPr>
                <a:spLocks noChangeArrowheads="1"/>
              </p:cNvSpPr>
              <p:nvPr/>
            </p:nvSpPr>
            <p:spPr bwMode="auto">
              <a:xfrm>
                <a:off x="3841" y="2064"/>
                <a:ext cx="382"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7" name="Rectangle 93"/>
              <p:cNvSpPr>
                <a:spLocks noChangeArrowheads="1"/>
              </p:cNvSpPr>
              <p:nvPr/>
            </p:nvSpPr>
            <p:spPr bwMode="auto">
              <a:xfrm>
                <a:off x="4417" y="206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88" name="Line 94"/>
              <p:cNvSpPr>
                <a:spLocks noChangeShapeType="1"/>
              </p:cNvSpPr>
              <p:nvPr/>
            </p:nvSpPr>
            <p:spPr bwMode="auto">
              <a:xfrm>
                <a:off x="3649" y="2160"/>
                <a:ext cx="192" cy="0"/>
              </a:xfrm>
              <a:prstGeom prst="line">
                <a:avLst/>
              </a:prstGeom>
              <a:noFill/>
              <a:ln w="19050">
                <a:solidFill>
                  <a:schemeClr val="tx1"/>
                </a:solidFill>
                <a:round/>
                <a:headEnd/>
                <a:tailEnd type="triangle" w="med" len="med"/>
              </a:ln>
            </p:spPr>
            <p:txBody>
              <a:bodyPr wrap="none"/>
              <a:lstStyle/>
              <a:p>
                <a:endParaRPr lang="en-US"/>
              </a:p>
            </p:txBody>
          </p:sp>
          <p:sp>
            <p:nvSpPr>
              <p:cNvPr id="89" name="Line 95"/>
              <p:cNvSpPr>
                <a:spLocks noChangeShapeType="1"/>
              </p:cNvSpPr>
              <p:nvPr/>
            </p:nvSpPr>
            <p:spPr bwMode="auto">
              <a:xfrm>
                <a:off x="4225" y="2160"/>
                <a:ext cx="192" cy="0"/>
              </a:xfrm>
              <a:prstGeom prst="line">
                <a:avLst/>
              </a:prstGeom>
              <a:noFill/>
              <a:ln w="19050">
                <a:solidFill>
                  <a:schemeClr val="tx1"/>
                </a:solidFill>
                <a:round/>
                <a:headEnd/>
                <a:tailEnd type="triangle" w="med" len="med"/>
              </a:ln>
            </p:spPr>
            <p:txBody>
              <a:bodyPr wrap="none"/>
              <a:lstStyle/>
              <a:p>
                <a:endParaRPr lang="en-US"/>
              </a:p>
            </p:txBody>
          </p:sp>
          <p:grpSp>
            <p:nvGrpSpPr>
              <p:cNvPr id="90" name="Group 96"/>
              <p:cNvGrpSpPr>
                <a:grpSpLocks/>
              </p:cNvGrpSpPr>
              <p:nvPr/>
            </p:nvGrpSpPr>
            <p:grpSpPr bwMode="auto">
              <a:xfrm>
                <a:off x="3840" y="2064"/>
                <a:ext cx="384" cy="576"/>
                <a:chOff x="4800" y="576"/>
                <a:chExt cx="384" cy="576"/>
              </a:xfrm>
            </p:grpSpPr>
            <p:sp>
              <p:nvSpPr>
                <p:cNvPr id="107" name="Rectangle 97"/>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08" name="Rectangle 98"/>
                <p:cNvSpPr>
                  <a:spLocks noChangeArrowheads="1"/>
                </p:cNvSpPr>
                <p:nvPr/>
              </p:nvSpPr>
              <p:spPr bwMode="auto">
                <a:xfrm>
                  <a:off x="4800" y="912"/>
                  <a:ext cx="384"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9" name="Rectangle 99"/>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nvGrpSpPr>
              <p:cNvPr id="91" name="Group 100"/>
              <p:cNvGrpSpPr>
                <a:grpSpLocks/>
              </p:cNvGrpSpPr>
              <p:nvPr/>
            </p:nvGrpSpPr>
            <p:grpSpPr bwMode="auto">
              <a:xfrm>
                <a:off x="4415" y="2064"/>
                <a:ext cx="386" cy="577"/>
                <a:chOff x="4606" y="575"/>
                <a:chExt cx="386" cy="577"/>
              </a:xfrm>
            </p:grpSpPr>
            <p:sp>
              <p:nvSpPr>
                <p:cNvPr id="104" name="Rectangle 101"/>
                <p:cNvSpPr>
                  <a:spLocks noChangeArrowheads="1"/>
                </p:cNvSpPr>
                <p:nvPr/>
              </p:nvSpPr>
              <p:spPr bwMode="auto">
                <a:xfrm>
                  <a:off x="4606" y="575"/>
                  <a:ext cx="386"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05" name="Rectangle 102"/>
                <p:cNvSpPr>
                  <a:spLocks noChangeArrowheads="1"/>
                </p:cNvSpPr>
                <p:nvPr/>
              </p:nvSpPr>
              <p:spPr bwMode="auto">
                <a:xfrm>
                  <a:off x="4608" y="1104"/>
                  <a:ext cx="384" cy="4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6" name="Rectangle 103"/>
                <p:cNvSpPr>
                  <a:spLocks noChangeArrowheads="1"/>
                </p:cNvSpPr>
                <p:nvPr/>
              </p:nvSpPr>
              <p:spPr bwMode="auto">
                <a:xfrm>
                  <a:off x="4608" y="576"/>
                  <a:ext cx="384" cy="576"/>
                </a:xfrm>
                <a:prstGeom prst="rect">
                  <a:avLst/>
                </a:prstGeom>
                <a:noFill/>
                <a:ln w="19050">
                  <a:solidFill>
                    <a:schemeClr val="tx1"/>
                  </a:solidFill>
                  <a:miter lim="800000"/>
                  <a:headEnd/>
                  <a:tailEnd/>
                </a:ln>
              </p:spPr>
              <p:txBody>
                <a:bodyPr wrap="none" anchor="ctr"/>
                <a:lstStyle/>
                <a:p>
                  <a:endParaRPr lang="en-US"/>
                </a:p>
              </p:txBody>
            </p:sp>
          </p:grpSp>
          <p:sp>
            <p:nvSpPr>
              <p:cNvPr id="92" name="Rectangle 104"/>
              <p:cNvSpPr>
                <a:spLocks noChangeArrowheads="1"/>
              </p:cNvSpPr>
              <p:nvPr/>
            </p:nvSpPr>
            <p:spPr bwMode="auto">
              <a:xfrm>
                <a:off x="2111" y="2064"/>
                <a:ext cx="385"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3" name="Rectangle 105"/>
              <p:cNvSpPr>
                <a:spLocks noChangeArrowheads="1"/>
              </p:cNvSpPr>
              <p:nvPr/>
            </p:nvSpPr>
            <p:spPr bwMode="auto">
              <a:xfrm>
                <a:off x="2688" y="2064"/>
                <a:ext cx="383"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94" name="Line 106"/>
              <p:cNvSpPr>
                <a:spLocks noChangeShapeType="1"/>
              </p:cNvSpPr>
              <p:nvPr/>
            </p:nvSpPr>
            <p:spPr bwMode="auto">
              <a:xfrm>
                <a:off x="2496" y="2160"/>
                <a:ext cx="192" cy="0"/>
              </a:xfrm>
              <a:prstGeom prst="line">
                <a:avLst/>
              </a:prstGeom>
              <a:noFill/>
              <a:ln w="19050">
                <a:solidFill>
                  <a:schemeClr val="tx1"/>
                </a:solidFill>
                <a:round/>
                <a:headEnd/>
                <a:tailEnd type="triangle" w="med" len="med"/>
              </a:ln>
            </p:spPr>
            <p:txBody>
              <a:bodyPr wrap="none"/>
              <a:lstStyle/>
              <a:p>
                <a:endParaRPr lang="en-US"/>
              </a:p>
            </p:txBody>
          </p:sp>
          <p:sp>
            <p:nvSpPr>
              <p:cNvPr id="95" name="Line 107"/>
              <p:cNvSpPr>
                <a:spLocks noChangeShapeType="1"/>
              </p:cNvSpPr>
              <p:nvPr/>
            </p:nvSpPr>
            <p:spPr bwMode="auto">
              <a:xfrm>
                <a:off x="3073" y="2160"/>
                <a:ext cx="192" cy="0"/>
              </a:xfrm>
              <a:prstGeom prst="line">
                <a:avLst/>
              </a:prstGeom>
              <a:noFill/>
              <a:ln w="19050">
                <a:solidFill>
                  <a:schemeClr val="tx1"/>
                </a:solidFill>
                <a:round/>
                <a:headEnd/>
                <a:tailEnd type="triangle" w="med" len="med"/>
              </a:ln>
            </p:spPr>
            <p:txBody>
              <a:bodyPr wrap="none"/>
              <a:lstStyle/>
              <a:p>
                <a:endParaRPr lang="en-US"/>
              </a:p>
            </p:txBody>
          </p:sp>
          <p:grpSp>
            <p:nvGrpSpPr>
              <p:cNvPr id="96" name="Group 108"/>
              <p:cNvGrpSpPr>
                <a:grpSpLocks/>
              </p:cNvGrpSpPr>
              <p:nvPr/>
            </p:nvGrpSpPr>
            <p:grpSpPr bwMode="auto">
              <a:xfrm>
                <a:off x="2687" y="2064"/>
                <a:ext cx="384" cy="576"/>
                <a:chOff x="4800" y="576"/>
                <a:chExt cx="384" cy="576"/>
              </a:xfrm>
            </p:grpSpPr>
            <p:sp>
              <p:nvSpPr>
                <p:cNvPr id="101" name="Rectangle 109"/>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02" name="Rectangle 110"/>
                <p:cNvSpPr>
                  <a:spLocks noChangeArrowheads="1"/>
                </p:cNvSpPr>
                <p:nvPr/>
              </p:nvSpPr>
              <p:spPr bwMode="auto">
                <a:xfrm>
                  <a:off x="4800" y="1008"/>
                  <a:ext cx="384" cy="14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3" name="Rectangle 111"/>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nvGrpSpPr>
              <p:cNvPr id="97" name="Group 112"/>
              <p:cNvGrpSpPr>
                <a:grpSpLocks/>
              </p:cNvGrpSpPr>
              <p:nvPr/>
            </p:nvGrpSpPr>
            <p:grpSpPr bwMode="auto">
              <a:xfrm>
                <a:off x="2111" y="2064"/>
                <a:ext cx="384" cy="576"/>
                <a:chOff x="4800" y="576"/>
                <a:chExt cx="384" cy="576"/>
              </a:xfrm>
            </p:grpSpPr>
            <p:sp>
              <p:nvSpPr>
                <p:cNvPr id="98" name="Rectangle 113"/>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99" name="Rectangle 114"/>
                <p:cNvSpPr>
                  <a:spLocks noChangeArrowheads="1"/>
                </p:cNvSpPr>
                <p:nvPr/>
              </p:nvSpPr>
              <p:spPr bwMode="auto">
                <a:xfrm>
                  <a:off x="4800" y="912"/>
                  <a:ext cx="384"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00" name="Rectangle 115"/>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grpSp>
      <p:sp>
        <p:nvSpPr>
          <p:cNvPr id="118" name="Text Box 117"/>
          <p:cNvSpPr txBox="1">
            <a:spLocks noChangeArrowheads="1"/>
          </p:cNvSpPr>
          <p:nvPr/>
        </p:nvSpPr>
        <p:spPr bwMode="auto">
          <a:xfrm>
            <a:off x="1285828" y="2508250"/>
            <a:ext cx="6000792" cy="369332"/>
          </a:xfrm>
          <a:prstGeom prst="rect">
            <a:avLst/>
          </a:prstGeom>
          <a:noFill/>
          <a:ln w="9525">
            <a:noFill/>
            <a:miter lim="800000"/>
            <a:headEnd/>
            <a:tailEnd/>
          </a:ln>
        </p:spPr>
        <p:txBody>
          <a:bodyPr wrap="square">
            <a:spAutoFit/>
          </a:bodyPr>
          <a:lstStyle/>
          <a:p>
            <a:r>
              <a:rPr lang="pt-BR" sz="1800" smtClean="0">
                <a:latin typeface="Tahoma" pitchFamily="34" charset="0"/>
              </a:rPr>
              <a:t>Exemplo de compactação com INDEXDEFRAG or Reog</a:t>
            </a:r>
            <a:endParaRPr lang="pt-BR" sz="1800">
              <a:latin typeface="Tahoma" pitchFamily="34" charset="0"/>
            </a:endParaRPr>
          </a:p>
        </p:txBody>
      </p:sp>
      <p:grpSp>
        <p:nvGrpSpPr>
          <p:cNvPr id="119" name="Group 118"/>
          <p:cNvGrpSpPr>
            <a:grpSpLocks/>
          </p:cNvGrpSpPr>
          <p:nvPr/>
        </p:nvGrpSpPr>
        <p:grpSpPr bwMode="auto">
          <a:xfrm>
            <a:off x="1371576" y="3355982"/>
            <a:ext cx="6099175" cy="915988"/>
            <a:chOff x="936" y="2064"/>
            <a:chExt cx="3842" cy="577"/>
          </a:xfrm>
        </p:grpSpPr>
        <p:sp>
          <p:nvSpPr>
            <p:cNvPr id="120" name="Rectangle 119"/>
            <p:cNvSpPr>
              <a:spLocks noChangeArrowheads="1"/>
            </p:cNvSpPr>
            <p:nvPr/>
          </p:nvSpPr>
          <p:spPr bwMode="auto">
            <a:xfrm>
              <a:off x="1512" y="2064"/>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21" name="Rectangle 120"/>
            <p:cNvSpPr>
              <a:spLocks noChangeArrowheads="1"/>
            </p:cNvSpPr>
            <p:nvPr/>
          </p:nvSpPr>
          <p:spPr bwMode="auto">
            <a:xfrm>
              <a:off x="1512" y="2160"/>
              <a:ext cx="384" cy="48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2" name="Rectangle 121"/>
            <p:cNvSpPr>
              <a:spLocks noChangeArrowheads="1"/>
            </p:cNvSpPr>
            <p:nvPr/>
          </p:nvSpPr>
          <p:spPr bwMode="auto">
            <a:xfrm>
              <a:off x="1512" y="2064"/>
              <a:ext cx="384" cy="576"/>
            </a:xfrm>
            <a:prstGeom prst="rect">
              <a:avLst/>
            </a:prstGeom>
            <a:noFill/>
            <a:ln w="19050">
              <a:solidFill>
                <a:schemeClr val="tx1"/>
              </a:solidFill>
              <a:miter lim="800000"/>
              <a:headEnd/>
              <a:tailEnd/>
            </a:ln>
          </p:spPr>
          <p:txBody>
            <a:bodyPr wrap="none" anchor="ctr"/>
            <a:lstStyle/>
            <a:p>
              <a:endParaRPr lang="en-US"/>
            </a:p>
          </p:txBody>
        </p:sp>
        <p:sp>
          <p:nvSpPr>
            <p:cNvPr id="123" name="Line 122"/>
            <p:cNvSpPr>
              <a:spLocks noChangeShapeType="1"/>
            </p:cNvSpPr>
            <p:nvPr/>
          </p:nvSpPr>
          <p:spPr bwMode="auto">
            <a:xfrm>
              <a:off x="1317" y="2159"/>
              <a:ext cx="190" cy="0"/>
            </a:xfrm>
            <a:prstGeom prst="line">
              <a:avLst/>
            </a:prstGeom>
            <a:noFill/>
            <a:ln w="19050">
              <a:solidFill>
                <a:schemeClr val="tx1"/>
              </a:solidFill>
              <a:round/>
              <a:headEnd/>
              <a:tailEnd type="triangle" w="med" len="med"/>
            </a:ln>
          </p:spPr>
          <p:txBody>
            <a:bodyPr wrap="none"/>
            <a:lstStyle/>
            <a:p>
              <a:endParaRPr lang="en-US"/>
            </a:p>
          </p:txBody>
        </p:sp>
        <p:sp>
          <p:nvSpPr>
            <p:cNvPr id="124" name="Rectangle 123"/>
            <p:cNvSpPr>
              <a:spLocks noChangeArrowheads="1"/>
            </p:cNvSpPr>
            <p:nvPr/>
          </p:nvSpPr>
          <p:spPr bwMode="auto">
            <a:xfrm>
              <a:off x="936" y="206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5" name="Rectangle 124"/>
            <p:cNvSpPr>
              <a:spLocks noChangeArrowheads="1"/>
            </p:cNvSpPr>
            <p:nvPr/>
          </p:nvSpPr>
          <p:spPr bwMode="auto">
            <a:xfrm>
              <a:off x="936" y="2064"/>
              <a:ext cx="384" cy="432"/>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26" name="Line 125"/>
            <p:cNvSpPr>
              <a:spLocks noChangeShapeType="1"/>
            </p:cNvSpPr>
            <p:nvPr/>
          </p:nvSpPr>
          <p:spPr bwMode="auto">
            <a:xfrm>
              <a:off x="1896" y="2160"/>
              <a:ext cx="192" cy="0"/>
            </a:xfrm>
            <a:prstGeom prst="line">
              <a:avLst/>
            </a:prstGeom>
            <a:noFill/>
            <a:ln w="19050">
              <a:solidFill>
                <a:schemeClr val="tx1"/>
              </a:solidFill>
              <a:round/>
              <a:headEnd/>
              <a:tailEnd type="triangle" w="med" len="med"/>
            </a:ln>
          </p:spPr>
          <p:txBody>
            <a:bodyPr wrap="none"/>
            <a:lstStyle/>
            <a:p>
              <a:endParaRPr lang="en-US"/>
            </a:p>
          </p:txBody>
        </p:sp>
        <p:sp>
          <p:nvSpPr>
            <p:cNvPr id="127" name="Rectangle 126"/>
            <p:cNvSpPr>
              <a:spLocks noChangeArrowheads="1"/>
            </p:cNvSpPr>
            <p:nvPr/>
          </p:nvSpPr>
          <p:spPr bwMode="auto">
            <a:xfrm>
              <a:off x="3242" y="206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8" name="Rectangle 127"/>
            <p:cNvSpPr>
              <a:spLocks noChangeArrowheads="1"/>
            </p:cNvSpPr>
            <p:nvPr/>
          </p:nvSpPr>
          <p:spPr bwMode="auto">
            <a:xfrm>
              <a:off x="3818" y="2064"/>
              <a:ext cx="382"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29" name="Rectangle 128"/>
            <p:cNvSpPr>
              <a:spLocks noChangeArrowheads="1"/>
            </p:cNvSpPr>
            <p:nvPr/>
          </p:nvSpPr>
          <p:spPr bwMode="auto">
            <a:xfrm>
              <a:off x="4394" y="2064"/>
              <a:ext cx="384"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0" name="Line 129"/>
            <p:cNvSpPr>
              <a:spLocks noChangeShapeType="1"/>
            </p:cNvSpPr>
            <p:nvPr/>
          </p:nvSpPr>
          <p:spPr bwMode="auto">
            <a:xfrm>
              <a:off x="3626" y="2160"/>
              <a:ext cx="192" cy="0"/>
            </a:xfrm>
            <a:prstGeom prst="line">
              <a:avLst/>
            </a:prstGeom>
            <a:noFill/>
            <a:ln w="19050">
              <a:solidFill>
                <a:schemeClr val="tx1"/>
              </a:solidFill>
              <a:round/>
              <a:headEnd/>
              <a:tailEnd type="triangle" w="med" len="med"/>
            </a:ln>
          </p:spPr>
          <p:txBody>
            <a:bodyPr wrap="none"/>
            <a:lstStyle/>
            <a:p>
              <a:endParaRPr lang="en-US"/>
            </a:p>
          </p:txBody>
        </p:sp>
        <p:sp>
          <p:nvSpPr>
            <p:cNvPr id="131" name="Line 130"/>
            <p:cNvSpPr>
              <a:spLocks noChangeShapeType="1"/>
            </p:cNvSpPr>
            <p:nvPr/>
          </p:nvSpPr>
          <p:spPr bwMode="auto">
            <a:xfrm>
              <a:off x="4202" y="2160"/>
              <a:ext cx="192" cy="0"/>
            </a:xfrm>
            <a:prstGeom prst="line">
              <a:avLst/>
            </a:prstGeom>
            <a:noFill/>
            <a:ln w="19050">
              <a:solidFill>
                <a:schemeClr val="tx1"/>
              </a:solidFill>
              <a:round/>
              <a:headEnd/>
              <a:tailEnd type="triangle" w="med" len="med"/>
            </a:ln>
          </p:spPr>
          <p:txBody>
            <a:bodyPr wrap="none"/>
            <a:lstStyle/>
            <a:p>
              <a:endParaRPr lang="en-US"/>
            </a:p>
          </p:txBody>
        </p:sp>
        <p:grpSp>
          <p:nvGrpSpPr>
            <p:cNvPr id="132" name="Group 131"/>
            <p:cNvGrpSpPr>
              <a:grpSpLocks/>
            </p:cNvGrpSpPr>
            <p:nvPr/>
          </p:nvGrpSpPr>
          <p:grpSpPr bwMode="auto">
            <a:xfrm>
              <a:off x="3817" y="2064"/>
              <a:ext cx="384" cy="576"/>
              <a:chOff x="4800" y="576"/>
              <a:chExt cx="384" cy="576"/>
            </a:xfrm>
          </p:grpSpPr>
          <p:sp>
            <p:nvSpPr>
              <p:cNvPr id="149" name="Rectangle 132"/>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50" name="Rectangle 133"/>
              <p:cNvSpPr>
                <a:spLocks noChangeArrowheads="1"/>
              </p:cNvSpPr>
              <p:nvPr/>
            </p:nvSpPr>
            <p:spPr bwMode="auto">
              <a:xfrm>
                <a:off x="4800" y="912"/>
                <a:ext cx="384"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51" name="Rectangle 134"/>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nvGrpSpPr>
            <p:cNvPr id="133" name="Group 135"/>
            <p:cNvGrpSpPr>
              <a:grpSpLocks/>
            </p:cNvGrpSpPr>
            <p:nvPr/>
          </p:nvGrpSpPr>
          <p:grpSpPr bwMode="auto">
            <a:xfrm>
              <a:off x="4392" y="2064"/>
              <a:ext cx="386" cy="577"/>
              <a:chOff x="4606" y="575"/>
              <a:chExt cx="386" cy="577"/>
            </a:xfrm>
          </p:grpSpPr>
          <p:sp>
            <p:nvSpPr>
              <p:cNvPr id="146" name="Rectangle 136"/>
              <p:cNvSpPr>
                <a:spLocks noChangeArrowheads="1"/>
              </p:cNvSpPr>
              <p:nvPr/>
            </p:nvSpPr>
            <p:spPr bwMode="auto">
              <a:xfrm>
                <a:off x="4606" y="575"/>
                <a:ext cx="386"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47" name="Rectangle 137"/>
              <p:cNvSpPr>
                <a:spLocks noChangeArrowheads="1"/>
              </p:cNvSpPr>
              <p:nvPr/>
            </p:nvSpPr>
            <p:spPr bwMode="auto">
              <a:xfrm>
                <a:off x="4608" y="1104"/>
                <a:ext cx="384" cy="4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8" name="Rectangle 138"/>
              <p:cNvSpPr>
                <a:spLocks noChangeArrowheads="1"/>
              </p:cNvSpPr>
              <p:nvPr/>
            </p:nvSpPr>
            <p:spPr bwMode="auto">
              <a:xfrm>
                <a:off x="4608" y="576"/>
                <a:ext cx="384" cy="576"/>
              </a:xfrm>
              <a:prstGeom prst="rect">
                <a:avLst/>
              </a:prstGeom>
              <a:noFill/>
              <a:ln w="19050">
                <a:solidFill>
                  <a:schemeClr val="tx1"/>
                </a:solidFill>
                <a:miter lim="800000"/>
                <a:headEnd/>
                <a:tailEnd/>
              </a:ln>
            </p:spPr>
            <p:txBody>
              <a:bodyPr wrap="none" anchor="ctr"/>
              <a:lstStyle/>
              <a:p>
                <a:endParaRPr lang="en-US"/>
              </a:p>
            </p:txBody>
          </p:sp>
        </p:grpSp>
        <p:sp>
          <p:nvSpPr>
            <p:cNvPr id="134" name="Rectangle 139"/>
            <p:cNvSpPr>
              <a:spLocks noChangeArrowheads="1"/>
            </p:cNvSpPr>
            <p:nvPr/>
          </p:nvSpPr>
          <p:spPr bwMode="auto">
            <a:xfrm>
              <a:off x="2088" y="2064"/>
              <a:ext cx="385"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5" name="Rectangle 140"/>
            <p:cNvSpPr>
              <a:spLocks noChangeArrowheads="1"/>
            </p:cNvSpPr>
            <p:nvPr/>
          </p:nvSpPr>
          <p:spPr bwMode="auto">
            <a:xfrm>
              <a:off x="2665" y="2064"/>
              <a:ext cx="383" cy="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36" name="Line 141"/>
            <p:cNvSpPr>
              <a:spLocks noChangeShapeType="1"/>
            </p:cNvSpPr>
            <p:nvPr/>
          </p:nvSpPr>
          <p:spPr bwMode="auto">
            <a:xfrm>
              <a:off x="2473" y="2160"/>
              <a:ext cx="192" cy="0"/>
            </a:xfrm>
            <a:prstGeom prst="line">
              <a:avLst/>
            </a:prstGeom>
            <a:noFill/>
            <a:ln w="19050">
              <a:solidFill>
                <a:schemeClr val="tx1"/>
              </a:solidFill>
              <a:round/>
              <a:headEnd/>
              <a:tailEnd type="triangle" w="med" len="med"/>
            </a:ln>
          </p:spPr>
          <p:txBody>
            <a:bodyPr wrap="none"/>
            <a:lstStyle/>
            <a:p>
              <a:endParaRPr lang="en-US"/>
            </a:p>
          </p:txBody>
        </p:sp>
        <p:sp>
          <p:nvSpPr>
            <p:cNvPr id="137" name="Line 142"/>
            <p:cNvSpPr>
              <a:spLocks noChangeShapeType="1"/>
            </p:cNvSpPr>
            <p:nvPr/>
          </p:nvSpPr>
          <p:spPr bwMode="auto">
            <a:xfrm>
              <a:off x="3050" y="2160"/>
              <a:ext cx="192" cy="0"/>
            </a:xfrm>
            <a:prstGeom prst="line">
              <a:avLst/>
            </a:prstGeom>
            <a:noFill/>
            <a:ln w="19050">
              <a:solidFill>
                <a:schemeClr val="tx1"/>
              </a:solidFill>
              <a:round/>
              <a:headEnd/>
              <a:tailEnd type="triangle" w="med" len="med"/>
            </a:ln>
          </p:spPr>
          <p:txBody>
            <a:bodyPr wrap="none"/>
            <a:lstStyle/>
            <a:p>
              <a:endParaRPr lang="en-US"/>
            </a:p>
          </p:txBody>
        </p:sp>
        <p:grpSp>
          <p:nvGrpSpPr>
            <p:cNvPr id="138" name="Group 143"/>
            <p:cNvGrpSpPr>
              <a:grpSpLocks/>
            </p:cNvGrpSpPr>
            <p:nvPr/>
          </p:nvGrpSpPr>
          <p:grpSpPr bwMode="auto">
            <a:xfrm>
              <a:off x="2664" y="2064"/>
              <a:ext cx="384" cy="576"/>
              <a:chOff x="4800" y="576"/>
              <a:chExt cx="384" cy="576"/>
            </a:xfrm>
          </p:grpSpPr>
          <p:sp>
            <p:nvSpPr>
              <p:cNvPr id="143" name="Rectangle 144"/>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44" name="Rectangle 145"/>
              <p:cNvSpPr>
                <a:spLocks noChangeArrowheads="1"/>
              </p:cNvSpPr>
              <p:nvPr/>
            </p:nvSpPr>
            <p:spPr bwMode="auto">
              <a:xfrm>
                <a:off x="4800" y="1008"/>
                <a:ext cx="384" cy="14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5" name="Rectangle 146"/>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nvGrpSpPr>
            <p:cNvPr id="139" name="Group 147"/>
            <p:cNvGrpSpPr>
              <a:grpSpLocks/>
            </p:cNvGrpSpPr>
            <p:nvPr/>
          </p:nvGrpSpPr>
          <p:grpSpPr bwMode="auto">
            <a:xfrm>
              <a:off x="2088" y="2064"/>
              <a:ext cx="384" cy="576"/>
              <a:chOff x="4800" y="576"/>
              <a:chExt cx="384" cy="576"/>
            </a:xfrm>
          </p:grpSpPr>
          <p:sp>
            <p:nvSpPr>
              <p:cNvPr id="140" name="Rectangle 148"/>
              <p:cNvSpPr>
                <a:spLocks noChangeArrowheads="1"/>
              </p:cNvSpPr>
              <p:nvPr/>
            </p:nvSpPr>
            <p:spPr bwMode="auto">
              <a:xfrm>
                <a:off x="4800" y="576"/>
                <a:ext cx="384" cy="576"/>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41" name="Rectangle 149"/>
              <p:cNvSpPr>
                <a:spLocks noChangeArrowheads="1"/>
              </p:cNvSpPr>
              <p:nvPr/>
            </p:nvSpPr>
            <p:spPr bwMode="auto">
              <a:xfrm>
                <a:off x="4800" y="912"/>
                <a:ext cx="384" cy="24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142" name="Rectangle 150"/>
              <p:cNvSpPr>
                <a:spLocks noChangeArrowheads="1"/>
              </p:cNvSpPr>
              <p:nvPr/>
            </p:nvSpPr>
            <p:spPr bwMode="auto">
              <a:xfrm>
                <a:off x="4800" y="576"/>
                <a:ext cx="384" cy="576"/>
              </a:xfrm>
              <a:prstGeom prst="rect">
                <a:avLst/>
              </a:prstGeom>
              <a:noFill/>
              <a:ln w="19050">
                <a:solidFill>
                  <a:schemeClr val="tx1"/>
                </a:solidFill>
                <a:miter lim="800000"/>
                <a:headEnd/>
                <a:tailEnd/>
              </a:ln>
            </p:spPr>
            <p:txBody>
              <a:bodyPr wrap="none" anchor="ctr"/>
              <a:lstStyle/>
              <a:p>
                <a:endParaRPr lang="en-US"/>
              </a:p>
            </p:txBody>
          </p:sp>
        </p:grpSp>
      </p:grpSp>
      <p:sp>
        <p:nvSpPr>
          <p:cNvPr id="152" name="Rectangle 151"/>
          <p:cNvSpPr>
            <a:spLocks noChangeArrowheads="1"/>
          </p:cNvSpPr>
          <p:nvPr/>
        </p:nvSpPr>
        <p:spPr bwMode="auto">
          <a:xfrm>
            <a:off x="1219176" y="3203582"/>
            <a:ext cx="1828800" cy="1219200"/>
          </a:xfrm>
          <a:prstGeom prst="rect">
            <a:avLst/>
          </a:prstGeom>
          <a:noFill/>
          <a:ln w="19050">
            <a:solidFill>
              <a:srgbClr val="FF0000"/>
            </a:solidFill>
            <a:miter lim="800000"/>
            <a:headEnd/>
            <a:tailEnd/>
          </a:ln>
        </p:spPr>
        <p:txBody>
          <a:bodyPr wrap="none" anchor="ctr"/>
          <a:lstStyle/>
          <a:p>
            <a:endParaRPr lang="en-US"/>
          </a:p>
        </p:txBody>
      </p:sp>
      <p:sp>
        <p:nvSpPr>
          <p:cNvPr id="153" name="Rectangle 152"/>
          <p:cNvSpPr>
            <a:spLocks noChangeArrowheads="1"/>
          </p:cNvSpPr>
          <p:nvPr/>
        </p:nvSpPr>
        <p:spPr bwMode="auto">
          <a:xfrm>
            <a:off x="2133576" y="3203582"/>
            <a:ext cx="2743200" cy="1219200"/>
          </a:xfrm>
          <a:prstGeom prst="rect">
            <a:avLst/>
          </a:prstGeom>
          <a:noFill/>
          <a:ln w="19050">
            <a:solidFill>
              <a:srgbClr val="FF0000"/>
            </a:solidFill>
            <a:miter lim="800000"/>
            <a:headEnd/>
            <a:tailEnd/>
          </a:ln>
        </p:spPr>
        <p:txBody>
          <a:bodyPr wrap="none" anchor="ctr"/>
          <a:lstStyle/>
          <a:p>
            <a:endParaRPr lang="en-US"/>
          </a:p>
        </p:txBody>
      </p:sp>
      <p:sp>
        <p:nvSpPr>
          <p:cNvPr id="154" name="Rectangle 153"/>
          <p:cNvSpPr>
            <a:spLocks noChangeArrowheads="1"/>
          </p:cNvSpPr>
          <p:nvPr/>
        </p:nvSpPr>
        <p:spPr bwMode="auto">
          <a:xfrm>
            <a:off x="2133576" y="3203582"/>
            <a:ext cx="3657600" cy="1219200"/>
          </a:xfrm>
          <a:prstGeom prst="rect">
            <a:avLst/>
          </a:prstGeom>
          <a:noFill/>
          <a:ln w="19050">
            <a:solidFill>
              <a:srgbClr val="FF0000"/>
            </a:solidFill>
            <a:miter lim="800000"/>
            <a:headEnd/>
            <a:tailEnd/>
          </a:ln>
        </p:spPr>
        <p:txBody>
          <a:bodyPr wrap="none" anchor="ctr"/>
          <a:lstStyle/>
          <a:p>
            <a:endParaRPr lang="en-US"/>
          </a:p>
        </p:txBody>
      </p:sp>
      <p:sp>
        <p:nvSpPr>
          <p:cNvPr id="155" name="Rectangle 154"/>
          <p:cNvSpPr>
            <a:spLocks noChangeArrowheads="1"/>
          </p:cNvSpPr>
          <p:nvPr/>
        </p:nvSpPr>
        <p:spPr bwMode="auto">
          <a:xfrm>
            <a:off x="4876776" y="3203582"/>
            <a:ext cx="1828800" cy="1219200"/>
          </a:xfrm>
          <a:prstGeom prst="rect">
            <a:avLst/>
          </a:prstGeom>
          <a:noFill/>
          <a:ln w="19050">
            <a:solidFill>
              <a:srgbClr val="FF0000"/>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3.33333E-6 -2.79361E-6 L 0.1 -2.79361E-6 " pathEditMode="relative" rAng="0" ptsTypes="AA">
                                      <p:cBhvr>
                                        <p:cTn id="11" dur="2000" fill="hold"/>
                                        <p:tgtEl>
                                          <p:spTgt spid="152"/>
                                        </p:tgtEl>
                                        <p:attrNameLst>
                                          <p:attrName>ppt_x</p:attrName>
                                          <p:attrName>ppt_y</p:attrName>
                                        </p:attrNameLst>
                                      </p:cBhvr>
                                      <p:rCtr x="50" y="0"/>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81"/>
                                        </p:tgtEl>
                                      </p:cBhvr>
                                    </p:animEffect>
                                    <p:set>
                                      <p:cBhvr>
                                        <p:cTn id="16" dur="1" fill="hold">
                                          <p:stCondLst>
                                            <p:cond delay="499"/>
                                          </p:stCondLst>
                                        </p:cTn>
                                        <p:tgtEl>
                                          <p:spTgt spid="8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52"/>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0"/>
                                        </p:tgtEl>
                                      </p:cBhvr>
                                    </p:animEffect>
                                    <p:set>
                                      <p:cBhvr>
                                        <p:cTn id="27" dur="1" fill="hold">
                                          <p:stCondLst>
                                            <p:cond delay="499"/>
                                          </p:stCondLst>
                                        </p:cTn>
                                        <p:tgtEl>
                                          <p:spTgt spid="5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5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5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5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grpId="1" nodeType="clickEffect">
                                  <p:stCondLst>
                                    <p:cond delay="0"/>
                                  </p:stCondLst>
                                  <p:childTnLst>
                                    <p:animMotion origin="layout" path="M -3.33333E-6 -2.79361E-6 L 0.1 -2.79361E-6 " pathEditMode="relative" rAng="0" ptsTypes="AA">
                                      <p:cBhvr>
                                        <p:cTn id="43" dur="2000" fill="hold"/>
                                        <p:tgtEl>
                                          <p:spTgt spid="155"/>
                                        </p:tgtEl>
                                        <p:attrNameLst>
                                          <p:attrName>ppt_x</p:attrName>
                                          <p:attrName>ppt_y</p:attrName>
                                        </p:attrNameLst>
                                      </p:cBhvr>
                                      <p:rCtr x="50" y="0"/>
                                    </p:animMotion>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nodeType="clickEffect">
                                  <p:stCondLst>
                                    <p:cond delay="0"/>
                                  </p:stCondLst>
                                  <p:childTnLst>
                                    <p:animEffect transition="out" filter="dissolv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2" grpId="1" animBg="1"/>
      <p:bldP spid="153" grpId="0" animBg="1"/>
      <p:bldP spid="153" grpId="1" animBg="1"/>
      <p:bldP spid="154" grpId="0" animBg="1"/>
      <p:bldP spid="154" grpId="1" animBg="1"/>
      <p:bldP spid="155" grpId="0" animBg="1"/>
      <p:bldP spid="155"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Fragmentação e manutenção</a:t>
            </a:r>
            <a:endParaRPr lang="pt-BR" dirty="0"/>
          </a:p>
        </p:txBody>
      </p:sp>
      <p:sp>
        <p:nvSpPr>
          <p:cNvPr id="5" name="Espaço Reservado para Texto 4"/>
          <p:cNvSpPr>
            <a:spLocks noGrp="1"/>
          </p:cNvSpPr>
          <p:nvPr>
            <p:ph type="body" sz="half" idx="2"/>
          </p:nvPr>
        </p:nvSpPr>
        <p:spPr/>
        <p:txBody>
          <a:bodyPr/>
          <a:lstStyle/>
          <a:p>
            <a:endParaRPr lang="pt-BR"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pt-BR" dirty="0"/>
          </a:p>
        </p:txBody>
      </p:sp>
      <p:sp>
        <p:nvSpPr>
          <p:cNvPr id="3" name="Espaço Reservado para Texto 2"/>
          <p:cNvSpPr>
            <a:spLocks noGrp="1"/>
          </p:cNvSpPr>
          <p:nvPr>
            <p:ph type="body" sz="quarter" idx="10"/>
          </p:nvPr>
        </p:nvSpPr>
        <p:spPr/>
        <p:txBody>
          <a:bodyPr/>
          <a:lstStyle/>
          <a:p>
            <a:r>
              <a:rPr lang="pt-BR" dirty="0" smtClean="0"/>
              <a:t>Índices! O mecanismo mais importante quando falamos de otimização de consultas.</a:t>
            </a:r>
          </a:p>
          <a:p>
            <a:r>
              <a:rPr lang="pt-BR" dirty="0" smtClean="0"/>
              <a:t>Deve ser usado de forma balanceada, pois acarreta em manutenção constante.</a:t>
            </a:r>
          </a:p>
          <a:p>
            <a:r>
              <a:rPr lang="pt-BR" dirty="0" smtClean="0"/>
              <a:t>Fragmentação pode diminuir bastante o desempenho das nossas consultas.</a:t>
            </a:r>
          </a:p>
          <a:p>
            <a:pPr lvl="1"/>
            <a:r>
              <a:rPr lang="pt-BR" dirty="0" smtClean="0"/>
              <a:t>Manutenção preventiva, sempre!</a:t>
            </a:r>
          </a:p>
          <a:p>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Recursos</a:t>
            </a:r>
            <a:endParaRPr lang="pt-BR" dirty="0"/>
          </a:p>
        </p:txBody>
      </p:sp>
      <p:sp>
        <p:nvSpPr>
          <p:cNvPr id="3" name="Espaço Reservado para Texto 2"/>
          <p:cNvSpPr>
            <a:spLocks noGrp="1"/>
          </p:cNvSpPr>
          <p:nvPr>
            <p:ph type="body" sz="quarter" idx="10"/>
          </p:nvPr>
        </p:nvSpPr>
        <p:spPr/>
        <p:txBody>
          <a:bodyPr/>
          <a:lstStyle/>
          <a:p>
            <a:r>
              <a:rPr lang="pt-BR" dirty="0" smtClean="0"/>
              <a:t>Database design for </a:t>
            </a:r>
            <a:r>
              <a:rPr lang="pt-BR" dirty="0" err="1" smtClean="0"/>
              <a:t>mere</a:t>
            </a:r>
            <a:r>
              <a:rPr lang="pt-BR" dirty="0" smtClean="0"/>
              <a:t> </a:t>
            </a:r>
            <a:r>
              <a:rPr lang="pt-BR" dirty="0" err="1" smtClean="0"/>
              <a:t>mortals</a:t>
            </a:r>
            <a:endParaRPr lang="pt-BR" dirty="0" smtClean="0"/>
          </a:p>
          <a:p>
            <a:r>
              <a:rPr lang="pt-BR" dirty="0" err="1" smtClean="0"/>
              <a:t>Refactoring</a:t>
            </a:r>
            <a:r>
              <a:rPr lang="pt-BR" dirty="0" smtClean="0"/>
              <a:t> databases – Martin Fowler</a:t>
            </a:r>
          </a:p>
          <a:p>
            <a:endParaRPr lang="pt-BR"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Discussão em sala</a:t>
            </a:r>
            <a:endParaRPr lang="pt-BR" dirty="0"/>
          </a:p>
        </p:txBody>
      </p:sp>
      <p:sp>
        <p:nvSpPr>
          <p:cNvPr id="3" name="Espaço Reservado para Texto 2"/>
          <p:cNvSpPr>
            <a:spLocks noGrp="1"/>
          </p:cNvSpPr>
          <p:nvPr>
            <p:ph type="body" sz="quarter" idx="10"/>
          </p:nvPr>
        </p:nvSpPr>
        <p:spPr/>
        <p:txBody>
          <a:bodyPr/>
          <a:lstStyle/>
          <a:p>
            <a:r>
              <a:rPr lang="pt-BR" dirty="0" smtClean="0"/>
              <a:t>Qual é um boa escolha para o nosso índice cluster?</a:t>
            </a:r>
          </a:p>
          <a:p>
            <a:r>
              <a:rPr lang="pt-BR" dirty="0" smtClean="0"/>
              <a:t>Devo escolher um índice NCL composto ou dois índices NCL separados?</a:t>
            </a:r>
          </a:p>
          <a:p>
            <a:pPr lvl="1"/>
            <a:r>
              <a:rPr lang="pt-BR" dirty="0" smtClean="0"/>
              <a:t>O que o QO pode fazer?</a:t>
            </a:r>
          </a:p>
          <a:p>
            <a:endParaRPr lang="pt-BR"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Praticando</a:t>
            </a:r>
            <a:endParaRPr lang="pt-BR" dirty="0"/>
          </a:p>
        </p:txBody>
      </p:sp>
      <p:sp>
        <p:nvSpPr>
          <p:cNvPr id="3" name="Espaço Reservado para Texto 2"/>
          <p:cNvSpPr>
            <a:spLocks noGrp="1"/>
          </p:cNvSpPr>
          <p:nvPr>
            <p:ph type="body" sz="quarter" idx="10"/>
          </p:nvPr>
        </p:nvSpPr>
        <p:spPr/>
        <p:txBody>
          <a:bodyPr>
            <a:normAutofit fontScale="92500"/>
          </a:bodyPr>
          <a:lstStyle/>
          <a:p>
            <a:r>
              <a:rPr lang="pt-BR" dirty="0" smtClean="0"/>
              <a:t>Utilizando o DBCC PAGE para navegar nos índices, verifique a diferença entre os níveis não-folha dos seguintes índices:</a:t>
            </a:r>
          </a:p>
          <a:p>
            <a:r>
              <a:rPr lang="pt-BR" smtClean="0"/>
              <a:t> Um </a:t>
            </a:r>
            <a:r>
              <a:rPr lang="pt-BR" dirty="0" smtClean="0"/>
              <a:t>índice composto nas colunas </a:t>
            </a:r>
            <a:r>
              <a:rPr lang="pt-BR" dirty="0" err="1" smtClean="0"/>
              <a:t>OrderDate</a:t>
            </a:r>
            <a:r>
              <a:rPr lang="pt-BR" dirty="0" smtClean="0"/>
              <a:t> e </a:t>
            </a:r>
            <a:r>
              <a:rPr lang="pt-BR" dirty="0" err="1" smtClean="0"/>
              <a:t>SalesOrderNumber</a:t>
            </a:r>
            <a:r>
              <a:rPr lang="pt-BR" dirty="0" smtClean="0"/>
              <a:t> (chame-o de idx_Teste01).</a:t>
            </a:r>
          </a:p>
          <a:p>
            <a:r>
              <a:rPr lang="pt-BR" dirty="0" smtClean="0"/>
              <a:t>Um índice na coluna </a:t>
            </a:r>
            <a:r>
              <a:rPr lang="pt-BR" dirty="0" err="1" smtClean="0"/>
              <a:t>OrderDate</a:t>
            </a:r>
            <a:r>
              <a:rPr lang="pt-BR" dirty="0" smtClean="0"/>
              <a:t> que incluí o campo </a:t>
            </a:r>
            <a:r>
              <a:rPr lang="pt-BR" dirty="0" err="1" smtClean="0"/>
              <a:t>SalesOrderNumber</a:t>
            </a:r>
            <a:r>
              <a:rPr lang="pt-BR" dirty="0" smtClean="0"/>
              <a:t> (chame-o de idx_Teste02)</a:t>
            </a:r>
          </a:p>
          <a:p>
            <a:endParaRPr lang="pt-BR" dirty="0" smtClean="0"/>
          </a:p>
          <a:p>
            <a:r>
              <a:rPr lang="pt-BR" dirty="0" smtClean="0"/>
              <a:t>PS: AdventureWorks2008</a:t>
            </a:r>
          </a:p>
          <a:p>
            <a:endParaRPr lang="pt-BR"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Agenda</a:t>
            </a:r>
            <a:endParaRPr lang="pt-BR" dirty="0"/>
          </a:p>
        </p:txBody>
      </p:sp>
      <p:sp>
        <p:nvSpPr>
          <p:cNvPr id="4" name="Espaço Reservado para Texto 3"/>
          <p:cNvSpPr>
            <a:spLocks noGrp="1"/>
          </p:cNvSpPr>
          <p:nvPr>
            <p:ph type="body" sz="quarter" idx="10"/>
          </p:nvPr>
        </p:nvSpPr>
        <p:spPr/>
        <p:txBody>
          <a:bodyPr>
            <a:normAutofit/>
          </a:bodyPr>
          <a:lstStyle/>
          <a:p>
            <a:r>
              <a:rPr lang="pt-BR" dirty="0" smtClean="0"/>
              <a:t>Tipos de índices e estrutura</a:t>
            </a:r>
          </a:p>
          <a:p>
            <a:r>
              <a:rPr lang="pt-BR" dirty="0" smtClean="0"/>
              <a:t>Composição</a:t>
            </a:r>
          </a:p>
          <a:p>
            <a:r>
              <a:rPr lang="pt-BR" dirty="0" smtClean="0"/>
              <a:t>Include x índice composto</a:t>
            </a:r>
          </a:p>
          <a:p>
            <a:r>
              <a:rPr lang="pt-BR" dirty="0" smtClean="0"/>
              <a:t>Índice com filtro</a:t>
            </a:r>
          </a:p>
          <a:p>
            <a:r>
              <a:rPr lang="pt-BR" dirty="0" smtClean="0"/>
              <a:t>Fragmentação</a:t>
            </a:r>
          </a:p>
          <a:p>
            <a:r>
              <a:rPr lang="pt-BR" dirty="0" smtClean="0"/>
              <a:t>Conclusão</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Índices</a:t>
            </a:r>
            <a:endParaRPr lang="pt-BR" dirty="0"/>
          </a:p>
        </p:txBody>
      </p:sp>
      <p:sp>
        <p:nvSpPr>
          <p:cNvPr id="4" name="Espaço Reservado para Texto 3"/>
          <p:cNvSpPr>
            <a:spLocks noGrp="1"/>
          </p:cNvSpPr>
          <p:nvPr>
            <p:ph type="body" sz="quarter" idx="10"/>
          </p:nvPr>
        </p:nvSpPr>
        <p:spPr/>
        <p:txBody>
          <a:bodyPr>
            <a:normAutofit/>
          </a:bodyPr>
          <a:lstStyle/>
          <a:p>
            <a:r>
              <a:rPr lang="pt-BR" dirty="0" smtClean="0"/>
              <a:t>Toda banco de dados otimizado e bem modelado precisa ter índices eficientes definidos.</a:t>
            </a:r>
          </a:p>
          <a:p>
            <a:r>
              <a:rPr lang="pt-BR" dirty="0" smtClean="0"/>
              <a:t>Índices são estrutura em disco que provê acesso eficiente aos dados quando a pesquisa pode ser atendida pelo mesmo.</a:t>
            </a:r>
          </a:p>
          <a:p>
            <a:r>
              <a:rPr lang="pt-BR" dirty="0" smtClean="0"/>
              <a:t>Índices são organizados em estrutura de árvore (</a:t>
            </a:r>
            <a:r>
              <a:rPr lang="pt-BR" dirty="0" err="1" smtClean="0"/>
              <a:t>B-Tree</a:t>
            </a:r>
            <a:r>
              <a:rPr lang="pt-BR" dirty="0" smtClean="0"/>
              <a:t>).</a:t>
            </a:r>
          </a:p>
          <a:p>
            <a:pPr lvl="1"/>
            <a:r>
              <a:rPr lang="pt-BR" dirty="0" smtClean="0"/>
              <a:t>B = </a:t>
            </a:r>
            <a:r>
              <a:rPr lang="pt-BR" dirty="0" err="1" smtClean="0"/>
              <a:t>Balanced</a:t>
            </a:r>
            <a:r>
              <a:rPr lang="pt-BR" dirty="0" smtClean="0"/>
              <a:t> (não é de binário!)</a:t>
            </a:r>
          </a:p>
          <a:p>
            <a:pPr lvl="1"/>
            <a:r>
              <a:rPr lang="pt-BR" dirty="0" smtClean="0"/>
              <a:t>Níveis: raiz, intermediário (N), folha.</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Índices</a:t>
            </a:r>
            <a:endParaRPr lang="pt-BR" dirty="0"/>
          </a:p>
        </p:txBody>
      </p:sp>
      <p:sp>
        <p:nvSpPr>
          <p:cNvPr id="3" name="Espaço Reservado para Texto 2"/>
          <p:cNvSpPr>
            <a:spLocks noGrp="1"/>
          </p:cNvSpPr>
          <p:nvPr>
            <p:ph type="body" sz="quarter" idx="10"/>
          </p:nvPr>
        </p:nvSpPr>
        <p:spPr/>
        <p:txBody>
          <a:bodyPr/>
          <a:lstStyle/>
          <a:p>
            <a:r>
              <a:rPr lang="pt-BR" sz="2800" dirty="0" smtClean="0"/>
              <a:t>Estrutura geral de um índice (de qualquer tipo).</a:t>
            </a:r>
          </a:p>
          <a:p>
            <a:endParaRPr lang="pt-BR" sz="2800" dirty="0" smtClean="0"/>
          </a:p>
          <a:p>
            <a:endParaRPr lang="pt-BR" dirty="0"/>
          </a:p>
        </p:txBody>
      </p:sp>
      <p:pic>
        <p:nvPicPr>
          <p:cNvPr id="4" name="Picture 7"/>
          <p:cNvPicPr>
            <a:picLocks noChangeAspect="1" noChangeArrowheads="1"/>
          </p:cNvPicPr>
          <p:nvPr/>
        </p:nvPicPr>
        <p:blipFill>
          <a:blip r:embed="rId2" cstate="print"/>
          <a:srcRect/>
          <a:stretch>
            <a:fillRect/>
          </a:stretch>
        </p:blipFill>
        <p:spPr bwMode="auto">
          <a:xfrm>
            <a:off x="844973" y="2071678"/>
            <a:ext cx="7408385"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a:t>
            </a:r>
            <a:endParaRPr lang="pt-BR" dirty="0"/>
          </a:p>
        </p:txBody>
      </p:sp>
      <p:sp>
        <p:nvSpPr>
          <p:cNvPr id="3" name="Espaço Reservado para Texto 2"/>
          <p:cNvSpPr>
            <a:spLocks noGrp="1"/>
          </p:cNvSpPr>
          <p:nvPr>
            <p:ph type="body" sz="quarter" idx="10"/>
          </p:nvPr>
        </p:nvSpPr>
        <p:spPr/>
        <p:txBody>
          <a:bodyPr/>
          <a:lstStyle/>
          <a:p>
            <a:r>
              <a:rPr lang="pt-BR" dirty="0" err="1" smtClean="0"/>
              <a:t>Heap</a:t>
            </a:r>
            <a:r>
              <a:rPr lang="pt-BR" dirty="0" smtClean="0"/>
              <a:t>: tabela sem um índice cluster (índices não-cluster são bem vindos)</a:t>
            </a:r>
          </a:p>
          <a:p>
            <a:r>
              <a:rPr lang="pt-BR" dirty="0" smtClean="0"/>
              <a:t>Índice cluster: registros são armazenados em ordem, de acordo com a chave definida.</a:t>
            </a:r>
          </a:p>
          <a:p>
            <a:pPr lvl="1"/>
            <a:r>
              <a:rPr lang="pt-BR" dirty="0" smtClean="0"/>
              <a:t>Somente existe um por tabela</a:t>
            </a:r>
          </a:p>
          <a:p>
            <a:pPr lvl="1"/>
            <a:r>
              <a:rPr lang="pt-BR" dirty="0" smtClean="0"/>
              <a:t>Por padrão a chave primária define o índice cluster</a:t>
            </a:r>
          </a:p>
          <a:p>
            <a:pPr lvl="1"/>
            <a:r>
              <a:rPr lang="pt-BR" dirty="0" smtClean="0"/>
              <a:t>O nível folha contém os dados da tabela</a:t>
            </a:r>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índices</a:t>
            </a:r>
            <a:endParaRPr lang="pt-BR" dirty="0"/>
          </a:p>
        </p:txBody>
      </p:sp>
      <p:sp>
        <p:nvSpPr>
          <p:cNvPr id="3" name="Espaço Reservado para Texto 2"/>
          <p:cNvSpPr>
            <a:spLocks noGrp="1"/>
          </p:cNvSpPr>
          <p:nvPr>
            <p:ph type="body" sz="quarter" idx="10"/>
          </p:nvPr>
        </p:nvSpPr>
        <p:spPr/>
        <p:txBody>
          <a:bodyPr/>
          <a:lstStyle/>
          <a:p>
            <a:r>
              <a:rPr lang="pt-BR" dirty="0" smtClean="0"/>
              <a:t>Índice não-cluster: uma estrutura de índice independente que tem ponteiros para os registros completos da tabela.</a:t>
            </a:r>
          </a:p>
          <a:p>
            <a:pPr lvl="1"/>
            <a:r>
              <a:rPr lang="pt-BR" dirty="0" smtClean="0"/>
              <a:t>Não contém todos os dados da tabela!</a:t>
            </a:r>
          </a:p>
          <a:p>
            <a:pPr lvl="1"/>
            <a:r>
              <a:rPr lang="pt-BR" dirty="0" smtClean="0"/>
              <a:t>São menores e por isso mais rápido para serem pesquisados!</a:t>
            </a:r>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Line 2"/>
          <p:cNvSpPr>
            <a:spLocks noChangeShapeType="1"/>
          </p:cNvSpPr>
          <p:nvPr/>
        </p:nvSpPr>
        <p:spPr bwMode="auto">
          <a:xfrm>
            <a:off x="2119134" y="5197523"/>
            <a:ext cx="4078080" cy="1440"/>
          </a:xfrm>
          <a:prstGeom prst="line">
            <a:avLst/>
          </a:prstGeom>
          <a:noFill/>
          <a:ln w="25400">
            <a:solidFill>
              <a:srgbClr val="063DE8"/>
            </a:solidFill>
            <a:prstDash val="sysDot"/>
            <a:round/>
            <a:headEnd/>
            <a:tailEnd/>
          </a:ln>
          <a:effectLst>
            <a:outerShdw dist="17961" dir="2700000" algn="ctr" rotWithShape="0">
              <a:schemeClr val="folHlink"/>
            </a:outerShdw>
          </a:effectLst>
        </p:spPr>
        <p:txBody>
          <a:bodyPr lIns="82945" tIns="41473" rIns="82945" bIns="41473"/>
          <a:lstStyle/>
          <a:p>
            <a:pPr>
              <a:defRPr/>
            </a:pPr>
            <a:endParaRPr lang="en-US"/>
          </a:p>
        </p:txBody>
      </p:sp>
      <p:sp>
        <p:nvSpPr>
          <p:cNvPr id="104" name="Line 3"/>
          <p:cNvSpPr>
            <a:spLocks noChangeShapeType="1"/>
          </p:cNvSpPr>
          <p:nvPr/>
        </p:nvSpPr>
        <p:spPr bwMode="auto">
          <a:xfrm>
            <a:off x="2124894" y="3048817"/>
            <a:ext cx="4141440" cy="8641"/>
          </a:xfrm>
          <a:prstGeom prst="line">
            <a:avLst/>
          </a:prstGeom>
          <a:noFill/>
          <a:ln w="25400">
            <a:solidFill>
              <a:srgbClr val="063DE8"/>
            </a:solidFill>
            <a:prstDash val="sysDot"/>
            <a:round/>
            <a:headEnd/>
            <a:tailEnd/>
          </a:ln>
          <a:effectLst>
            <a:outerShdw dist="17961" dir="2700000" algn="ctr" rotWithShape="0">
              <a:schemeClr val="folHlink"/>
            </a:outerShdw>
          </a:effectLst>
        </p:spPr>
        <p:txBody>
          <a:bodyPr lIns="82945" tIns="41473" rIns="82945" bIns="41473"/>
          <a:lstStyle/>
          <a:p>
            <a:pPr>
              <a:defRPr/>
            </a:pPr>
            <a:endParaRPr lang="en-US"/>
          </a:p>
        </p:txBody>
      </p:sp>
      <p:grpSp>
        <p:nvGrpSpPr>
          <p:cNvPr id="2" name="Group 6"/>
          <p:cNvGrpSpPr>
            <a:grpSpLocks/>
          </p:cNvGrpSpPr>
          <p:nvPr/>
        </p:nvGrpSpPr>
        <p:grpSpPr bwMode="auto">
          <a:xfrm>
            <a:off x="3922015" y="1746920"/>
            <a:ext cx="574560" cy="600543"/>
            <a:chOff x="2500" y="1012"/>
            <a:chExt cx="472" cy="568"/>
          </a:xfrm>
        </p:grpSpPr>
        <p:sp>
          <p:nvSpPr>
            <p:cNvPr id="106" name="Rectangle 7"/>
            <p:cNvSpPr>
              <a:spLocks noChangeArrowheads="1"/>
            </p:cNvSpPr>
            <p:nvPr/>
          </p:nvSpPr>
          <p:spPr bwMode="auto">
            <a:xfrm>
              <a:off x="2500" y="1012"/>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07" name="Line 8"/>
            <p:cNvSpPr>
              <a:spLocks noChangeShapeType="1"/>
            </p:cNvSpPr>
            <p:nvPr/>
          </p:nvSpPr>
          <p:spPr bwMode="auto">
            <a:xfrm>
              <a:off x="2500" y="1152"/>
              <a:ext cx="472" cy="0"/>
            </a:xfrm>
            <a:prstGeom prst="line">
              <a:avLst/>
            </a:prstGeom>
            <a:noFill/>
            <a:ln w="12700">
              <a:solidFill>
                <a:schemeClr val="tx1"/>
              </a:solidFill>
              <a:round/>
              <a:headEnd/>
              <a:tailEnd/>
            </a:ln>
          </p:spPr>
          <p:txBody>
            <a:bodyPr/>
            <a:lstStyle/>
            <a:p>
              <a:endParaRPr lang="en-US"/>
            </a:p>
          </p:txBody>
        </p:sp>
        <p:sp>
          <p:nvSpPr>
            <p:cNvPr id="108" name="Line 9"/>
            <p:cNvSpPr>
              <a:spLocks noChangeShapeType="1"/>
            </p:cNvSpPr>
            <p:nvPr/>
          </p:nvSpPr>
          <p:spPr bwMode="auto">
            <a:xfrm>
              <a:off x="2500" y="1296"/>
              <a:ext cx="472" cy="0"/>
            </a:xfrm>
            <a:prstGeom prst="line">
              <a:avLst/>
            </a:prstGeom>
            <a:noFill/>
            <a:ln w="12700">
              <a:solidFill>
                <a:schemeClr val="tx1"/>
              </a:solidFill>
              <a:round/>
              <a:headEnd/>
              <a:tailEnd/>
            </a:ln>
          </p:spPr>
          <p:txBody>
            <a:bodyPr/>
            <a:lstStyle/>
            <a:p>
              <a:endParaRPr lang="en-US"/>
            </a:p>
          </p:txBody>
        </p:sp>
      </p:grpSp>
      <p:grpSp>
        <p:nvGrpSpPr>
          <p:cNvPr id="3" name="Group 10"/>
          <p:cNvGrpSpPr>
            <a:grpSpLocks/>
          </p:cNvGrpSpPr>
          <p:nvPr/>
        </p:nvGrpSpPr>
        <p:grpSpPr bwMode="auto">
          <a:xfrm>
            <a:off x="2879455" y="2294178"/>
            <a:ext cx="574560" cy="600543"/>
            <a:chOff x="1684" y="1780"/>
            <a:chExt cx="472" cy="568"/>
          </a:xfrm>
        </p:grpSpPr>
        <p:sp>
          <p:nvSpPr>
            <p:cNvPr id="110" name="Rectangle 11"/>
            <p:cNvSpPr>
              <a:spLocks noChangeArrowheads="1"/>
            </p:cNvSpPr>
            <p:nvPr/>
          </p:nvSpPr>
          <p:spPr bwMode="auto">
            <a:xfrm>
              <a:off x="1684" y="178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11" name="Line 12"/>
            <p:cNvSpPr>
              <a:spLocks noChangeShapeType="1"/>
            </p:cNvSpPr>
            <p:nvPr/>
          </p:nvSpPr>
          <p:spPr bwMode="auto">
            <a:xfrm>
              <a:off x="1684" y="1920"/>
              <a:ext cx="472" cy="0"/>
            </a:xfrm>
            <a:prstGeom prst="line">
              <a:avLst/>
            </a:prstGeom>
            <a:noFill/>
            <a:ln w="12700">
              <a:solidFill>
                <a:schemeClr val="tx1"/>
              </a:solidFill>
              <a:round/>
              <a:headEnd/>
              <a:tailEnd/>
            </a:ln>
          </p:spPr>
          <p:txBody>
            <a:bodyPr/>
            <a:lstStyle/>
            <a:p>
              <a:endParaRPr lang="en-US"/>
            </a:p>
          </p:txBody>
        </p:sp>
        <p:sp>
          <p:nvSpPr>
            <p:cNvPr id="112" name="Line 13"/>
            <p:cNvSpPr>
              <a:spLocks noChangeShapeType="1"/>
            </p:cNvSpPr>
            <p:nvPr/>
          </p:nvSpPr>
          <p:spPr bwMode="auto">
            <a:xfrm>
              <a:off x="1684" y="2064"/>
              <a:ext cx="472" cy="0"/>
            </a:xfrm>
            <a:prstGeom prst="line">
              <a:avLst/>
            </a:prstGeom>
            <a:noFill/>
            <a:ln w="12700">
              <a:solidFill>
                <a:schemeClr val="tx1"/>
              </a:solidFill>
              <a:round/>
              <a:headEnd/>
              <a:tailEnd/>
            </a:ln>
          </p:spPr>
          <p:txBody>
            <a:bodyPr/>
            <a:lstStyle/>
            <a:p>
              <a:endParaRPr lang="en-US"/>
            </a:p>
          </p:txBody>
        </p:sp>
      </p:grpSp>
      <p:grpSp>
        <p:nvGrpSpPr>
          <p:cNvPr id="4" name="Group 14"/>
          <p:cNvGrpSpPr>
            <a:grpSpLocks/>
          </p:cNvGrpSpPr>
          <p:nvPr/>
        </p:nvGrpSpPr>
        <p:grpSpPr bwMode="auto">
          <a:xfrm>
            <a:off x="4953055" y="2294178"/>
            <a:ext cx="574560" cy="600543"/>
            <a:chOff x="3268" y="1780"/>
            <a:chExt cx="472" cy="568"/>
          </a:xfrm>
        </p:grpSpPr>
        <p:sp>
          <p:nvSpPr>
            <p:cNvPr id="114" name="Rectangle 15"/>
            <p:cNvSpPr>
              <a:spLocks noChangeArrowheads="1"/>
            </p:cNvSpPr>
            <p:nvPr/>
          </p:nvSpPr>
          <p:spPr bwMode="auto">
            <a:xfrm>
              <a:off x="3268" y="178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15" name="Line 16"/>
            <p:cNvSpPr>
              <a:spLocks noChangeShapeType="1"/>
            </p:cNvSpPr>
            <p:nvPr/>
          </p:nvSpPr>
          <p:spPr bwMode="auto">
            <a:xfrm>
              <a:off x="3268" y="1920"/>
              <a:ext cx="472" cy="0"/>
            </a:xfrm>
            <a:prstGeom prst="line">
              <a:avLst/>
            </a:prstGeom>
            <a:noFill/>
            <a:ln w="12700">
              <a:solidFill>
                <a:schemeClr val="tx1"/>
              </a:solidFill>
              <a:round/>
              <a:headEnd/>
              <a:tailEnd/>
            </a:ln>
          </p:spPr>
          <p:txBody>
            <a:bodyPr/>
            <a:lstStyle/>
            <a:p>
              <a:endParaRPr lang="en-US"/>
            </a:p>
          </p:txBody>
        </p:sp>
        <p:sp>
          <p:nvSpPr>
            <p:cNvPr id="116" name="Line 17"/>
            <p:cNvSpPr>
              <a:spLocks noChangeShapeType="1"/>
            </p:cNvSpPr>
            <p:nvPr/>
          </p:nvSpPr>
          <p:spPr bwMode="auto">
            <a:xfrm>
              <a:off x="3268" y="2064"/>
              <a:ext cx="472" cy="0"/>
            </a:xfrm>
            <a:prstGeom prst="line">
              <a:avLst/>
            </a:prstGeom>
            <a:noFill/>
            <a:ln w="12700">
              <a:solidFill>
                <a:schemeClr val="tx1"/>
              </a:solidFill>
              <a:round/>
              <a:headEnd/>
              <a:tailEnd/>
            </a:ln>
          </p:spPr>
          <p:txBody>
            <a:bodyPr/>
            <a:lstStyle/>
            <a:p>
              <a:endParaRPr lang="en-US"/>
            </a:p>
          </p:txBody>
        </p:sp>
      </p:grpSp>
      <p:grpSp>
        <p:nvGrpSpPr>
          <p:cNvPr id="5" name="Group 18"/>
          <p:cNvGrpSpPr>
            <a:grpSpLocks/>
          </p:cNvGrpSpPr>
          <p:nvPr/>
        </p:nvGrpSpPr>
        <p:grpSpPr bwMode="auto">
          <a:xfrm>
            <a:off x="2119135" y="3054578"/>
            <a:ext cx="574560" cy="692712"/>
            <a:chOff x="1252" y="2596"/>
            <a:chExt cx="472" cy="568"/>
          </a:xfrm>
        </p:grpSpPr>
        <p:sp>
          <p:nvSpPr>
            <p:cNvPr id="118" name="Rectangle 19"/>
            <p:cNvSpPr>
              <a:spLocks noChangeArrowheads="1"/>
            </p:cNvSpPr>
            <p:nvPr/>
          </p:nvSpPr>
          <p:spPr bwMode="auto">
            <a:xfrm>
              <a:off x="1252"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19" name="Line 20"/>
            <p:cNvSpPr>
              <a:spLocks noChangeShapeType="1"/>
            </p:cNvSpPr>
            <p:nvPr/>
          </p:nvSpPr>
          <p:spPr bwMode="auto">
            <a:xfrm>
              <a:off x="1252" y="2736"/>
              <a:ext cx="472" cy="0"/>
            </a:xfrm>
            <a:prstGeom prst="line">
              <a:avLst/>
            </a:prstGeom>
            <a:noFill/>
            <a:ln w="12700">
              <a:solidFill>
                <a:schemeClr val="tx1"/>
              </a:solidFill>
              <a:round/>
              <a:headEnd/>
              <a:tailEnd/>
            </a:ln>
          </p:spPr>
          <p:txBody>
            <a:bodyPr/>
            <a:lstStyle/>
            <a:p>
              <a:endParaRPr lang="en-US"/>
            </a:p>
          </p:txBody>
        </p:sp>
        <p:sp>
          <p:nvSpPr>
            <p:cNvPr id="120" name="Line 21"/>
            <p:cNvSpPr>
              <a:spLocks noChangeShapeType="1"/>
            </p:cNvSpPr>
            <p:nvPr/>
          </p:nvSpPr>
          <p:spPr bwMode="auto">
            <a:xfrm>
              <a:off x="1252" y="2880"/>
              <a:ext cx="472" cy="0"/>
            </a:xfrm>
            <a:prstGeom prst="line">
              <a:avLst/>
            </a:prstGeom>
            <a:noFill/>
            <a:ln w="12700">
              <a:solidFill>
                <a:schemeClr val="tx1"/>
              </a:solidFill>
              <a:round/>
              <a:headEnd/>
              <a:tailEnd/>
            </a:ln>
          </p:spPr>
          <p:txBody>
            <a:bodyPr/>
            <a:lstStyle/>
            <a:p>
              <a:endParaRPr lang="en-US"/>
            </a:p>
          </p:txBody>
        </p:sp>
        <p:sp>
          <p:nvSpPr>
            <p:cNvPr id="121" name="Line 22"/>
            <p:cNvSpPr>
              <a:spLocks noChangeShapeType="1"/>
            </p:cNvSpPr>
            <p:nvPr/>
          </p:nvSpPr>
          <p:spPr bwMode="auto">
            <a:xfrm>
              <a:off x="1252" y="3024"/>
              <a:ext cx="472" cy="0"/>
            </a:xfrm>
            <a:prstGeom prst="line">
              <a:avLst/>
            </a:prstGeom>
            <a:noFill/>
            <a:ln w="12700">
              <a:solidFill>
                <a:schemeClr val="tx1"/>
              </a:solidFill>
              <a:round/>
              <a:headEnd/>
              <a:tailEnd/>
            </a:ln>
          </p:spPr>
          <p:txBody>
            <a:bodyPr/>
            <a:lstStyle/>
            <a:p>
              <a:endParaRPr lang="en-US"/>
            </a:p>
          </p:txBody>
        </p:sp>
      </p:grpSp>
      <p:grpSp>
        <p:nvGrpSpPr>
          <p:cNvPr id="6" name="Group 23"/>
          <p:cNvGrpSpPr>
            <a:grpSpLocks/>
          </p:cNvGrpSpPr>
          <p:nvPr/>
        </p:nvGrpSpPr>
        <p:grpSpPr bwMode="auto">
          <a:xfrm>
            <a:off x="3294175" y="3054578"/>
            <a:ext cx="574560" cy="600543"/>
            <a:chOff x="2068" y="2596"/>
            <a:chExt cx="472" cy="568"/>
          </a:xfrm>
        </p:grpSpPr>
        <p:sp>
          <p:nvSpPr>
            <p:cNvPr id="123" name="Rectangle 24"/>
            <p:cNvSpPr>
              <a:spLocks noChangeArrowheads="1"/>
            </p:cNvSpPr>
            <p:nvPr/>
          </p:nvSpPr>
          <p:spPr bwMode="auto">
            <a:xfrm>
              <a:off x="2068"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24" name="Line 25"/>
            <p:cNvSpPr>
              <a:spLocks noChangeShapeType="1"/>
            </p:cNvSpPr>
            <p:nvPr/>
          </p:nvSpPr>
          <p:spPr bwMode="auto">
            <a:xfrm>
              <a:off x="2068" y="2736"/>
              <a:ext cx="472" cy="0"/>
            </a:xfrm>
            <a:prstGeom prst="line">
              <a:avLst/>
            </a:prstGeom>
            <a:noFill/>
            <a:ln w="12700">
              <a:solidFill>
                <a:schemeClr val="tx1"/>
              </a:solidFill>
              <a:round/>
              <a:headEnd/>
              <a:tailEnd/>
            </a:ln>
          </p:spPr>
          <p:txBody>
            <a:bodyPr/>
            <a:lstStyle/>
            <a:p>
              <a:endParaRPr lang="en-US"/>
            </a:p>
          </p:txBody>
        </p:sp>
        <p:sp>
          <p:nvSpPr>
            <p:cNvPr id="125" name="Line 26"/>
            <p:cNvSpPr>
              <a:spLocks noChangeShapeType="1"/>
            </p:cNvSpPr>
            <p:nvPr/>
          </p:nvSpPr>
          <p:spPr bwMode="auto">
            <a:xfrm>
              <a:off x="2068" y="2880"/>
              <a:ext cx="472" cy="0"/>
            </a:xfrm>
            <a:prstGeom prst="line">
              <a:avLst/>
            </a:prstGeom>
            <a:noFill/>
            <a:ln w="12700">
              <a:solidFill>
                <a:schemeClr val="tx1"/>
              </a:solidFill>
              <a:round/>
              <a:headEnd/>
              <a:tailEnd/>
            </a:ln>
          </p:spPr>
          <p:txBody>
            <a:bodyPr/>
            <a:lstStyle/>
            <a:p>
              <a:endParaRPr lang="en-US"/>
            </a:p>
          </p:txBody>
        </p:sp>
        <p:sp>
          <p:nvSpPr>
            <p:cNvPr id="126" name="Line 27"/>
            <p:cNvSpPr>
              <a:spLocks noChangeShapeType="1"/>
            </p:cNvSpPr>
            <p:nvPr/>
          </p:nvSpPr>
          <p:spPr bwMode="auto">
            <a:xfrm>
              <a:off x="2068" y="3024"/>
              <a:ext cx="472" cy="0"/>
            </a:xfrm>
            <a:prstGeom prst="line">
              <a:avLst/>
            </a:prstGeom>
            <a:noFill/>
            <a:ln w="12700">
              <a:solidFill>
                <a:schemeClr val="tx1"/>
              </a:solidFill>
              <a:round/>
              <a:headEnd/>
              <a:tailEnd/>
            </a:ln>
          </p:spPr>
          <p:txBody>
            <a:bodyPr/>
            <a:lstStyle/>
            <a:p>
              <a:endParaRPr lang="en-US"/>
            </a:p>
          </p:txBody>
        </p:sp>
      </p:grpSp>
      <p:grpSp>
        <p:nvGrpSpPr>
          <p:cNvPr id="7" name="Group 28"/>
          <p:cNvGrpSpPr>
            <a:grpSpLocks/>
          </p:cNvGrpSpPr>
          <p:nvPr/>
        </p:nvGrpSpPr>
        <p:grpSpPr bwMode="auto">
          <a:xfrm>
            <a:off x="4469215" y="3054578"/>
            <a:ext cx="574560" cy="600543"/>
            <a:chOff x="2884" y="2596"/>
            <a:chExt cx="472" cy="568"/>
          </a:xfrm>
        </p:grpSpPr>
        <p:sp>
          <p:nvSpPr>
            <p:cNvPr id="128" name="Rectangle 29"/>
            <p:cNvSpPr>
              <a:spLocks noChangeArrowheads="1"/>
            </p:cNvSpPr>
            <p:nvPr/>
          </p:nvSpPr>
          <p:spPr bwMode="auto">
            <a:xfrm>
              <a:off x="2884"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29" name="Line 30"/>
            <p:cNvSpPr>
              <a:spLocks noChangeShapeType="1"/>
            </p:cNvSpPr>
            <p:nvPr/>
          </p:nvSpPr>
          <p:spPr bwMode="auto">
            <a:xfrm>
              <a:off x="2884" y="2736"/>
              <a:ext cx="472" cy="0"/>
            </a:xfrm>
            <a:prstGeom prst="line">
              <a:avLst/>
            </a:prstGeom>
            <a:noFill/>
            <a:ln w="12700">
              <a:solidFill>
                <a:schemeClr val="tx1"/>
              </a:solidFill>
              <a:round/>
              <a:headEnd/>
              <a:tailEnd/>
            </a:ln>
          </p:spPr>
          <p:txBody>
            <a:bodyPr/>
            <a:lstStyle/>
            <a:p>
              <a:endParaRPr lang="en-US"/>
            </a:p>
          </p:txBody>
        </p:sp>
        <p:sp>
          <p:nvSpPr>
            <p:cNvPr id="130" name="Line 31"/>
            <p:cNvSpPr>
              <a:spLocks noChangeShapeType="1"/>
            </p:cNvSpPr>
            <p:nvPr/>
          </p:nvSpPr>
          <p:spPr bwMode="auto">
            <a:xfrm>
              <a:off x="2884" y="2880"/>
              <a:ext cx="472" cy="0"/>
            </a:xfrm>
            <a:prstGeom prst="line">
              <a:avLst/>
            </a:prstGeom>
            <a:noFill/>
            <a:ln w="12700">
              <a:solidFill>
                <a:schemeClr val="tx1"/>
              </a:solidFill>
              <a:round/>
              <a:headEnd/>
              <a:tailEnd/>
            </a:ln>
          </p:spPr>
          <p:txBody>
            <a:bodyPr/>
            <a:lstStyle/>
            <a:p>
              <a:endParaRPr lang="en-US"/>
            </a:p>
          </p:txBody>
        </p:sp>
        <p:sp>
          <p:nvSpPr>
            <p:cNvPr id="131" name="Line 32"/>
            <p:cNvSpPr>
              <a:spLocks noChangeShapeType="1"/>
            </p:cNvSpPr>
            <p:nvPr/>
          </p:nvSpPr>
          <p:spPr bwMode="auto">
            <a:xfrm>
              <a:off x="2884" y="3024"/>
              <a:ext cx="472" cy="0"/>
            </a:xfrm>
            <a:prstGeom prst="line">
              <a:avLst/>
            </a:prstGeom>
            <a:noFill/>
            <a:ln w="12700">
              <a:solidFill>
                <a:schemeClr val="tx1"/>
              </a:solidFill>
              <a:round/>
              <a:headEnd/>
              <a:tailEnd/>
            </a:ln>
          </p:spPr>
          <p:txBody>
            <a:bodyPr/>
            <a:lstStyle/>
            <a:p>
              <a:endParaRPr lang="en-US"/>
            </a:p>
          </p:txBody>
        </p:sp>
      </p:grpSp>
      <p:grpSp>
        <p:nvGrpSpPr>
          <p:cNvPr id="8" name="Group 33"/>
          <p:cNvGrpSpPr>
            <a:grpSpLocks/>
          </p:cNvGrpSpPr>
          <p:nvPr/>
        </p:nvGrpSpPr>
        <p:grpSpPr bwMode="auto">
          <a:xfrm>
            <a:off x="5644255" y="3054578"/>
            <a:ext cx="574560" cy="600543"/>
            <a:chOff x="3700" y="2596"/>
            <a:chExt cx="472" cy="568"/>
          </a:xfrm>
        </p:grpSpPr>
        <p:sp>
          <p:nvSpPr>
            <p:cNvPr id="133" name="Rectangle 34"/>
            <p:cNvSpPr>
              <a:spLocks noChangeArrowheads="1"/>
            </p:cNvSpPr>
            <p:nvPr/>
          </p:nvSpPr>
          <p:spPr bwMode="auto">
            <a:xfrm>
              <a:off x="3700"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34" name="Line 35"/>
            <p:cNvSpPr>
              <a:spLocks noChangeShapeType="1"/>
            </p:cNvSpPr>
            <p:nvPr/>
          </p:nvSpPr>
          <p:spPr bwMode="auto">
            <a:xfrm>
              <a:off x="3700" y="2736"/>
              <a:ext cx="472" cy="0"/>
            </a:xfrm>
            <a:prstGeom prst="line">
              <a:avLst/>
            </a:prstGeom>
            <a:noFill/>
            <a:ln w="12700">
              <a:solidFill>
                <a:schemeClr val="tx1"/>
              </a:solidFill>
              <a:round/>
              <a:headEnd/>
              <a:tailEnd/>
            </a:ln>
          </p:spPr>
          <p:txBody>
            <a:bodyPr/>
            <a:lstStyle/>
            <a:p>
              <a:endParaRPr lang="en-US"/>
            </a:p>
          </p:txBody>
        </p:sp>
        <p:sp>
          <p:nvSpPr>
            <p:cNvPr id="135" name="Line 36"/>
            <p:cNvSpPr>
              <a:spLocks noChangeShapeType="1"/>
            </p:cNvSpPr>
            <p:nvPr/>
          </p:nvSpPr>
          <p:spPr bwMode="auto">
            <a:xfrm>
              <a:off x="3700" y="2880"/>
              <a:ext cx="472" cy="0"/>
            </a:xfrm>
            <a:prstGeom prst="line">
              <a:avLst/>
            </a:prstGeom>
            <a:noFill/>
            <a:ln w="12700">
              <a:solidFill>
                <a:schemeClr val="tx1"/>
              </a:solidFill>
              <a:round/>
              <a:headEnd/>
              <a:tailEnd/>
            </a:ln>
          </p:spPr>
          <p:txBody>
            <a:bodyPr/>
            <a:lstStyle/>
            <a:p>
              <a:endParaRPr lang="en-US"/>
            </a:p>
          </p:txBody>
        </p:sp>
        <p:sp>
          <p:nvSpPr>
            <p:cNvPr id="136" name="Line 37"/>
            <p:cNvSpPr>
              <a:spLocks noChangeShapeType="1"/>
            </p:cNvSpPr>
            <p:nvPr/>
          </p:nvSpPr>
          <p:spPr bwMode="auto">
            <a:xfrm>
              <a:off x="3700" y="3024"/>
              <a:ext cx="472" cy="0"/>
            </a:xfrm>
            <a:prstGeom prst="line">
              <a:avLst/>
            </a:prstGeom>
            <a:noFill/>
            <a:ln w="12700">
              <a:solidFill>
                <a:schemeClr val="tx1"/>
              </a:solidFill>
              <a:round/>
              <a:headEnd/>
              <a:tailEnd/>
            </a:ln>
          </p:spPr>
          <p:txBody>
            <a:bodyPr/>
            <a:lstStyle/>
            <a:p>
              <a:endParaRPr lang="en-US"/>
            </a:p>
          </p:txBody>
        </p:sp>
      </p:grpSp>
      <p:sp>
        <p:nvSpPr>
          <p:cNvPr id="137" name="Line 38"/>
          <p:cNvSpPr>
            <a:spLocks noChangeShapeType="1"/>
          </p:cNvSpPr>
          <p:nvPr/>
        </p:nvSpPr>
        <p:spPr bwMode="auto">
          <a:xfrm>
            <a:off x="2464734" y="3192832"/>
            <a:ext cx="1520640" cy="691273"/>
          </a:xfrm>
          <a:prstGeom prst="line">
            <a:avLst/>
          </a:prstGeom>
          <a:noFill/>
          <a:ln w="12700">
            <a:solidFill>
              <a:srgbClr val="063DE8"/>
            </a:solidFill>
            <a:round/>
            <a:headEnd/>
            <a:tailEnd/>
          </a:ln>
        </p:spPr>
        <p:txBody>
          <a:bodyPr lIns="82945" tIns="41473" rIns="82945" bIns="41473"/>
          <a:lstStyle/>
          <a:p>
            <a:endParaRPr lang="en-US"/>
          </a:p>
        </p:txBody>
      </p:sp>
      <p:sp>
        <p:nvSpPr>
          <p:cNvPr id="138" name="Line 39"/>
          <p:cNvSpPr>
            <a:spLocks noChangeShapeType="1"/>
          </p:cNvSpPr>
          <p:nvPr/>
        </p:nvSpPr>
        <p:spPr bwMode="auto">
          <a:xfrm>
            <a:off x="3570654" y="3192832"/>
            <a:ext cx="483840" cy="622145"/>
          </a:xfrm>
          <a:prstGeom prst="line">
            <a:avLst/>
          </a:prstGeom>
          <a:noFill/>
          <a:ln w="12700">
            <a:solidFill>
              <a:srgbClr val="063DE8"/>
            </a:solidFill>
            <a:round/>
            <a:headEnd/>
            <a:tailEnd/>
          </a:ln>
        </p:spPr>
        <p:txBody>
          <a:bodyPr lIns="82945" tIns="41473" rIns="82945" bIns="41473"/>
          <a:lstStyle/>
          <a:p>
            <a:endParaRPr lang="en-US"/>
          </a:p>
        </p:txBody>
      </p:sp>
      <p:sp>
        <p:nvSpPr>
          <p:cNvPr id="139" name="Line 40"/>
          <p:cNvSpPr>
            <a:spLocks noChangeShapeType="1"/>
          </p:cNvSpPr>
          <p:nvPr/>
        </p:nvSpPr>
        <p:spPr bwMode="auto">
          <a:xfrm>
            <a:off x="2464734" y="3331087"/>
            <a:ext cx="1520640" cy="564539"/>
          </a:xfrm>
          <a:prstGeom prst="line">
            <a:avLst/>
          </a:prstGeom>
          <a:noFill/>
          <a:ln w="12700">
            <a:solidFill>
              <a:srgbClr val="063DE8"/>
            </a:solidFill>
            <a:round/>
            <a:headEnd/>
            <a:tailEnd/>
          </a:ln>
        </p:spPr>
        <p:txBody>
          <a:bodyPr lIns="82945" tIns="41473" rIns="82945" bIns="41473"/>
          <a:lstStyle/>
          <a:p>
            <a:endParaRPr lang="en-US"/>
          </a:p>
        </p:txBody>
      </p:sp>
      <p:sp>
        <p:nvSpPr>
          <p:cNvPr id="140" name="Line 41"/>
          <p:cNvSpPr>
            <a:spLocks noChangeShapeType="1"/>
          </p:cNvSpPr>
          <p:nvPr/>
        </p:nvSpPr>
        <p:spPr bwMode="auto">
          <a:xfrm flipH="1">
            <a:off x="4123614" y="3210114"/>
            <a:ext cx="668160" cy="767600"/>
          </a:xfrm>
          <a:prstGeom prst="line">
            <a:avLst/>
          </a:prstGeom>
          <a:noFill/>
          <a:ln w="12700">
            <a:solidFill>
              <a:srgbClr val="063DE8"/>
            </a:solidFill>
            <a:round/>
            <a:headEnd/>
            <a:tailEnd/>
          </a:ln>
        </p:spPr>
        <p:txBody>
          <a:bodyPr lIns="82945" tIns="41473" rIns="82945" bIns="41473"/>
          <a:lstStyle/>
          <a:p>
            <a:endParaRPr lang="en-US"/>
          </a:p>
        </p:txBody>
      </p:sp>
      <p:sp>
        <p:nvSpPr>
          <p:cNvPr id="141" name="Line 42"/>
          <p:cNvSpPr>
            <a:spLocks noChangeShapeType="1"/>
          </p:cNvSpPr>
          <p:nvPr/>
        </p:nvSpPr>
        <p:spPr bwMode="auto">
          <a:xfrm flipH="1">
            <a:off x="4330974" y="3538468"/>
            <a:ext cx="345600" cy="345636"/>
          </a:xfrm>
          <a:prstGeom prst="line">
            <a:avLst/>
          </a:prstGeom>
          <a:noFill/>
          <a:ln w="12700">
            <a:solidFill>
              <a:srgbClr val="063DE8"/>
            </a:solidFill>
            <a:round/>
            <a:headEnd/>
            <a:tailEnd/>
          </a:ln>
        </p:spPr>
        <p:txBody>
          <a:bodyPr lIns="82945" tIns="41473" rIns="82945" bIns="41473"/>
          <a:lstStyle/>
          <a:p>
            <a:endParaRPr lang="en-US"/>
          </a:p>
        </p:txBody>
      </p:sp>
      <p:sp>
        <p:nvSpPr>
          <p:cNvPr id="142" name="Line 43"/>
          <p:cNvSpPr>
            <a:spLocks noChangeShapeType="1"/>
          </p:cNvSpPr>
          <p:nvPr/>
        </p:nvSpPr>
        <p:spPr bwMode="auto">
          <a:xfrm flipH="1">
            <a:off x="4469214" y="3192832"/>
            <a:ext cx="1451520" cy="691273"/>
          </a:xfrm>
          <a:prstGeom prst="line">
            <a:avLst/>
          </a:prstGeom>
          <a:noFill/>
          <a:ln w="12700">
            <a:solidFill>
              <a:srgbClr val="063DE8"/>
            </a:solidFill>
            <a:round/>
            <a:headEnd/>
            <a:tailEnd/>
          </a:ln>
        </p:spPr>
        <p:txBody>
          <a:bodyPr lIns="82945" tIns="41473" rIns="82945" bIns="41473"/>
          <a:lstStyle/>
          <a:p>
            <a:endParaRPr lang="en-US"/>
          </a:p>
        </p:txBody>
      </p:sp>
      <p:sp>
        <p:nvSpPr>
          <p:cNvPr id="143" name="Freeform 44"/>
          <p:cNvSpPr>
            <a:spLocks/>
          </p:cNvSpPr>
          <p:nvPr/>
        </p:nvSpPr>
        <p:spPr bwMode="auto">
          <a:xfrm>
            <a:off x="3155934" y="1810287"/>
            <a:ext cx="760320" cy="486771"/>
          </a:xfrm>
          <a:custGeom>
            <a:avLst/>
            <a:gdLst>
              <a:gd name="T0" fmla="*/ 836747 w 577"/>
              <a:gd name="T1" fmla="*/ 0 h 673"/>
              <a:gd name="T2" fmla="*/ 0 w 577"/>
              <a:gd name="T3" fmla="*/ 0 h 673"/>
              <a:gd name="T4" fmla="*/ 0 w 577"/>
              <a:gd name="T5" fmla="*/ 535778 h 673"/>
              <a:gd name="T6" fmla="*/ 0 60000 65536"/>
              <a:gd name="T7" fmla="*/ 0 60000 65536"/>
              <a:gd name="T8" fmla="*/ 0 60000 65536"/>
              <a:gd name="T9" fmla="*/ 0 w 577"/>
              <a:gd name="T10" fmla="*/ 0 h 673"/>
              <a:gd name="T11" fmla="*/ 577 w 577"/>
              <a:gd name="T12" fmla="*/ 673 h 673"/>
            </a:gdLst>
            <a:ahLst/>
            <a:cxnLst>
              <a:cxn ang="T6">
                <a:pos x="T0" y="T1"/>
              </a:cxn>
              <a:cxn ang="T7">
                <a:pos x="T2" y="T3"/>
              </a:cxn>
              <a:cxn ang="T8">
                <a:pos x="T4" y="T5"/>
              </a:cxn>
            </a:cxnLst>
            <a:rect l="T9" t="T10" r="T11" b="T12"/>
            <a:pathLst>
              <a:path w="577" h="673">
                <a:moveTo>
                  <a:pt x="576" y="0"/>
                </a:moveTo>
                <a:lnTo>
                  <a:pt x="0" y="0"/>
                </a:lnTo>
                <a:lnTo>
                  <a:pt x="0" y="672"/>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44" name="Freeform 45"/>
          <p:cNvSpPr>
            <a:spLocks/>
          </p:cNvSpPr>
          <p:nvPr/>
        </p:nvSpPr>
        <p:spPr bwMode="auto">
          <a:xfrm>
            <a:off x="4538334" y="1951422"/>
            <a:ext cx="691200" cy="345636"/>
          </a:xfrm>
          <a:custGeom>
            <a:avLst/>
            <a:gdLst>
              <a:gd name="T0" fmla="*/ 0 w 529"/>
              <a:gd name="T1" fmla="*/ 0 h 529"/>
              <a:gd name="T2" fmla="*/ 760560 w 529"/>
              <a:gd name="T3" fmla="*/ 0 h 529"/>
              <a:gd name="T4" fmla="*/ 760560 w 529"/>
              <a:gd name="T5" fmla="*/ 380280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528" y="0"/>
                </a:lnTo>
                <a:lnTo>
                  <a:pt x="528" y="528"/>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45" name="Freeform 46"/>
          <p:cNvSpPr>
            <a:spLocks/>
          </p:cNvSpPr>
          <p:nvPr/>
        </p:nvSpPr>
        <p:spPr bwMode="auto">
          <a:xfrm>
            <a:off x="2395614" y="2363305"/>
            <a:ext cx="483840" cy="694153"/>
          </a:xfrm>
          <a:custGeom>
            <a:avLst/>
            <a:gdLst>
              <a:gd name="T0" fmla="*/ 530636 w 193"/>
              <a:gd name="T1" fmla="*/ 0 h 721"/>
              <a:gd name="T2" fmla="*/ 0 w 193"/>
              <a:gd name="T3" fmla="*/ 0 h 721"/>
              <a:gd name="T4" fmla="*/ 0 w 193"/>
              <a:gd name="T5" fmla="*/ 764114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46" name="Freeform 47"/>
          <p:cNvSpPr>
            <a:spLocks/>
          </p:cNvSpPr>
          <p:nvPr/>
        </p:nvSpPr>
        <p:spPr bwMode="auto">
          <a:xfrm>
            <a:off x="3432415" y="2504440"/>
            <a:ext cx="177120" cy="538617"/>
          </a:xfrm>
          <a:custGeom>
            <a:avLst/>
            <a:gdLst>
              <a:gd name="T0" fmla="*/ 0 w 145"/>
              <a:gd name="T1" fmla="*/ 0 h 577"/>
              <a:gd name="T2" fmla="*/ 193916 w 145"/>
              <a:gd name="T3" fmla="*/ 0 h 577"/>
              <a:gd name="T4" fmla="*/ 193916 w 145"/>
              <a:gd name="T5" fmla="*/ 592696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47" name="Freeform 48"/>
          <p:cNvSpPr>
            <a:spLocks/>
          </p:cNvSpPr>
          <p:nvPr/>
        </p:nvSpPr>
        <p:spPr bwMode="auto">
          <a:xfrm>
            <a:off x="4676574" y="2363305"/>
            <a:ext cx="276480" cy="694153"/>
          </a:xfrm>
          <a:custGeom>
            <a:avLst/>
            <a:gdLst>
              <a:gd name="T0" fmla="*/ 303221 w 193"/>
              <a:gd name="T1" fmla="*/ 0 h 721"/>
              <a:gd name="T2" fmla="*/ 0 w 193"/>
              <a:gd name="T3" fmla="*/ 0 h 721"/>
              <a:gd name="T4" fmla="*/ 0 w 193"/>
              <a:gd name="T5" fmla="*/ 764114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48" name="Freeform 49"/>
          <p:cNvSpPr>
            <a:spLocks/>
          </p:cNvSpPr>
          <p:nvPr/>
        </p:nvSpPr>
        <p:spPr bwMode="auto">
          <a:xfrm>
            <a:off x="5575135" y="2504440"/>
            <a:ext cx="177120" cy="538617"/>
          </a:xfrm>
          <a:custGeom>
            <a:avLst/>
            <a:gdLst>
              <a:gd name="T0" fmla="*/ 0 w 145"/>
              <a:gd name="T1" fmla="*/ 0 h 577"/>
              <a:gd name="T2" fmla="*/ 193916 w 145"/>
              <a:gd name="T3" fmla="*/ 0 h 577"/>
              <a:gd name="T4" fmla="*/ 193916 w 145"/>
              <a:gd name="T5" fmla="*/ 592696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49" name="Freeform 50"/>
          <p:cNvSpPr>
            <a:spLocks/>
          </p:cNvSpPr>
          <p:nvPr/>
        </p:nvSpPr>
        <p:spPr bwMode="auto">
          <a:xfrm>
            <a:off x="1842655" y="1741160"/>
            <a:ext cx="177120" cy="1175163"/>
          </a:xfrm>
          <a:custGeom>
            <a:avLst/>
            <a:gdLst>
              <a:gd name="T0" fmla="*/ 193916 w 145"/>
              <a:gd name="T1" fmla="*/ 0 h 1345"/>
              <a:gd name="T2" fmla="*/ 0 w 145"/>
              <a:gd name="T3" fmla="*/ 0 h 1345"/>
              <a:gd name="T4" fmla="*/ 0 w 145"/>
              <a:gd name="T5" fmla="*/ 1294437 h 1345"/>
              <a:gd name="T6" fmla="*/ 193916 w 145"/>
              <a:gd name="T7" fmla="*/ 1294437 h 1345"/>
              <a:gd name="T8" fmla="*/ 0 60000 65536"/>
              <a:gd name="T9" fmla="*/ 0 60000 65536"/>
              <a:gd name="T10" fmla="*/ 0 60000 65536"/>
              <a:gd name="T11" fmla="*/ 0 60000 65536"/>
              <a:gd name="T12" fmla="*/ 0 w 145"/>
              <a:gd name="T13" fmla="*/ 0 h 1345"/>
              <a:gd name="T14" fmla="*/ 145 w 145"/>
              <a:gd name="T15" fmla="*/ 1345 h 1345"/>
            </a:gdLst>
            <a:ahLst/>
            <a:cxnLst>
              <a:cxn ang="T8">
                <a:pos x="T0" y="T1"/>
              </a:cxn>
              <a:cxn ang="T9">
                <a:pos x="T2" y="T3"/>
              </a:cxn>
              <a:cxn ang="T10">
                <a:pos x="T4" y="T5"/>
              </a:cxn>
              <a:cxn ang="T11">
                <a:pos x="T6" y="T7"/>
              </a:cxn>
            </a:cxnLst>
            <a:rect l="T12" t="T13" r="T14" b="T15"/>
            <a:pathLst>
              <a:path w="145" h="1345">
                <a:moveTo>
                  <a:pt x="144" y="0"/>
                </a:moveTo>
                <a:lnTo>
                  <a:pt x="0" y="0"/>
                </a:lnTo>
                <a:lnTo>
                  <a:pt x="0" y="1344"/>
                </a:lnTo>
                <a:lnTo>
                  <a:pt x="144" y="1344"/>
                </a:lnTo>
              </a:path>
            </a:pathLst>
          </a:custGeom>
          <a:noFill/>
          <a:ln w="12700" cap="rnd">
            <a:solidFill>
              <a:schemeClr val="bg2"/>
            </a:solidFill>
            <a:round/>
            <a:headEnd/>
            <a:tailEnd/>
          </a:ln>
        </p:spPr>
        <p:txBody>
          <a:bodyPr lIns="82945" tIns="41473" rIns="82945" bIns="41473"/>
          <a:lstStyle/>
          <a:p>
            <a:endParaRPr lang="en-US">
              <a:solidFill>
                <a:schemeClr val="tx1"/>
              </a:solidFill>
            </a:endParaRPr>
          </a:p>
        </p:txBody>
      </p:sp>
      <p:sp>
        <p:nvSpPr>
          <p:cNvPr id="150" name="Freeform 51"/>
          <p:cNvSpPr>
            <a:spLocks/>
          </p:cNvSpPr>
          <p:nvPr/>
        </p:nvSpPr>
        <p:spPr bwMode="auto">
          <a:xfrm>
            <a:off x="1842655" y="3054578"/>
            <a:ext cx="171360" cy="694153"/>
          </a:xfrm>
          <a:custGeom>
            <a:avLst/>
            <a:gdLst>
              <a:gd name="T0" fmla="*/ 187610 w 145"/>
              <a:gd name="T1" fmla="*/ 0 h 577"/>
              <a:gd name="T2" fmla="*/ 0 w 145"/>
              <a:gd name="T3" fmla="*/ 0 h 577"/>
              <a:gd name="T4" fmla="*/ 0 w 145"/>
              <a:gd name="T5" fmla="*/ 763849 h 577"/>
              <a:gd name="T6" fmla="*/ 187610 w 145"/>
              <a:gd name="T7" fmla="*/ 763849 h 577"/>
              <a:gd name="T8" fmla="*/ 0 60000 65536"/>
              <a:gd name="T9" fmla="*/ 0 60000 65536"/>
              <a:gd name="T10" fmla="*/ 0 60000 65536"/>
              <a:gd name="T11" fmla="*/ 0 60000 65536"/>
              <a:gd name="T12" fmla="*/ 0 w 145"/>
              <a:gd name="T13" fmla="*/ 0 h 577"/>
              <a:gd name="T14" fmla="*/ 145 w 145"/>
              <a:gd name="T15" fmla="*/ 577 h 577"/>
            </a:gdLst>
            <a:ahLst/>
            <a:cxnLst>
              <a:cxn ang="T8">
                <a:pos x="T0" y="T1"/>
              </a:cxn>
              <a:cxn ang="T9">
                <a:pos x="T2" y="T3"/>
              </a:cxn>
              <a:cxn ang="T10">
                <a:pos x="T4" y="T5"/>
              </a:cxn>
              <a:cxn ang="T11">
                <a:pos x="T6" y="T7"/>
              </a:cxn>
            </a:cxnLst>
            <a:rect l="T12" t="T13" r="T14" b="T15"/>
            <a:pathLst>
              <a:path w="145" h="577">
                <a:moveTo>
                  <a:pt x="144" y="0"/>
                </a:moveTo>
                <a:lnTo>
                  <a:pt x="0" y="0"/>
                </a:lnTo>
                <a:lnTo>
                  <a:pt x="0" y="576"/>
                </a:lnTo>
                <a:lnTo>
                  <a:pt x="144" y="576"/>
                </a:lnTo>
              </a:path>
            </a:pathLst>
          </a:custGeom>
          <a:noFill/>
          <a:ln w="12700" cap="rnd">
            <a:solidFill>
              <a:schemeClr val="bg2"/>
            </a:solidFill>
            <a:round/>
            <a:headEnd/>
            <a:tailEnd/>
          </a:ln>
        </p:spPr>
        <p:txBody>
          <a:bodyPr lIns="82945" tIns="41473" rIns="82945" bIns="41473"/>
          <a:lstStyle/>
          <a:p>
            <a:endParaRPr lang="en-US">
              <a:solidFill>
                <a:schemeClr val="tx1"/>
              </a:solidFill>
            </a:endParaRPr>
          </a:p>
        </p:txBody>
      </p:sp>
      <p:sp>
        <p:nvSpPr>
          <p:cNvPr id="151" name="Freeform 52"/>
          <p:cNvSpPr>
            <a:spLocks/>
          </p:cNvSpPr>
          <p:nvPr/>
        </p:nvSpPr>
        <p:spPr bwMode="auto">
          <a:xfrm>
            <a:off x="6335454" y="1741160"/>
            <a:ext cx="207360" cy="2007571"/>
          </a:xfrm>
          <a:custGeom>
            <a:avLst/>
            <a:gdLst>
              <a:gd name="T0" fmla="*/ 0 w 145"/>
              <a:gd name="T1" fmla="*/ 0 h 2161"/>
              <a:gd name="T2" fmla="*/ 227023 w 145"/>
              <a:gd name="T3" fmla="*/ 0 h 2161"/>
              <a:gd name="T4" fmla="*/ 227023 w 145"/>
              <a:gd name="T5" fmla="*/ 2211951 h 2161"/>
              <a:gd name="T6" fmla="*/ 0 w 145"/>
              <a:gd name="T7" fmla="*/ 2211951 h 2161"/>
              <a:gd name="T8" fmla="*/ 0 60000 65536"/>
              <a:gd name="T9" fmla="*/ 0 60000 65536"/>
              <a:gd name="T10" fmla="*/ 0 60000 65536"/>
              <a:gd name="T11" fmla="*/ 0 60000 65536"/>
              <a:gd name="T12" fmla="*/ 0 w 145"/>
              <a:gd name="T13" fmla="*/ 0 h 2161"/>
              <a:gd name="T14" fmla="*/ 145 w 145"/>
              <a:gd name="T15" fmla="*/ 2161 h 2161"/>
            </a:gdLst>
            <a:ahLst/>
            <a:cxnLst>
              <a:cxn ang="T8">
                <a:pos x="T0" y="T1"/>
              </a:cxn>
              <a:cxn ang="T9">
                <a:pos x="T2" y="T3"/>
              </a:cxn>
              <a:cxn ang="T10">
                <a:pos x="T4" y="T5"/>
              </a:cxn>
              <a:cxn ang="T11">
                <a:pos x="T6" y="T7"/>
              </a:cxn>
            </a:cxnLst>
            <a:rect l="T12" t="T13" r="T14" b="T15"/>
            <a:pathLst>
              <a:path w="145" h="2161">
                <a:moveTo>
                  <a:pt x="0" y="0"/>
                </a:moveTo>
                <a:lnTo>
                  <a:pt x="144" y="0"/>
                </a:lnTo>
                <a:lnTo>
                  <a:pt x="144" y="2160"/>
                </a:lnTo>
                <a:lnTo>
                  <a:pt x="0" y="2160"/>
                </a:lnTo>
              </a:path>
            </a:pathLst>
          </a:custGeom>
          <a:noFill/>
          <a:ln w="12700" cap="rnd">
            <a:solidFill>
              <a:schemeClr val="bg2"/>
            </a:solidFill>
            <a:round/>
            <a:headEnd/>
            <a:tailEnd/>
          </a:ln>
        </p:spPr>
        <p:txBody>
          <a:bodyPr lIns="82945" tIns="41473" rIns="82945" bIns="41473"/>
          <a:lstStyle/>
          <a:p>
            <a:endParaRPr lang="en-US">
              <a:solidFill>
                <a:schemeClr val="tx1"/>
              </a:solidFill>
            </a:endParaRPr>
          </a:p>
        </p:txBody>
      </p:sp>
      <p:sp>
        <p:nvSpPr>
          <p:cNvPr id="152" name="Rectangle 53"/>
          <p:cNvSpPr>
            <a:spLocks noChangeArrowheads="1"/>
          </p:cNvSpPr>
          <p:nvPr/>
        </p:nvSpPr>
        <p:spPr bwMode="auto">
          <a:xfrm>
            <a:off x="683973" y="2068047"/>
            <a:ext cx="1063385" cy="635427"/>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Nível</a:t>
            </a:r>
            <a:r>
              <a:rPr lang="en-US" dirty="0" smtClean="0">
                <a:solidFill>
                  <a:schemeClr val="tx1"/>
                </a:solidFill>
              </a:rPr>
              <a:t> </a:t>
            </a:r>
          </a:p>
          <a:p>
            <a:r>
              <a:rPr lang="en-US" dirty="0" err="1" smtClean="0">
                <a:solidFill>
                  <a:schemeClr val="tx1"/>
                </a:solidFill>
              </a:rPr>
              <a:t>não-folha</a:t>
            </a:r>
            <a:endParaRPr lang="en-US" dirty="0">
              <a:solidFill>
                <a:schemeClr val="tx1"/>
              </a:solidFill>
            </a:endParaRPr>
          </a:p>
        </p:txBody>
      </p:sp>
      <p:sp>
        <p:nvSpPr>
          <p:cNvPr id="153" name="Rectangle 54"/>
          <p:cNvSpPr>
            <a:spLocks noChangeArrowheads="1"/>
          </p:cNvSpPr>
          <p:nvPr/>
        </p:nvSpPr>
        <p:spPr bwMode="auto">
          <a:xfrm>
            <a:off x="813573" y="3104964"/>
            <a:ext cx="638589" cy="635427"/>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Nível</a:t>
            </a:r>
            <a:endParaRPr lang="en-US" dirty="0" smtClean="0">
              <a:solidFill>
                <a:schemeClr val="tx1"/>
              </a:solidFill>
            </a:endParaRPr>
          </a:p>
          <a:p>
            <a:r>
              <a:rPr lang="pt-BR" dirty="0" smtClean="0">
                <a:solidFill>
                  <a:schemeClr val="tx1"/>
                </a:solidFill>
              </a:rPr>
              <a:t>folha</a:t>
            </a:r>
            <a:endParaRPr lang="en-US" dirty="0">
              <a:solidFill>
                <a:schemeClr val="tx1"/>
              </a:solidFill>
            </a:endParaRPr>
          </a:p>
        </p:txBody>
      </p:sp>
      <p:sp>
        <p:nvSpPr>
          <p:cNvPr id="154" name="Rectangle 55"/>
          <p:cNvSpPr>
            <a:spLocks noChangeArrowheads="1"/>
          </p:cNvSpPr>
          <p:nvPr/>
        </p:nvSpPr>
        <p:spPr bwMode="auto">
          <a:xfrm>
            <a:off x="6542815" y="2363305"/>
            <a:ext cx="1840649" cy="358428"/>
          </a:xfrm>
          <a:prstGeom prst="rect">
            <a:avLst/>
          </a:prstGeom>
          <a:noFill/>
          <a:ln w="12700">
            <a:noFill/>
            <a:miter lim="800000"/>
            <a:headEnd/>
            <a:tailEnd/>
          </a:ln>
        </p:spPr>
        <p:txBody>
          <a:bodyPr wrap="none" lIns="82082" tIns="40321" rIns="82082" bIns="40321">
            <a:spAutoFit/>
          </a:bodyPr>
          <a:lstStyle/>
          <a:p>
            <a:r>
              <a:rPr lang="pt-BR" dirty="0" smtClean="0">
                <a:solidFill>
                  <a:schemeClr val="tx1"/>
                </a:solidFill>
              </a:rPr>
              <a:t>Índice não-cluster</a:t>
            </a:r>
            <a:endParaRPr lang="en-US" dirty="0">
              <a:solidFill>
                <a:schemeClr val="tx1"/>
              </a:solidFill>
            </a:endParaRPr>
          </a:p>
        </p:txBody>
      </p:sp>
      <p:sp>
        <p:nvSpPr>
          <p:cNvPr id="155" name="Rectangle 56"/>
          <p:cNvSpPr>
            <a:spLocks noChangeArrowheads="1"/>
          </p:cNvSpPr>
          <p:nvPr/>
        </p:nvSpPr>
        <p:spPr bwMode="auto">
          <a:xfrm>
            <a:off x="6619183" y="5197523"/>
            <a:ext cx="1783069" cy="358428"/>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Páginas</a:t>
            </a:r>
            <a:r>
              <a:rPr lang="en-US" dirty="0" smtClean="0">
                <a:solidFill>
                  <a:schemeClr val="tx1"/>
                </a:solidFill>
              </a:rPr>
              <a:t> de dados</a:t>
            </a:r>
          </a:p>
        </p:txBody>
      </p:sp>
      <p:grpSp>
        <p:nvGrpSpPr>
          <p:cNvPr id="9" name="Group 57"/>
          <p:cNvGrpSpPr>
            <a:grpSpLocks/>
          </p:cNvGrpSpPr>
          <p:nvPr/>
        </p:nvGrpSpPr>
        <p:grpSpPr bwMode="auto">
          <a:xfrm>
            <a:off x="2879455" y="4367996"/>
            <a:ext cx="574560" cy="600543"/>
            <a:chOff x="1684" y="1780"/>
            <a:chExt cx="472" cy="568"/>
          </a:xfrm>
        </p:grpSpPr>
        <p:sp>
          <p:nvSpPr>
            <p:cNvPr id="157" name="Rectangle 58"/>
            <p:cNvSpPr>
              <a:spLocks noChangeArrowheads="1"/>
            </p:cNvSpPr>
            <p:nvPr/>
          </p:nvSpPr>
          <p:spPr bwMode="auto">
            <a:xfrm>
              <a:off x="1684" y="178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58" name="Line 59"/>
            <p:cNvSpPr>
              <a:spLocks noChangeShapeType="1"/>
            </p:cNvSpPr>
            <p:nvPr/>
          </p:nvSpPr>
          <p:spPr bwMode="auto">
            <a:xfrm>
              <a:off x="1684" y="1920"/>
              <a:ext cx="472" cy="0"/>
            </a:xfrm>
            <a:prstGeom prst="line">
              <a:avLst/>
            </a:prstGeom>
            <a:noFill/>
            <a:ln w="12700">
              <a:solidFill>
                <a:schemeClr val="tx1"/>
              </a:solidFill>
              <a:round/>
              <a:headEnd/>
              <a:tailEnd/>
            </a:ln>
          </p:spPr>
          <p:txBody>
            <a:bodyPr/>
            <a:lstStyle/>
            <a:p>
              <a:endParaRPr lang="en-US"/>
            </a:p>
          </p:txBody>
        </p:sp>
        <p:sp>
          <p:nvSpPr>
            <p:cNvPr id="159" name="Line 60"/>
            <p:cNvSpPr>
              <a:spLocks noChangeShapeType="1"/>
            </p:cNvSpPr>
            <p:nvPr/>
          </p:nvSpPr>
          <p:spPr bwMode="auto">
            <a:xfrm>
              <a:off x="1684" y="2064"/>
              <a:ext cx="472" cy="0"/>
            </a:xfrm>
            <a:prstGeom prst="line">
              <a:avLst/>
            </a:prstGeom>
            <a:noFill/>
            <a:ln w="12700">
              <a:solidFill>
                <a:schemeClr val="tx1"/>
              </a:solidFill>
              <a:round/>
              <a:headEnd/>
              <a:tailEnd/>
            </a:ln>
          </p:spPr>
          <p:txBody>
            <a:bodyPr/>
            <a:lstStyle/>
            <a:p>
              <a:endParaRPr lang="en-US"/>
            </a:p>
          </p:txBody>
        </p:sp>
      </p:grpSp>
      <p:grpSp>
        <p:nvGrpSpPr>
          <p:cNvPr id="10" name="Group 61"/>
          <p:cNvGrpSpPr>
            <a:grpSpLocks/>
          </p:cNvGrpSpPr>
          <p:nvPr/>
        </p:nvGrpSpPr>
        <p:grpSpPr bwMode="auto">
          <a:xfrm>
            <a:off x="4953055" y="4367996"/>
            <a:ext cx="574560" cy="600543"/>
            <a:chOff x="3268" y="1780"/>
            <a:chExt cx="472" cy="568"/>
          </a:xfrm>
        </p:grpSpPr>
        <p:sp>
          <p:nvSpPr>
            <p:cNvPr id="161" name="Rectangle 62"/>
            <p:cNvSpPr>
              <a:spLocks noChangeArrowheads="1"/>
            </p:cNvSpPr>
            <p:nvPr/>
          </p:nvSpPr>
          <p:spPr bwMode="auto">
            <a:xfrm>
              <a:off x="3268" y="178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62" name="Line 63"/>
            <p:cNvSpPr>
              <a:spLocks noChangeShapeType="1"/>
            </p:cNvSpPr>
            <p:nvPr/>
          </p:nvSpPr>
          <p:spPr bwMode="auto">
            <a:xfrm>
              <a:off x="3268" y="1920"/>
              <a:ext cx="472" cy="0"/>
            </a:xfrm>
            <a:prstGeom prst="line">
              <a:avLst/>
            </a:prstGeom>
            <a:noFill/>
            <a:ln w="12700">
              <a:solidFill>
                <a:schemeClr val="tx1"/>
              </a:solidFill>
              <a:round/>
              <a:headEnd/>
              <a:tailEnd/>
            </a:ln>
          </p:spPr>
          <p:txBody>
            <a:bodyPr/>
            <a:lstStyle/>
            <a:p>
              <a:endParaRPr lang="en-US"/>
            </a:p>
          </p:txBody>
        </p:sp>
        <p:sp>
          <p:nvSpPr>
            <p:cNvPr id="163" name="Line 64"/>
            <p:cNvSpPr>
              <a:spLocks noChangeShapeType="1"/>
            </p:cNvSpPr>
            <p:nvPr/>
          </p:nvSpPr>
          <p:spPr bwMode="auto">
            <a:xfrm>
              <a:off x="3268" y="2064"/>
              <a:ext cx="472" cy="0"/>
            </a:xfrm>
            <a:prstGeom prst="line">
              <a:avLst/>
            </a:prstGeom>
            <a:noFill/>
            <a:ln w="12700">
              <a:solidFill>
                <a:schemeClr val="tx1"/>
              </a:solidFill>
              <a:round/>
              <a:headEnd/>
              <a:tailEnd/>
            </a:ln>
          </p:spPr>
          <p:txBody>
            <a:bodyPr/>
            <a:lstStyle/>
            <a:p>
              <a:endParaRPr lang="en-US"/>
            </a:p>
          </p:txBody>
        </p:sp>
      </p:grpSp>
      <p:grpSp>
        <p:nvGrpSpPr>
          <p:cNvPr id="11" name="Group 65"/>
          <p:cNvGrpSpPr>
            <a:grpSpLocks/>
          </p:cNvGrpSpPr>
          <p:nvPr/>
        </p:nvGrpSpPr>
        <p:grpSpPr bwMode="auto">
          <a:xfrm>
            <a:off x="2119135" y="5197523"/>
            <a:ext cx="574560" cy="625026"/>
            <a:chOff x="1252" y="2596"/>
            <a:chExt cx="472" cy="568"/>
          </a:xfrm>
        </p:grpSpPr>
        <p:sp>
          <p:nvSpPr>
            <p:cNvPr id="165" name="Rectangle 66"/>
            <p:cNvSpPr>
              <a:spLocks noChangeArrowheads="1"/>
            </p:cNvSpPr>
            <p:nvPr/>
          </p:nvSpPr>
          <p:spPr bwMode="auto">
            <a:xfrm>
              <a:off x="1252"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66" name="Line 67"/>
            <p:cNvSpPr>
              <a:spLocks noChangeShapeType="1"/>
            </p:cNvSpPr>
            <p:nvPr/>
          </p:nvSpPr>
          <p:spPr bwMode="auto">
            <a:xfrm>
              <a:off x="1252" y="2736"/>
              <a:ext cx="472" cy="0"/>
            </a:xfrm>
            <a:prstGeom prst="line">
              <a:avLst/>
            </a:prstGeom>
            <a:noFill/>
            <a:ln w="12700">
              <a:solidFill>
                <a:schemeClr val="tx1"/>
              </a:solidFill>
              <a:round/>
              <a:headEnd/>
              <a:tailEnd/>
            </a:ln>
          </p:spPr>
          <p:txBody>
            <a:bodyPr/>
            <a:lstStyle/>
            <a:p>
              <a:endParaRPr lang="en-US"/>
            </a:p>
          </p:txBody>
        </p:sp>
        <p:sp>
          <p:nvSpPr>
            <p:cNvPr id="167" name="Line 68"/>
            <p:cNvSpPr>
              <a:spLocks noChangeShapeType="1"/>
            </p:cNvSpPr>
            <p:nvPr/>
          </p:nvSpPr>
          <p:spPr bwMode="auto">
            <a:xfrm>
              <a:off x="1252" y="2880"/>
              <a:ext cx="472" cy="0"/>
            </a:xfrm>
            <a:prstGeom prst="line">
              <a:avLst/>
            </a:prstGeom>
            <a:noFill/>
            <a:ln w="12700">
              <a:solidFill>
                <a:schemeClr val="tx1"/>
              </a:solidFill>
              <a:round/>
              <a:headEnd/>
              <a:tailEnd/>
            </a:ln>
          </p:spPr>
          <p:txBody>
            <a:bodyPr/>
            <a:lstStyle/>
            <a:p>
              <a:endParaRPr lang="en-US"/>
            </a:p>
          </p:txBody>
        </p:sp>
        <p:sp>
          <p:nvSpPr>
            <p:cNvPr id="168" name="Line 69"/>
            <p:cNvSpPr>
              <a:spLocks noChangeShapeType="1"/>
            </p:cNvSpPr>
            <p:nvPr/>
          </p:nvSpPr>
          <p:spPr bwMode="auto">
            <a:xfrm>
              <a:off x="1252" y="3024"/>
              <a:ext cx="472" cy="0"/>
            </a:xfrm>
            <a:prstGeom prst="line">
              <a:avLst/>
            </a:prstGeom>
            <a:noFill/>
            <a:ln w="12700">
              <a:solidFill>
                <a:schemeClr val="tx1"/>
              </a:solidFill>
              <a:round/>
              <a:headEnd/>
              <a:tailEnd/>
            </a:ln>
          </p:spPr>
          <p:txBody>
            <a:bodyPr/>
            <a:lstStyle/>
            <a:p>
              <a:endParaRPr lang="en-US"/>
            </a:p>
          </p:txBody>
        </p:sp>
      </p:grpSp>
      <p:grpSp>
        <p:nvGrpSpPr>
          <p:cNvPr id="12" name="Group 70"/>
          <p:cNvGrpSpPr>
            <a:grpSpLocks/>
          </p:cNvGrpSpPr>
          <p:nvPr/>
        </p:nvGrpSpPr>
        <p:grpSpPr bwMode="auto">
          <a:xfrm>
            <a:off x="3294175" y="5197523"/>
            <a:ext cx="574560" cy="600543"/>
            <a:chOff x="2068" y="2596"/>
            <a:chExt cx="472" cy="568"/>
          </a:xfrm>
        </p:grpSpPr>
        <p:sp>
          <p:nvSpPr>
            <p:cNvPr id="170" name="Rectangle 71"/>
            <p:cNvSpPr>
              <a:spLocks noChangeArrowheads="1"/>
            </p:cNvSpPr>
            <p:nvPr/>
          </p:nvSpPr>
          <p:spPr bwMode="auto">
            <a:xfrm>
              <a:off x="2068"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71" name="Line 72"/>
            <p:cNvSpPr>
              <a:spLocks noChangeShapeType="1"/>
            </p:cNvSpPr>
            <p:nvPr/>
          </p:nvSpPr>
          <p:spPr bwMode="auto">
            <a:xfrm>
              <a:off x="2068" y="2736"/>
              <a:ext cx="472" cy="0"/>
            </a:xfrm>
            <a:prstGeom prst="line">
              <a:avLst/>
            </a:prstGeom>
            <a:noFill/>
            <a:ln w="12700">
              <a:solidFill>
                <a:schemeClr val="tx1"/>
              </a:solidFill>
              <a:round/>
              <a:headEnd/>
              <a:tailEnd/>
            </a:ln>
          </p:spPr>
          <p:txBody>
            <a:bodyPr/>
            <a:lstStyle/>
            <a:p>
              <a:endParaRPr lang="en-US"/>
            </a:p>
          </p:txBody>
        </p:sp>
        <p:sp>
          <p:nvSpPr>
            <p:cNvPr id="172" name="Line 73"/>
            <p:cNvSpPr>
              <a:spLocks noChangeShapeType="1"/>
            </p:cNvSpPr>
            <p:nvPr/>
          </p:nvSpPr>
          <p:spPr bwMode="auto">
            <a:xfrm>
              <a:off x="2068" y="2880"/>
              <a:ext cx="472" cy="0"/>
            </a:xfrm>
            <a:prstGeom prst="line">
              <a:avLst/>
            </a:prstGeom>
            <a:noFill/>
            <a:ln w="12700">
              <a:solidFill>
                <a:schemeClr val="tx1"/>
              </a:solidFill>
              <a:round/>
              <a:headEnd/>
              <a:tailEnd/>
            </a:ln>
          </p:spPr>
          <p:txBody>
            <a:bodyPr/>
            <a:lstStyle/>
            <a:p>
              <a:endParaRPr lang="en-US"/>
            </a:p>
          </p:txBody>
        </p:sp>
        <p:sp>
          <p:nvSpPr>
            <p:cNvPr id="173" name="Line 74"/>
            <p:cNvSpPr>
              <a:spLocks noChangeShapeType="1"/>
            </p:cNvSpPr>
            <p:nvPr/>
          </p:nvSpPr>
          <p:spPr bwMode="auto">
            <a:xfrm>
              <a:off x="2068" y="3024"/>
              <a:ext cx="472" cy="0"/>
            </a:xfrm>
            <a:prstGeom prst="line">
              <a:avLst/>
            </a:prstGeom>
            <a:noFill/>
            <a:ln w="12700">
              <a:solidFill>
                <a:schemeClr val="tx1"/>
              </a:solidFill>
              <a:round/>
              <a:headEnd/>
              <a:tailEnd/>
            </a:ln>
          </p:spPr>
          <p:txBody>
            <a:bodyPr/>
            <a:lstStyle/>
            <a:p>
              <a:endParaRPr lang="en-US"/>
            </a:p>
          </p:txBody>
        </p:sp>
      </p:grpSp>
      <p:grpSp>
        <p:nvGrpSpPr>
          <p:cNvPr id="13" name="Group 75"/>
          <p:cNvGrpSpPr>
            <a:grpSpLocks/>
          </p:cNvGrpSpPr>
          <p:nvPr/>
        </p:nvGrpSpPr>
        <p:grpSpPr bwMode="auto">
          <a:xfrm>
            <a:off x="4469215" y="5197523"/>
            <a:ext cx="574560" cy="600543"/>
            <a:chOff x="2884" y="2596"/>
            <a:chExt cx="472" cy="568"/>
          </a:xfrm>
        </p:grpSpPr>
        <p:sp>
          <p:nvSpPr>
            <p:cNvPr id="175" name="Rectangle 76"/>
            <p:cNvSpPr>
              <a:spLocks noChangeArrowheads="1"/>
            </p:cNvSpPr>
            <p:nvPr/>
          </p:nvSpPr>
          <p:spPr bwMode="auto">
            <a:xfrm>
              <a:off x="2884"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76" name="Line 77"/>
            <p:cNvSpPr>
              <a:spLocks noChangeShapeType="1"/>
            </p:cNvSpPr>
            <p:nvPr/>
          </p:nvSpPr>
          <p:spPr bwMode="auto">
            <a:xfrm>
              <a:off x="2884" y="2736"/>
              <a:ext cx="472" cy="0"/>
            </a:xfrm>
            <a:prstGeom prst="line">
              <a:avLst/>
            </a:prstGeom>
            <a:noFill/>
            <a:ln w="12700">
              <a:solidFill>
                <a:schemeClr val="tx1"/>
              </a:solidFill>
              <a:round/>
              <a:headEnd/>
              <a:tailEnd/>
            </a:ln>
          </p:spPr>
          <p:txBody>
            <a:bodyPr/>
            <a:lstStyle/>
            <a:p>
              <a:endParaRPr lang="en-US"/>
            </a:p>
          </p:txBody>
        </p:sp>
        <p:sp>
          <p:nvSpPr>
            <p:cNvPr id="177" name="Line 78"/>
            <p:cNvSpPr>
              <a:spLocks noChangeShapeType="1"/>
            </p:cNvSpPr>
            <p:nvPr/>
          </p:nvSpPr>
          <p:spPr bwMode="auto">
            <a:xfrm>
              <a:off x="2884" y="2880"/>
              <a:ext cx="472" cy="0"/>
            </a:xfrm>
            <a:prstGeom prst="line">
              <a:avLst/>
            </a:prstGeom>
            <a:noFill/>
            <a:ln w="12700">
              <a:solidFill>
                <a:schemeClr val="tx1"/>
              </a:solidFill>
              <a:round/>
              <a:headEnd/>
              <a:tailEnd/>
            </a:ln>
          </p:spPr>
          <p:txBody>
            <a:bodyPr/>
            <a:lstStyle/>
            <a:p>
              <a:endParaRPr lang="en-US"/>
            </a:p>
          </p:txBody>
        </p:sp>
        <p:sp>
          <p:nvSpPr>
            <p:cNvPr id="178" name="Line 79"/>
            <p:cNvSpPr>
              <a:spLocks noChangeShapeType="1"/>
            </p:cNvSpPr>
            <p:nvPr/>
          </p:nvSpPr>
          <p:spPr bwMode="auto">
            <a:xfrm>
              <a:off x="2884" y="3024"/>
              <a:ext cx="472" cy="0"/>
            </a:xfrm>
            <a:prstGeom prst="line">
              <a:avLst/>
            </a:prstGeom>
            <a:noFill/>
            <a:ln w="12700">
              <a:solidFill>
                <a:schemeClr val="tx1"/>
              </a:solidFill>
              <a:round/>
              <a:headEnd/>
              <a:tailEnd/>
            </a:ln>
          </p:spPr>
          <p:txBody>
            <a:bodyPr/>
            <a:lstStyle/>
            <a:p>
              <a:endParaRPr lang="en-US"/>
            </a:p>
          </p:txBody>
        </p:sp>
      </p:grpSp>
      <p:grpSp>
        <p:nvGrpSpPr>
          <p:cNvPr id="14" name="Group 80"/>
          <p:cNvGrpSpPr>
            <a:grpSpLocks/>
          </p:cNvGrpSpPr>
          <p:nvPr/>
        </p:nvGrpSpPr>
        <p:grpSpPr bwMode="auto">
          <a:xfrm>
            <a:off x="5644255" y="5197523"/>
            <a:ext cx="574560" cy="600543"/>
            <a:chOff x="3700" y="2596"/>
            <a:chExt cx="472" cy="568"/>
          </a:xfrm>
        </p:grpSpPr>
        <p:sp>
          <p:nvSpPr>
            <p:cNvPr id="180" name="Rectangle 81"/>
            <p:cNvSpPr>
              <a:spLocks noChangeArrowheads="1"/>
            </p:cNvSpPr>
            <p:nvPr/>
          </p:nvSpPr>
          <p:spPr bwMode="auto">
            <a:xfrm>
              <a:off x="3700"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a:p>
              <a:pPr algn="ctr">
                <a:lnSpc>
                  <a:spcPct val="40000"/>
                </a:lnSpc>
                <a:defRPr/>
              </a:pPr>
              <a:r>
                <a:rPr lang="en-US" sz="2500" b="1" dirty="0">
                  <a:solidFill>
                    <a:srgbClr val="063DE8"/>
                  </a:solidFill>
                  <a:latin typeface="Times New Roman" pitchFamily="18" charset="0"/>
                </a:rPr>
                <a:t>.</a:t>
              </a:r>
            </a:p>
          </p:txBody>
        </p:sp>
        <p:sp>
          <p:nvSpPr>
            <p:cNvPr id="181" name="Line 82"/>
            <p:cNvSpPr>
              <a:spLocks noChangeShapeType="1"/>
            </p:cNvSpPr>
            <p:nvPr/>
          </p:nvSpPr>
          <p:spPr bwMode="auto">
            <a:xfrm>
              <a:off x="3700" y="2736"/>
              <a:ext cx="472" cy="0"/>
            </a:xfrm>
            <a:prstGeom prst="line">
              <a:avLst/>
            </a:prstGeom>
            <a:noFill/>
            <a:ln w="12700">
              <a:solidFill>
                <a:schemeClr val="tx1"/>
              </a:solidFill>
              <a:round/>
              <a:headEnd/>
              <a:tailEnd/>
            </a:ln>
          </p:spPr>
          <p:txBody>
            <a:bodyPr/>
            <a:lstStyle/>
            <a:p>
              <a:endParaRPr lang="en-US"/>
            </a:p>
          </p:txBody>
        </p:sp>
        <p:sp>
          <p:nvSpPr>
            <p:cNvPr id="182" name="Line 83"/>
            <p:cNvSpPr>
              <a:spLocks noChangeShapeType="1"/>
            </p:cNvSpPr>
            <p:nvPr/>
          </p:nvSpPr>
          <p:spPr bwMode="auto">
            <a:xfrm>
              <a:off x="3700" y="2880"/>
              <a:ext cx="472" cy="0"/>
            </a:xfrm>
            <a:prstGeom prst="line">
              <a:avLst/>
            </a:prstGeom>
            <a:noFill/>
            <a:ln w="12700">
              <a:solidFill>
                <a:schemeClr val="tx1"/>
              </a:solidFill>
              <a:round/>
              <a:headEnd/>
              <a:tailEnd/>
            </a:ln>
          </p:spPr>
          <p:txBody>
            <a:bodyPr/>
            <a:lstStyle/>
            <a:p>
              <a:endParaRPr lang="en-US"/>
            </a:p>
          </p:txBody>
        </p:sp>
        <p:sp>
          <p:nvSpPr>
            <p:cNvPr id="183" name="Line 84"/>
            <p:cNvSpPr>
              <a:spLocks noChangeShapeType="1"/>
            </p:cNvSpPr>
            <p:nvPr/>
          </p:nvSpPr>
          <p:spPr bwMode="auto">
            <a:xfrm>
              <a:off x="3700" y="3024"/>
              <a:ext cx="472" cy="0"/>
            </a:xfrm>
            <a:prstGeom prst="line">
              <a:avLst/>
            </a:prstGeom>
            <a:noFill/>
            <a:ln w="12700">
              <a:solidFill>
                <a:schemeClr val="tx1"/>
              </a:solidFill>
              <a:round/>
              <a:headEnd/>
              <a:tailEnd/>
            </a:ln>
          </p:spPr>
          <p:txBody>
            <a:bodyPr/>
            <a:lstStyle/>
            <a:p>
              <a:endParaRPr lang="en-US"/>
            </a:p>
          </p:txBody>
        </p:sp>
      </p:grpSp>
      <p:sp>
        <p:nvSpPr>
          <p:cNvPr id="184" name="Freeform 85"/>
          <p:cNvSpPr>
            <a:spLocks/>
          </p:cNvSpPr>
          <p:nvPr/>
        </p:nvSpPr>
        <p:spPr bwMode="auto">
          <a:xfrm>
            <a:off x="2395615" y="4437123"/>
            <a:ext cx="442080" cy="761840"/>
          </a:xfrm>
          <a:custGeom>
            <a:avLst/>
            <a:gdLst>
              <a:gd name="T0" fmla="*/ 484838 w 193"/>
              <a:gd name="T1" fmla="*/ 0 h 721"/>
              <a:gd name="T2" fmla="*/ 0 w 193"/>
              <a:gd name="T3" fmla="*/ 0 h 721"/>
              <a:gd name="T4" fmla="*/ 0 w 193"/>
              <a:gd name="T5" fmla="*/ 838622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85" name="Freeform 86"/>
          <p:cNvSpPr>
            <a:spLocks/>
          </p:cNvSpPr>
          <p:nvPr/>
        </p:nvSpPr>
        <p:spPr bwMode="auto">
          <a:xfrm>
            <a:off x="3432414" y="4506250"/>
            <a:ext cx="138240" cy="694153"/>
          </a:xfrm>
          <a:custGeom>
            <a:avLst/>
            <a:gdLst>
              <a:gd name="T0" fmla="*/ 0 w 145"/>
              <a:gd name="T1" fmla="*/ 0 h 577"/>
              <a:gd name="T2" fmla="*/ 151349 w 145"/>
              <a:gd name="T3" fmla="*/ 0 h 577"/>
              <a:gd name="T4" fmla="*/ 151349 w 145"/>
              <a:gd name="T5" fmla="*/ 763849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86" name="Freeform 87"/>
          <p:cNvSpPr>
            <a:spLocks/>
          </p:cNvSpPr>
          <p:nvPr/>
        </p:nvSpPr>
        <p:spPr bwMode="auto">
          <a:xfrm>
            <a:off x="4676575" y="4437123"/>
            <a:ext cx="234720" cy="761840"/>
          </a:xfrm>
          <a:custGeom>
            <a:avLst/>
            <a:gdLst>
              <a:gd name="T0" fmla="*/ 257422 w 193"/>
              <a:gd name="T1" fmla="*/ 0 h 721"/>
              <a:gd name="T2" fmla="*/ 0 w 193"/>
              <a:gd name="T3" fmla="*/ 0 h 721"/>
              <a:gd name="T4" fmla="*/ 0 w 193"/>
              <a:gd name="T5" fmla="*/ 838622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87" name="Freeform 88"/>
          <p:cNvSpPr>
            <a:spLocks/>
          </p:cNvSpPr>
          <p:nvPr/>
        </p:nvSpPr>
        <p:spPr bwMode="auto">
          <a:xfrm>
            <a:off x="5575134" y="4506250"/>
            <a:ext cx="345600" cy="694153"/>
          </a:xfrm>
          <a:custGeom>
            <a:avLst/>
            <a:gdLst>
              <a:gd name="T0" fmla="*/ 0 w 145"/>
              <a:gd name="T1" fmla="*/ 0 h 577"/>
              <a:gd name="T2" fmla="*/ 378372 w 145"/>
              <a:gd name="T3" fmla="*/ 0 h 577"/>
              <a:gd name="T4" fmla="*/ 378372 w 145"/>
              <a:gd name="T5" fmla="*/ 763849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188" name="Freeform 89"/>
          <p:cNvSpPr>
            <a:spLocks/>
          </p:cNvSpPr>
          <p:nvPr/>
        </p:nvSpPr>
        <p:spPr bwMode="auto">
          <a:xfrm>
            <a:off x="1842655" y="3886985"/>
            <a:ext cx="177120" cy="1172283"/>
          </a:xfrm>
          <a:custGeom>
            <a:avLst/>
            <a:gdLst>
              <a:gd name="T0" fmla="*/ 193916 w 145"/>
              <a:gd name="T1" fmla="*/ 0 h 1345"/>
              <a:gd name="T2" fmla="*/ 0 w 145"/>
              <a:gd name="T3" fmla="*/ 0 h 1345"/>
              <a:gd name="T4" fmla="*/ 0 w 145"/>
              <a:gd name="T5" fmla="*/ 1291264 h 1345"/>
              <a:gd name="T6" fmla="*/ 193916 w 145"/>
              <a:gd name="T7" fmla="*/ 1291264 h 1345"/>
              <a:gd name="T8" fmla="*/ 0 60000 65536"/>
              <a:gd name="T9" fmla="*/ 0 60000 65536"/>
              <a:gd name="T10" fmla="*/ 0 60000 65536"/>
              <a:gd name="T11" fmla="*/ 0 60000 65536"/>
              <a:gd name="T12" fmla="*/ 0 w 145"/>
              <a:gd name="T13" fmla="*/ 0 h 1345"/>
              <a:gd name="T14" fmla="*/ 145 w 145"/>
              <a:gd name="T15" fmla="*/ 1345 h 1345"/>
            </a:gdLst>
            <a:ahLst/>
            <a:cxnLst>
              <a:cxn ang="T8">
                <a:pos x="T0" y="T1"/>
              </a:cxn>
              <a:cxn ang="T9">
                <a:pos x="T2" y="T3"/>
              </a:cxn>
              <a:cxn ang="T10">
                <a:pos x="T4" y="T5"/>
              </a:cxn>
              <a:cxn ang="T11">
                <a:pos x="T6" y="T7"/>
              </a:cxn>
            </a:cxnLst>
            <a:rect l="T12" t="T13" r="T14" b="T15"/>
            <a:pathLst>
              <a:path w="145" h="1345">
                <a:moveTo>
                  <a:pt x="144" y="0"/>
                </a:moveTo>
                <a:lnTo>
                  <a:pt x="0" y="0"/>
                </a:lnTo>
                <a:lnTo>
                  <a:pt x="0" y="1344"/>
                </a:lnTo>
                <a:lnTo>
                  <a:pt x="144" y="1344"/>
                </a:lnTo>
              </a:path>
            </a:pathLst>
          </a:custGeom>
          <a:noFill/>
          <a:ln w="12700" cap="rnd">
            <a:solidFill>
              <a:schemeClr val="bg2"/>
            </a:solidFill>
            <a:round/>
            <a:headEnd/>
            <a:tailEnd/>
          </a:ln>
        </p:spPr>
        <p:txBody>
          <a:bodyPr lIns="82945" tIns="41473" rIns="82945" bIns="41473"/>
          <a:lstStyle/>
          <a:p>
            <a:endParaRPr lang="en-US">
              <a:solidFill>
                <a:schemeClr val="tx1"/>
              </a:solidFill>
            </a:endParaRPr>
          </a:p>
        </p:txBody>
      </p:sp>
      <p:sp>
        <p:nvSpPr>
          <p:cNvPr id="189" name="Freeform 90"/>
          <p:cNvSpPr>
            <a:spLocks/>
          </p:cNvSpPr>
          <p:nvPr/>
        </p:nvSpPr>
        <p:spPr bwMode="auto">
          <a:xfrm>
            <a:off x="6335454" y="3886985"/>
            <a:ext cx="207360" cy="2004690"/>
          </a:xfrm>
          <a:custGeom>
            <a:avLst/>
            <a:gdLst>
              <a:gd name="T0" fmla="*/ 0 w 145"/>
              <a:gd name="T1" fmla="*/ 0 h 2161"/>
              <a:gd name="T2" fmla="*/ 227023 w 145"/>
              <a:gd name="T3" fmla="*/ 0 h 2161"/>
              <a:gd name="T4" fmla="*/ 227023 w 145"/>
              <a:gd name="T5" fmla="*/ 2208777 h 2161"/>
              <a:gd name="T6" fmla="*/ 0 w 145"/>
              <a:gd name="T7" fmla="*/ 2208777 h 2161"/>
              <a:gd name="T8" fmla="*/ 0 60000 65536"/>
              <a:gd name="T9" fmla="*/ 0 60000 65536"/>
              <a:gd name="T10" fmla="*/ 0 60000 65536"/>
              <a:gd name="T11" fmla="*/ 0 60000 65536"/>
              <a:gd name="T12" fmla="*/ 0 w 145"/>
              <a:gd name="T13" fmla="*/ 0 h 2161"/>
              <a:gd name="T14" fmla="*/ 145 w 145"/>
              <a:gd name="T15" fmla="*/ 2161 h 2161"/>
            </a:gdLst>
            <a:ahLst/>
            <a:cxnLst>
              <a:cxn ang="T8">
                <a:pos x="T0" y="T1"/>
              </a:cxn>
              <a:cxn ang="T9">
                <a:pos x="T2" y="T3"/>
              </a:cxn>
              <a:cxn ang="T10">
                <a:pos x="T4" y="T5"/>
              </a:cxn>
              <a:cxn ang="T11">
                <a:pos x="T6" y="T7"/>
              </a:cxn>
            </a:cxnLst>
            <a:rect l="T12" t="T13" r="T14" b="T15"/>
            <a:pathLst>
              <a:path w="145" h="2161">
                <a:moveTo>
                  <a:pt x="0" y="0"/>
                </a:moveTo>
                <a:lnTo>
                  <a:pt x="144" y="0"/>
                </a:lnTo>
                <a:lnTo>
                  <a:pt x="144" y="2160"/>
                </a:lnTo>
                <a:lnTo>
                  <a:pt x="0" y="2160"/>
                </a:lnTo>
              </a:path>
            </a:pathLst>
          </a:custGeom>
          <a:noFill/>
          <a:ln w="12700" cap="rnd">
            <a:solidFill>
              <a:schemeClr val="bg2"/>
            </a:solidFill>
            <a:round/>
            <a:headEnd/>
            <a:tailEnd/>
          </a:ln>
        </p:spPr>
        <p:txBody>
          <a:bodyPr lIns="82945" tIns="41473" rIns="82945" bIns="41473"/>
          <a:lstStyle/>
          <a:p>
            <a:endParaRPr lang="en-US">
              <a:solidFill>
                <a:schemeClr val="tx1"/>
              </a:solidFill>
            </a:endParaRPr>
          </a:p>
        </p:txBody>
      </p:sp>
      <p:sp>
        <p:nvSpPr>
          <p:cNvPr id="190" name="Rectangle 91"/>
          <p:cNvSpPr>
            <a:spLocks noChangeArrowheads="1"/>
          </p:cNvSpPr>
          <p:nvPr/>
        </p:nvSpPr>
        <p:spPr bwMode="auto">
          <a:xfrm>
            <a:off x="6611934" y="4160614"/>
            <a:ext cx="1415853" cy="358428"/>
          </a:xfrm>
          <a:prstGeom prst="rect">
            <a:avLst/>
          </a:prstGeom>
          <a:noFill/>
          <a:ln w="12700">
            <a:noFill/>
            <a:miter lim="800000"/>
            <a:headEnd/>
            <a:tailEnd/>
          </a:ln>
        </p:spPr>
        <p:txBody>
          <a:bodyPr wrap="none" lIns="82082" tIns="40321" rIns="82082" bIns="40321">
            <a:spAutoFit/>
          </a:bodyPr>
          <a:lstStyle/>
          <a:p>
            <a:r>
              <a:rPr lang="pt-BR" dirty="0" smtClean="0">
                <a:solidFill>
                  <a:schemeClr val="tx1"/>
                </a:solidFill>
              </a:rPr>
              <a:t>Índice cluster</a:t>
            </a:r>
            <a:endParaRPr lang="en-US" dirty="0">
              <a:solidFill>
                <a:schemeClr val="tx1"/>
              </a:solidFill>
            </a:endParaRPr>
          </a:p>
        </p:txBody>
      </p:sp>
      <p:sp>
        <p:nvSpPr>
          <p:cNvPr id="192" name="Rectangle 93"/>
          <p:cNvSpPr>
            <a:spLocks noChangeArrowheads="1"/>
          </p:cNvSpPr>
          <p:nvPr/>
        </p:nvSpPr>
        <p:spPr bwMode="auto">
          <a:xfrm>
            <a:off x="748773" y="5243603"/>
            <a:ext cx="638589" cy="635427"/>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Nível</a:t>
            </a:r>
            <a:endParaRPr lang="en-US" dirty="0" smtClean="0">
              <a:solidFill>
                <a:schemeClr val="tx1"/>
              </a:solidFill>
            </a:endParaRPr>
          </a:p>
          <a:p>
            <a:r>
              <a:rPr lang="pt-BR" dirty="0" smtClean="0">
                <a:solidFill>
                  <a:schemeClr val="tx1"/>
                </a:solidFill>
              </a:rPr>
              <a:t>folha</a:t>
            </a:r>
            <a:endParaRPr lang="en-US" dirty="0">
              <a:solidFill>
                <a:schemeClr val="tx1"/>
              </a:solidFill>
            </a:endParaRPr>
          </a:p>
        </p:txBody>
      </p:sp>
      <p:sp>
        <p:nvSpPr>
          <p:cNvPr id="193" name="Freeform 94"/>
          <p:cNvSpPr>
            <a:spLocks/>
          </p:cNvSpPr>
          <p:nvPr/>
        </p:nvSpPr>
        <p:spPr bwMode="auto">
          <a:xfrm>
            <a:off x="1842654" y="5197523"/>
            <a:ext cx="138240" cy="610624"/>
          </a:xfrm>
          <a:custGeom>
            <a:avLst/>
            <a:gdLst>
              <a:gd name="T0" fmla="*/ 151349 w 145"/>
              <a:gd name="T1" fmla="*/ 0 h 577"/>
              <a:gd name="T2" fmla="*/ 0 w 145"/>
              <a:gd name="T3" fmla="*/ 0 h 577"/>
              <a:gd name="T4" fmla="*/ 0 w 145"/>
              <a:gd name="T5" fmla="*/ 671933 h 577"/>
              <a:gd name="T6" fmla="*/ 151349 w 145"/>
              <a:gd name="T7" fmla="*/ 671933 h 577"/>
              <a:gd name="T8" fmla="*/ 0 60000 65536"/>
              <a:gd name="T9" fmla="*/ 0 60000 65536"/>
              <a:gd name="T10" fmla="*/ 0 60000 65536"/>
              <a:gd name="T11" fmla="*/ 0 60000 65536"/>
              <a:gd name="T12" fmla="*/ 0 w 145"/>
              <a:gd name="T13" fmla="*/ 0 h 577"/>
              <a:gd name="T14" fmla="*/ 145 w 145"/>
              <a:gd name="T15" fmla="*/ 577 h 577"/>
            </a:gdLst>
            <a:ahLst/>
            <a:cxnLst>
              <a:cxn ang="T8">
                <a:pos x="T0" y="T1"/>
              </a:cxn>
              <a:cxn ang="T9">
                <a:pos x="T2" y="T3"/>
              </a:cxn>
              <a:cxn ang="T10">
                <a:pos x="T4" y="T5"/>
              </a:cxn>
              <a:cxn ang="T11">
                <a:pos x="T6" y="T7"/>
              </a:cxn>
            </a:cxnLst>
            <a:rect l="T12" t="T13" r="T14" b="T15"/>
            <a:pathLst>
              <a:path w="145" h="577">
                <a:moveTo>
                  <a:pt x="144" y="0"/>
                </a:moveTo>
                <a:lnTo>
                  <a:pt x="0" y="0"/>
                </a:lnTo>
                <a:lnTo>
                  <a:pt x="0" y="576"/>
                </a:lnTo>
                <a:lnTo>
                  <a:pt x="144" y="576"/>
                </a:lnTo>
              </a:path>
            </a:pathLst>
          </a:custGeom>
          <a:noFill/>
          <a:ln w="12700" cap="rnd">
            <a:solidFill>
              <a:schemeClr val="bg2"/>
            </a:solidFill>
            <a:round/>
            <a:headEnd/>
            <a:tailEnd/>
          </a:ln>
        </p:spPr>
        <p:txBody>
          <a:bodyPr lIns="82945" tIns="41473" rIns="82945" bIns="41473"/>
          <a:lstStyle/>
          <a:p>
            <a:endParaRPr lang="en-US">
              <a:solidFill>
                <a:schemeClr val="tx1"/>
              </a:solidFill>
            </a:endParaRPr>
          </a:p>
        </p:txBody>
      </p:sp>
      <p:sp>
        <p:nvSpPr>
          <p:cNvPr id="194" name="Line 95"/>
          <p:cNvSpPr>
            <a:spLocks noChangeShapeType="1"/>
          </p:cNvSpPr>
          <p:nvPr/>
        </p:nvSpPr>
        <p:spPr bwMode="auto">
          <a:xfrm>
            <a:off x="2879454" y="4370876"/>
            <a:ext cx="2626560" cy="0"/>
          </a:xfrm>
          <a:prstGeom prst="line">
            <a:avLst/>
          </a:prstGeom>
          <a:noFill/>
          <a:ln w="25400">
            <a:solidFill>
              <a:srgbClr val="063DE8"/>
            </a:solidFill>
            <a:prstDash val="sysDot"/>
            <a:round/>
            <a:headEnd/>
            <a:tailEnd/>
          </a:ln>
          <a:effectLst>
            <a:outerShdw dist="17961" dir="2700000" algn="ctr" rotWithShape="0">
              <a:schemeClr val="folHlink"/>
            </a:outerShdw>
          </a:effectLst>
        </p:spPr>
        <p:txBody>
          <a:bodyPr lIns="82945" tIns="41473" rIns="82945" bIns="41473"/>
          <a:lstStyle/>
          <a:p>
            <a:pPr>
              <a:defRPr/>
            </a:pPr>
            <a:endParaRPr lang="en-US"/>
          </a:p>
        </p:txBody>
      </p:sp>
      <p:grpSp>
        <p:nvGrpSpPr>
          <p:cNvPr id="15" name="Group 96"/>
          <p:cNvGrpSpPr>
            <a:grpSpLocks/>
          </p:cNvGrpSpPr>
          <p:nvPr/>
        </p:nvGrpSpPr>
        <p:grpSpPr bwMode="auto">
          <a:xfrm>
            <a:off x="3922015" y="3820738"/>
            <a:ext cx="574560" cy="600543"/>
            <a:chOff x="2500" y="1012"/>
            <a:chExt cx="472" cy="568"/>
          </a:xfrm>
        </p:grpSpPr>
        <p:sp>
          <p:nvSpPr>
            <p:cNvPr id="196" name="Rectangle 97"/>
            <p:cNvSpPr>
              <a:spLocks noChangeArrowheads="1"/>
            </p:cNvSpPr>
            <p:nvPr/>
          </p:nvSpPr>
          <p:spPr bwMode="auto">
            <a:xfrm>
              <a:off x="2500" y="1012"/>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97" name="Line 98"/>
            <p:cNvSpPr>
              <a:spLocks noChangeShapeType="1"/>
            </p:cNvSpPr>
            <p:nvPr/>
          </p:nvSpPr>
          <p:spPr bwMode="auto">
            <a:xfrm>
              <a:off x="2500" y="1152"/>
              <a:ext cx="472" cy="0"/>
            </a:xfrm>
            <a:prstGeom prst="line">
              <a:avLst/>
            </a:prstGeom>
            <a:noFill/>
            <a:ln w="12700">
              <a:solidFill>
                <a:schemeClr val="tx1"/>
              </a:solidFill>
              <a:round/>
              <a:headEnd/>
              <a:tailEnd/>
            </a:ln>
          </p:spPr>
          <p:txBody>
            <a:bodyPr/>
            <a:lstStyle/>
            <a:p>
              <a:endParaRPr lang="en-US"/>
            </a:p>
          </p:txBody>
        </p:sp>
        <p:sp>
          <p:nvSpPr>
            <p:cNvPr id="198" name="Line 99"/>
            <p:cNvSpPr>
              <a:spLocks noChangeShapeType="1"/>
            </p:cNvSpPr>
            <p:nvPr/>
          </p:nvSpPr>
          <p:spPr bwMode="auto">
            <a:xfrm>
              <a:off x="2500" y="1296"/>
              <a:ext cx="472" cy="0"/>
            </a:xfrm>
            <a:prstGeom prst="line">
              <a:avLst/>
            </a:prstGeom>
            <a:noFill/>
            <a:ln w="12700">
              <a:solidFill>
                <a:schemeClr val="tx1"/>
              </a:solidFill>
              <a:round/>
              <a:headEnd/>
              <a:tailEnd/>
            </a:ln>
          </p:spPr>
          <p:txBody>
            <a:bodyPr/>
            <a:lstStyle/>
            <a:p>
              <a:endParaRPr lang="en-US"/>
            </a:p>
          </p:txBody>
        </p:sp>
      </p:grpSp>
      <p:sp>
        <p:nvSpPr>
          <p:cNvPr id="199" name="Freeform 100"/>
          <p:cNvSpPr>
            <a:spLocks/>
          </p:cNvSpPr>
          <p:nvPr/>
        </p:nvSpPr>
        <p:spPr bwMode="auto">
          <a:xfrm>
            <a:off x="3155934" y="3886985"/>
            <a:ext cx="760320" cy="483891"/>
          </a:xfrm>
          <a:custGeom>
            <a:avLst/>
            <a:gdLst>
              <a:gd name="T0" fmla="*/ 836747 w 577"/>
              <a:gd name="T1" fmla="*/ 0 h 673"/>
              <a:gd name="T2" fmla="*/ 0 w 577"/>
              <a:gd name="T3" fmla="*/ 0 h 673"/>
              <a:gd name="T4" fmla="*/ 0 w 577"/>
              <a:gd name="T5" fmla="*/ 532607 h 673"/>
              <a:gd name="T6" fmla="*/ 0 60000 65536"/>
              <a:gd name="T7" fmla="*/ 0 60000 65536"/>
              <a:gd name="T8" fmla="*/ 0 60000 65536"/>
              <a:gd name="T9" fmla="*/ 0 w 577"/>
              <a:gd name="T10" fmla="*/ 0 h 673"/>
              <a:gd name="T11" fmla="*/ 577 w 577"/>
              <a:gd name="T12" fmla="*/ 673 h 673"/>
            </a:gdLst>
            <a:ahLst/>
            <a:cxnLst>
              <a:cxn ang="T6">
                <a:pos x="T0" y="T1"/>
              </a:cxn>
              <a:cxn ang="T7">
                <a:pos x="T2" y="T3"/>
              </a:cxn>
              <a:cxn ang="T8">
                <a:pos x="T4" y="T5"/>
              </a:cxn>
            </a:cxnLst>
            <a:rect l="T9" t="T10" r="T11" b="T12"/>
            <a:pathLst>
              <a:path w="577" h="673">
                <a:moveTo>
                  <a:pt x="576" y="0"/>
                </a:moveTo>
                <a:lnTo>
                  <a:pt x="0" y="0"/>
                </a:lnTo>
                <a:lnTo>
                  <a:pt x="0" y="672"/>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00" name="Freeform 101"/>
          <p:cNvSpPr>
            <a:spLocks/>
          </p:cNvSpPr>
          <p:nvPr/>
        </p:nvSpPr>
        <p:spPr bwMode="auto">
          <a:xfrm>
            <a:off x="4538335" y="4025240"/>
            <a:ext cx="643680" cy="345636"/>
          </a:xfrm>
          <a:custGeom>
            <a:avLst/>
            <a:gdLst>
              <a:gd name="T0" fmla="*/ 0 w 529"/>
              <a:gd name="T1" fmla="*/ 0 h 529"/>
              <a:gd name="T2" fmla="*/ 708272 w 529"/>
              <a:gd name="T3" fmla="*/ 0 h 529"/>
              <a:gd name="T4" fmla="*/ 708272 w 529"/>
              <a:gd name="T5" fmla="*/ 380280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528" y="0"/>
                </a:lnTo>
                <a:lnTo>
                  <a:pt x="528" y="528"/>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01" name="Rectangle 53"/>
          <p:cNvSpPr>
            <a:spLocks noChangeArrowheads="1"/>
          </p:cNvSpPr>
          <p:nvPr/>
        </p:nvSpPr>
        <p:spPr bwMode="auto">
          <a:xfrm>
            <a:off x="683973" y="4206687"/>
            <a:ext cx="1063385" cy="635427"/>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Nível</a:t>
            </a:r>
            <a:r>
              <a:rPr lang="en-US" dirty="0" smtClean="0">
                <a:solidFill>
                  <a:schemeClr val="tx1"/>
                </a:solidFill>
              </a:rPr>
              <a:t> </a:t>
            </a:r>
          </a:p>
          <a:p>
            <a:r>
              <a:rPr lang="en-US" dirty="0" err="1" smtClean="0">
                <a:solidFill>
                  <a:schemeClr val="tx1"/>
                </a:solidFill>
              </a:rPr>
              <a:t>não-folha</a:t>
            </a:r>
            <a:endParaRPr lang="en-US" dirty="0">
              <a:solidFill>
                <a:schemeClr val="tx1"/>
              </a:solidFill>
            </a:endParaRPr>
          </a:p>
        </p:txBody>
      </p:sp>
      <p:sp>
        <p:nvSpPr>
          <p:cNvPr id="102" name="Título 101"/>
          <p:cNvSpPr>
            <a:spLocks noGrp="1"/>
          </p:cNvSpPr>
          <p:nvPr>
            <p:ph type="title"/>
          </p:nvPr>
        </p:nvSpPr>
        <p:spPr/>
        <p:txBody>
          <a:bodyPr/>
          <a:lstStyle/>
          <a:p>
            <a:r>
              <a:rPr lang="pt-BR" dirty="0" smtClean="0"/>
              <a:t>CL + NCL</a:t>
            </a:r>
            <a:endParaRPr lang="pt-BR" dirty="0"/>
          </a:p>
        </p:txBody>
      </p:sp>
      <p:sp>
        <p:nvSpPr>
          <p:cNvPr id="105" name="Espaço Reservado para Texto 104"/>
          <p:cNvSpPr>
            <a:spLocks noGrp="1"/>
          </p:cNvSpPr>
          <p:nvPr>
            <p:ph type="body" sz="quarter" idx="10"/>
          </p:nvPr>
        </p:nvSpPr>
        <p:spPr/>
        <p:txBody>
          <a:bodyPr/>
          <a:lstStyle/>
          <a:p>
            <a:endParaRPr lang="pt-B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Line 2"/>
          <p:cNvSpPr>
            <a:spLocks noChangeShapeType="1"/>
          </p:cNvSpPr>
          <p:nvPr/>
        </p:nvSpPr>
        <p:spPr bwMode="auto">
          <a:xfrm>
            <a:off x="1866240" y="3849525"/>
            <a:ext cx="4193280" cy="0"/>
          </a:xfrm>
          <a:prstGeom prst="line">
            <a:avLst/>
          </a:prstGeom>
          <a:noFill/>
          <a:ln w="25400">
            <a:solidFill>
              <a:srgbClr val="063DE8"/>
            </a:solidFill>
            <a:prstDash val="sysDot"/>
            <a:round/>
            <a:headEnd/>
            <a:tailEnd/>
          </a:ln>
          <a:effectLst>
            <a:outerShdw dist="17961" dir="2700000" algn="ctr" rotWithShape="0">
              <a:schemeClr val="folHlink"/>
            </a:outerShdw>
          </a:effectLst>
        </p:spPr>
        <p:txBody>
          <a:bodyPr lIns="82945" tIns="41473" rIns="82945" bIns="41473"/>
          <a:lstStyle/>
          <a:p>
            <a:pPr>
              <a:defRPr/>
            </a:pPr>
            <a:endParaRPr lang="en-US"/>
          </a:p>
        </p:txBody>
      </p:sp>
      <p:grpSp>
        <p:nvGrpSpPr>
          <p:cNvPr id="2" name="Group 5"/>
          <p:cNvGrpSpPr>
            <a:grpSpLocks/>
          </p:cNvGrpSpPr>
          <p:nvPr/>
        </p:nvGrpSpPr>
        <p:grpSpPr bwMode="auto">
          <a:xfrm>
            <a:off x="3657600" y="1574086"/>
            <a:ext cx="679680" cy="818006"/>
            <a:chOff x="2500" y="1012"/>
            <a:chExt cx="472" cy="568"/>
          </a:xfrm>
        </p:grpSpPr>
        <p:sp>
          <p:nvSpPr>
            <p:cNvPr id="109" name="Rectangle 6"/>
            <p:cNvSpPr>
              <a:spLocks noChangeArrowheads="1"/>
            </p:cNvSpPr>
            <p:nvPr/>
          </p:nvSpPr>
          <p:spPr bwMode="auto">
            <a:xfrm>
              <a:off x="2500" y="1012"/>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13" name="Line 7"/>
            <p:cNvSpPr>
              <a:spLocks noChangeShapeType="1"/>
            </p:cNvSpPr>
            <p:nvPr/>
          </p:nvSpPr>
          <p:spPr bwMode="auto">
            <a:xfrm>
              <a:off x="2500" y="1152"/>
              <a:ext cx="472" cy="0"/>
            </a:xfrm>
            <a:prstGeom prst="line">
              <a:avLst/>
            </a:prstGeom>
            <a:noFill/>
            <a:ln w="12700">
              <a:solidFill>
                <a:schemeClr val="tx1"/>
              </a:solidFill>
              <a:round/>
              <a:headEnd/>
              <a:tailEnd/>
            </a:ln>
          </p:spPr>
          <p:txBody>
            <a:bodyPr/>
            <a:lstStyle/>
            <a:p>
              <a:endParaRPr lang="en-US"/>
            </a:p>
          </p:txBody>
        </p:sp>
        <p:sp>
          <p:nvSpPr>
            <p:cNvPr id="117" name="Line 8"/>
            <p:cNvSpPr>
              <a:spLocks noChangeShapeType="1"/>
            </p:cNvSpPr>
            <p:nvPr/>
          </p:nvSpPr>
          <p:spPr bwMode="auto">
            <a:xfrm>
              <a:off x="2500" y="1296"/>
              <a:ext cx="472" cy="0"/>
            </a:xfrm>
            <a:prstGeom prst="line">
              <a:avLst/>
            </a:prstGeom>
            <a:noFill/>
            <a:ln w="12700">
              <a:solidFill>
                <a:schemeClr val="tx1"/>
              </a:solidFill>
              <a:round/>
              <a:headEnd/>
              <a:tailEnd/>
            </a:ln>
          </p:spPr>
          <p:txBody>
            <a:bodyPr/>
            <a:lstStyle/>
            <a:p>
              <a:endParaRPr lang="en-US"/>
            </a:p>
          </p:txBody>
        </p:sp>
      </p:grpSp>
      <p:grpSp>
        <p:nvGrpSpPr>
          <p:cNvPr id="3" name="Group 9"/>
          <p:cNvGrpSpPr>
            <a:grpSpLocks/>
          </p:cNvGrpSpPr>
          <p:nvPr/>
        </p:nvGrpSpPr>
        <p:grpSpPr bwMode="auto">
          <a:xfrm>
            <a:off x="1376640" y="5099576"/>
            <a:ext cx="679680" cy="818006"/>
            <a:chOff x="916" y="3460"/>
            <a:chExt cx="472" cy="568"/>
          </a:xfrm>
        </p:grpSpPr>
        <p:sp>
          <p:nvSpPr>
            <p:cNvPr id="127" name="Rectangle 10"/>
            <p:cNvSpPr>
              <a:spLocks noChangeArrowheads="1"/>
            </p:cNvSpPr>
            <p:nvPr/>
          </p:nvSpPr>
          <p:spPr bwMode="auto">
            <a:xfrm>
              <a:off x="916" y="346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chemeClr val="bg1"/>
                  </a:solidFill>
                  <a:latin typeface="Times New Roman" pitchFamily="18" charset="0"/>
                </a:rPr>
                <a:t>.</a:t>
              </a:r>
            </a:p>
          </p:txBody>
        </p:sp>
        <p:sp>
          <p:nvSpPr>
            <p:cNvPr id="132" name="Line 11"/>
            <p:cNvSpPr>
              <a:spLocks noChangeShapeType="1"/>
            </p:cNvSpPr>
            <p:nvPr/>
          </p:nvSpPr>
          <p:spPr bwMode="auto">
            <a:xfrm>
              <a:off x="916" y="3600"/>
              <a:ext cx="472" cy="0"/>
            </a:xfrm>
            <a:prstGeom prst="line">
              <a:avLst/>
            </a:prstGeom>
            <a:noFill/>
            <a:ln w="12700">
              <a:solidFill>
                <a:schemeClr val="tx1"/>
              </a:solidFill>
              <a:round/>
              <a:headEnd/>
              <a:tailEnd/>
            </a:ln>
          </p:spPr>
          <p:txBody>
            <a:bodyPr/>
            <a:lstStyle/>
            <a:p>
              <a:endParaRPr lang="en-US"/>
            </a:p>
          </p:txBody>
        </p:sp>
        <p:sp>
          <p:nvSpPr>
            <p:cNvPr id="156" name="Line 12"/>
            <p:cNvSpPr>
              <a:spLocks noChangeShapeType="1"/>
            </p:cNvSpPr>
            <p:nvPr/>
          </p:nvSpPr>
          <p:spPr bwMode="auto">
            <a:xfrm>
              <a:off x="916" y="3744"/>
              <a:ext cx="472" cy="0"/>
            </a:xfrm>
            <a:prstGeom prst="line">
              <a:avLst/>
            </a:prstGeom>
            <a:noFill/>
            <a:ln w="12700">
              <a:solidFill>
                <a:schemeClr val="tx1"/>
              </a:solidFill>
              <a:round/>
              <a:headEnd/>
              <a:tailEnd/>
            </a:ln>
          </p:spPr>
          <p:txBody>
            <a:bodyPr/>
            <a:lstStyle/>
            <a:p>
              <a:endParaRPr lang="en-US"/>
            </a:p>
          </p:txBody>
        </p:sp>
        <p:sp>
          <p:nvSpPr>
            <p:cNvPr id="160" name="Line 13"/>
            <p:cNvSpPr>
              <a:spLocks noChangeShapeType="1"/>
            </p:cNvSpPr>
            <p:nvPr/>
          </p:nvSpPr>
          <p:spPr bwMode="auto">
            <a:xfrm>
              <a:off x="916" y="3888"/>
              <a:ext cx="472" cy="0"/>
            </a:xfrm>
            <a:prstGeom prst="line">
              <a:avLst/>
            </a:prstGeom>
            <a:noFill/>
            <a:ln w="12700">
              <a:solidFill>
                <a:schemeClr val="tx1"/>
              </a:solidFill>
              <a:round/>
              <a:headEnd/>
              <a:tailEnd/>
            </a:ln>
          </p:spPr>
          <p:txBody>
            <a:bodyPr/>
            <a:lstStyle/>
            <a:p>
              <a:endParaRPr lang="en-US"/>
            </a:p>
          </p:txBody>
        </p:sp>
      </p:grpSp>
      <p:grpSp>
        <p:nvGrpSpPr>
          <p:cNvPr id="4" name="Group 14"/>
          <p:cNvGrpSpPr>
            <a:grpSpLocks/>
          </p:cNvGrpSpPr>
          <p:nvPr/>
        </p:nvGrpSpPr>
        <p:grpSpPr bwMode="auto">
          <a:xfrm>
            <a:off x="2482560" y="2680122"/>
            <a:ext cx="679680" cy="818006"/>
            <a:chOff x="1684" y="1780"/>
            <a:chExt cx="472" cy="568"/>
          </a:xfrm>
        </p:grpSpPr>
        <p:sp>
          <p:nvSpPr>
            <p:cNvPr id="169" name="Rectangle 15"/>
            <p:cNvSpPr>
              <a:spLocks noChangeArrowheads="1"/>
            </p:cNvSpPr>
            <p:nvPr/>
          </p:nvSpPr>
          <p:spPr bwMode="auto">
            <a:xfrm>
              <a:off x="1684" y="178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174" name="Line 16"/>
            <p:cNvSpPr>
              <a:spLocks noChangeShapeType="1"/>
            </p:cNvSpPr>
            <p:nvPr/>
          </p:nvSpPr>
          <p:spPr bwMode="auto">
            <a:xfrm>
              <a:off x="1684" y="1920"/>
              <a:ext cx="472" cy="0"/>
            </a:xfrm>
            <a:prstGeom prst="line">
              <a:avLst/>
            </a:prstGeom>
            <a:noFill/>
            <a:ln w="12700">
              <a:solidFill>
                <a:schemeClr val="tx1"/>
              </a:solidFill>
              <a:round/>
              <a:headEnd/>
              <a:tailEnd/>
            </a:ln>
          </p:spPr>
          <p:txBody>
            <a:bodyPr/>
            <a:lstStyle/>
            <a:p>
              <a:endParaRPr lang="en-US"/>
            </a:p>
          </p:txBody>
        </p:sp>
        <p:sp>
          <p:nvSpPr>
            <p:cNvPr id="179" name="Line 17"/>
            <p:cNvSpPr>
              <a:spLocks noChangeShapeType="1"/>
            </p:cNvSpPr>
            <p:nvPr/>
          </p:nvSpPr>
          <p:spPr bwMode="auto">
            <a:xfrm>
              <a:off x="1684" y="2064"/>
              <a:ext cx="472" cy="0"/>
            </a:xfrm>
            <a:prstGeom prst="line">
              <a:avLst/>
            </a:prstGeom>
            <a:noFill/>
            <a:ln w="12700">
              <a:solidFill>
                <a:schemeClr val="tx1"/>
              </a:solidFill>
              <a:round/>
              <a:headEnd/>
              <a:tailEnd/>
            </a:ln>
          </p:spPr>
          <p:txBody>
            <a:bodyPr/>
            <a:lstStyle/>
            <a:p>
              <a:endParaRPr lang="en-US"/>
            </a:p>
          </p:txBody>
        </p:sp>
      </p:grpSp>
      <p:grpSp>
        <p:nvGrpSpPr>
          <p:cNvPr id="5" name="Group 18"/>
          <p:cNvGrpSpPr>
            <a:grpSpLocks/>
          </p:cNvGrpSpPr>
          <p:nvPr/>
        </p:nvGrpSpPr>
        <p:grpSpPr bwMode="auto">
          <a:xfrm>
            <a:off x="4763520" y="2680122"/>
            <a:ext cx="679680" cy="818006"/>
            <a:chOff x="3268" y="1780"/>
            <a:chExt cx="472" cy="568"/>
          </a:xfrm>
        </p:grpSpPr>
        <p:sp>
          <p:nvSpPr>
            <p:cNvPr id="195" name="Rectangle 19"/>
            <p:cNvSpPr>
              <a:spLocks noChangeArrowheads="1"/>
            </p:cNvSpPr>
            <p:nvPr/>
          </p:nvSpPr>
          <p:spPr bwMode="auto">
            <a:xfrm>
              <a:off x="3268" y="178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a:lstStyle/>
            <a:p>
              <a:pPr>
                <a:defRPr/>
              </a:pPr>
              <a:endParaRPr lang="en-US"/>
            </a:p>
          </p:txBody>
        </p:sp>
        <p:sp>
          <p:nvSpPr>
            <p:cNvPr id="202" name="Line 20"/>
            <p:cNvSpPr>
              <a:spLocks noChangeShapeType="1"/>
            </p:cNvSpPr>
            <p:nvPr/>
          </p:nvSpPr>
          <p:spPr bwMode="auto">
            <a:xfrm>
              <a:off x="3268" y="1920"/>
              <a:ext cx="472" cy="0"/>
            </a:xfrm>
            <a:prstGeom prst="line">
              <a:avLst/>
            </a:prstGeom>
            <a:noFill/>
            <a:ln w="12700">
              <a:solidFill>
                <a:schemeClr val="tx1"/>
              </a:solidFill>
              <a:round/>
              <a:headEnd/>
              <a:tailEnd/>
            </a:ln>
          </p:spPr>
          <p:txBody>
            <a:bodyPr/>
            <a:lstStyle/>
            <a:p>
              <a:endParaRPr lang="en-US"/>
            </a:p>
          </p:txBody>
        </p:sp>
        <p:sp>
          <p:nvSpPr>
            <p:cNvPr id="203" name="Line 21"/>
            <p:cNvSpPr>
              <a:spLocks noChangeShapeType="1"/>
            </p:cNvSpPr>
            <p:nvPr/>
          </p:nvSpPr>
          <p:spPr bwMode="auto">
            <a:xfrm>
              <a:off x="3268" y="2064"/>
              <a:ext cx="472" cy="0"/>
            </a:xfrm>
            <a:prstGeom prst="line">
              <a:avLst/>
            </a:prstGeom>
            <a:noFill/>
            <a:ln w="12700">
              <a:solidFill>
                <a:schemeClr val="tx1"/>
              </a:solidFill>
              <a:round/>
              <a:headEnd/>
              <a:tailEnd/>
            </a:ln>
          </p:spPr>
          <p:txBody>
            <a:bodyPr/>
            <a:lstStyle/>
            <a:p>
              <a:endParaRPr lang="en-US"/>
            </a:p>
          </p:txBody>
        </p:sp>
      </p:grpSp>
      <p:grpSp>
        <p:nvGrpSpPr>
          <p:cNvPr id="6" name="Group 22"/>
          <p:cNvGrpSpPr>
            <a:grpSpLocks/>
          </p:cNvGrpSpPr>
          <p:nvPr/>
        </p:nvGrpSpPr>
        <p:grpSpPr bwMode="auto">
          <a:xfrm>
            <a:off x="2275200" y="5099576"/>
            <a:ext cx="679680" cy="818006"/>
            <a:chOff x="1540" y="3460"/>
            <a:chExt cx="472" cy="568"/>
          </a:xfrm>
        </p:grpSpPr>
        <p:sp>
          <p:nvSpPr>
            <p:cNvPr id="205" name="Rectangle 23"/>
            <p:cNvSpPr>
              <a:spLocks noChangeArrowheads="1"/>
            </p:cNvSpPr>
            <p:nvPr/>
          </p:nvSpPr>
          <p:spPr bwMode="auto">
            <a:xfrm>
              <a:off x="1540" y="346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chemeClr val="bg1"/>
                  </a:solidFill>
                  <a:latin typeface="Times New Roman" pitchFamily="18" charset="0"/>
                </a:rPr>
                <a:t>.</a:t>
              </a:r>
            </a:p>
          </p:txBody>
        </p:sp>
        <p:sp>
          <p:nvSpPr>
            <p:cNvPr id="206" name="Line 24"/>
            <p:cNvSpPr>
              <a:spLocks noChangeShapeType="1"/>
            </p:cNvSpPr>
            <p:nvPr/>
          </p:nvSpPr>
          <p:spPr bwMode="auto">
            <a:xfrm>
              <a:off x="1540" y="3600"/>
              <a:ext cx="472" cy="0"/>
            </a:xfrm>
            <a:prstGeom prst="line">
              <a:avLst/>
            </a:prstGeom>
            <a:noFill/>
            <a:ln w="12700">
              <a:solidFill>
                <a:schemeClr val="tx1"/>
              </a:solidFill>
              <a:round/>
              <a:headEnd/>
              <a:tailEnd/>
            </a:ln>
          </p:spPr>
          <p:txBody>
            <a:bodyPr/>
            <a:lstStyle/>
            <a:p>
              <a:endParaRPr lang="en-US"/>
            </a:p>
          </p:txBody>
        </p:sp>
        <p:sp>
          <p:nvSpPr>
            <p:cNvPr id="207" name="Line 25"/>
            <p:cNvSpPr>
              <a:spLocks noChangeShapeType="1"/>
            </p:cNvSpPr>
            <p:nvPr/>
          </p:nvSpPr>
          <p:spPr bwMode="auto">
            <a:xfrm>
              <a:off x="1540" y="3744"/>
              <a:ext cx="472" cy="0"/>
            </a:xfrm>
            <a:prstGeom prst="line">
              <a:avLst/>
            </a:prstGeom>
            <a:noFill/>
            <a:ln w="12700">
              <a:solidFill>
                <a:schemeClr val="tx1"/>
              </a:solidFill>
              <a:round/>
              <a:headEnd/>
              <a:tailEnd/>
            </a:ln>
          </p:spPr>
          <p:txBody>
            <a:bodyPr/>
            <a:lstStyle/>
            <a:p>
              <a:endParaRPr lang="en-US"/>
            </a:p>
          </p:txBody>
        </p:sp>
        <p:sp>
          <p:nvSpPr>
            <p:cNvPr id="208" name="Line 26"/>
            <p:cNvSpPr>
              <a:spLocks noChangeShapeType="1"/>
            </p:cNvSpPr>
            <p:nvPr/>
          </p:nvSpPr>
          <p:spPr bwMode="auto">
            <a:xfrm>
              <a:off x="1540" y="3888"/>
              <a:ext cx="472" cy="0"/>
            </a:xfrm>
            <a:prstGeom prst="line">
              <a:avLst/>
            </a:prstGeom>
            <a:noFill/>
            <a:ln w="12700">
              <a:solidFill>
                <a:schemeClr val="tx1"/>
              </a:solidFill>
              <a:round/>
              <a:headEnd/>
              <a:tailEnd/>
            </a:ln>
          </p:spPr>
          <p:txBody>
            <a:bodyPr/>
            <a:lstStyle/>
            <a:p>
              <a:endParaRPr lang="en-US"/>
            </a:p>
          </p:txBody>
        </p:sp>
      </p:grpSp>
      <p:grpSp>
        <p:nvGrpSpPr>
          <p:cNvPr id="7" name="Group 27"/>
          <p:cNvGrpSpPr>
            <a:grpSpLocks/>
          </p:cNvGrpSpPr>
          <p:nvPr/>
        </p:nvGrpSpPr>
        <p:grpSpPr bwMode="auto">
          <a:xfrm>
            <a:off x="3173760" y="5099576"/>
            <a:ext cx="679680" cy="818006"/>
            <a:chOff x="2164" y="3460"/>
            <a:chExt cx="472" cy="568"/>
          </a:xfrm>
        </p:grpSpPr>
        <p:sp>
          <p:nvSpPr>
            <p:cNvPr id="210" name="Rectangle 28"/>
            <p:cNvSpPr>
              <a:spLocks noChangeArrowheads="1"/>
            </p:cNvSpPr>
            <p:nvPr/>
          </p:nvSpPr>
          <p:spPr bwMode="auto">
            <a:xfrm>
              <a:off x="2164" y="346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chemeClr val="bg1"/>
                  </a:solidFill>
                  <a:latin typeface="Times New Roman" pitchFamily="18" charset="0"/>
                </a:rPr>
                <a:t>.</a:t>
              </a:r>
            </a:p>
          </p:txBody>
        </p:sp>
        <p:sp>
          <p:nvSpPr>
            <p:cNvPr id="211" name="Line 29"/>
            <p:cNvSpPr>
              <a:spLocks noChangeShapeType="1"/>
            </p:cNvSpPr>
            <p:nvPr/>
          </p:nvSpPr>
          <p:spPr bwMode="auto">
            <a:xfrm>
              <a:off x="2164" y="3600"/>
              <a:ext cx="472" cy="0"/>
            </a:xfrm>
            <a:prstGeom prst="line">
              <a:avLst/>
            </a:prstGeom>
            <a:noFill/>
            <a:ln w="12700">
              <a:solidFill>
                <a:schemeClr val="tx1"/>
              </a:solidFill>
              <a:round/>
              <a:headEnd/>
              <a:tailEnd/>
            </a:ln>
          </p:spPr>
          <p:txBody>
            <a:bodyPr/>
            <a:lstStyle/>
            <a:p>
              <a:endParaRPr lang="en-US"/>
            </a:p>
          </p:txBody>
        </p:sp>
        <p:sp>
          <p:nvSpPr>
            <p:cNvPr id="212" name="Line 30"/>
            <p:cNvSpPr>
              <a:spLocks noChangeShapeType="1"/>
            </p:cNvSpPr>
            <p:nvPr/>
          </p:nvSpPr>
          <p:spPr bwMode="auto">
            <a:xfrm>
              <a:off x="2164" y="3744"/>
              <a:ext cx="472" cy="0"/>
            </a:xfrm>
            <a:prstGeom prst="line">
              <a:avLst/>
            </a:prstGeom>
            <a:noFill/>
            <a:ln w="12700">
              <a:solidFill>
                <a:schemeClr val="tx1"/>
              </a:solidFill>
              <a:round/>
              <a:headEnd/>
              <a:tailEnd/>
            </a:ln>
          </p:spPr>
          <p:txBody>
            <a:bodyPr/>
            <a:lstStyle/>
            <a:p>
              <a:endParaRPr lang="en-US"/>
            </a:p>
          </p:txBody>
        </p:sp>
        <p:sp>
          <p:nvSpPr>
            <p:cNvPr id="213" name="Line 31"/>
            <p:cNvSpPr>
              <a:spLocks noChangeShapeType="1"/>
            </p:cNvSpPr>
            <p:nvPr/>
          </p:nvSpPr>
          <p:spPr bwMode="auto">
            <a:xfrm>
              <a:off x="2164" y="3888"/>
              <a:ext cx="472" cy="0"/>
            </a:xfrm>
            <a:prstGeom prst="line">
              <a:avLst/>
            </a:prstGeom>
            <a:noFill/>
            <a:ln w="12700">
              <a:solidFill>
                <a:schemeClr val="tx1"/>
              </a:solidFill>
              <a:round/>
              <a:headEnd/>
              <a:tailEnd/>
            </a:ln>
          </p:spPr>
          <p:txBody>
            <a:bodyPr/>
            <a:lstStyle/>
            <a:p>
              <a:endParaRPr lang="en-US"/>
            </a:p>
          </p:txBody>
        </p:sp>
      </p:grpSp>
      <p:grpSp>
        <p:nvGrpSpPr>
          <p:cNvPr id="8" name="Group 32"/>
          <p:cNvGrpSpPr>
            <a:grpSpLocks/>
          </p:cNvGrpSpPr>
          <p:nvPr/>
        </p:nvGrpSpPr>
        <p:grpSpPr bwMode="auto">
          <a:xfrm>
            <a:off x="4017600" y="5119738"/>
            <a:ext cx="679680" cy="818006"/>
            <a:chOff x="2788" y="3460"/>
            <a:chExt cx="472" cy="568"/>
          </a:xfrm>
        </p:grpSpPr>
        <p:sp>
          <p:nvSpPr>
            <p:cNvPr id="215" name="Rectangle 33"/>
            <p:cNvSpPr>
              <a:spLocks noChangeArrowheads="1"/>
            </p:cNvSpPr>
            <p:nvPr/>
          </p:nvSpPr>
          <p:spPr bwMode="auto">
            <a:xfrm>
              <a:off x="2788" y="346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 </a:t>
              </a:r>
              <a:br>
                <a:rPr lang="en-US" sz="3400" b="1" dirty="0">
                  <a:solidFill>
                    <a:srgbClr val="063DE8"/>
                  </a:solidFill>
                  <a:latin typeface="Times New Roman" pitchFamily="18" charset="0"/>
                </a:rPr>
              </a:b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endParaRPr lang="en-US" sz="3400" b="1" dirty="0">
                <a:solidFill>
                  <a:schemeClr val="bg1"/>
                </a:solidFill>
                <a:latin typeface="Times New Roman" pitchFamily="18" charset="0"/>
              </a:endParaRPr>
            </a:p>
          </p:txBody>
        </p:sp>
        <p:sp>
          <p:nvSpPr>
            <p:cNvPr id="216" name="Line 34"/>
            <p:cNvSpPr>
              <a:spLocks noChangeShapeType="1"/>
            </p:cNvSpPr>
            <p:nvPr/>
          </p:nvSpPr>
          <p:spPr bwMode="auto">
            <a:xfrm>
              <a:off x="2788" y="3600"/>
              <a:ext cx="472" cy="0"/>
            </a:xfrm>
            <a:prstGeom prst="line">
              <a:avLst/>
            </a:prstGeom>
            <a:noFill/>
            <a:ln w="12700">
              <a:solidFill>
                <a:schemeClr val="tx1"/>
              </a:solidFill>
              <a:round/>
              <a:headEnd/>
              <a:tailEnd/>
            </a:ln>
          </p:spPr>
          <p:txBody>
            <a:bodyPr/>
            <a:lstStyle/>
            <a:p>
              <a:endParaRPr lang="en-US"/>
            </a:p>
          </p:txBody>
        </p:sp>
        <p:sp>
          <p:nvSpPr>
            <p:cNvPr id="217" name="Line 35"/>
            <p:cNvSpPr>
              <a:spLocks noChangeShapeType="1"/>
            </p:cNvSpPr>
            <p:nvPr/>
          </p:nvSpPr>
          <p:spPr bwMode="auto">
            <a:xfrm>
              <a:off x="2788" y="3744"/>
              <a:ext cx="472" cy="0"/>
            </a:xfrm>
            <a:prstGeom prst="line">
              <a:avLst/>
            </a:prstGeom>
            <a:noFill/>
            <a:ln w="12700">
              <a:solidFill>
                <a:schemeClr val="tx1"/>
              </a:solidFill>
              <a:round/>
              <a:headEnd/>
              <a:tailEnd/>
            </a:ln>
          </p:spPr>
          <p:txBody>
            <a:bodyPr/>
            <a:lstStyle/>
            <a:p>
              <a:endParaRPr lang="en-US"/>
            </a:p>
          </p:txBody>
        </p:sp>
        <p:sp>
          <p:nvSpPr>
            <p:cNvPr id="218" name="Line 36"/>
            <p:cNvSpPr>
              <a:spLocks noChangeShapeType="1"/>
            </p:cNvSpPr>
            <p:nvPr/>
          </p:nvSpPr>
          <p:spPr bwMode="auto">
            <a:xfrm>
              <a:off x="2788" y="3888"/>
              <a:ext cx="472" cy="0"/>
            </a:xfrm>
            <a:prstGeom prst="line">
              <a:avLst/>
            </a:prstGeom>
            <a:noFill/>
            <a:ln w="12700">
              <a:solidFill>
                <a:schemeClr val="tx1"/>
              </a:solidFill>
              <a:round/>
              <a:headEnd/>
              <a:tailEnd/>
            </a:ln>
          </p:spPr>
          <p:txBody>
            <a:bodyPr/>
            <a:lstStyle/>
            <a:p>
              <a:endParaRPr lang="en-US"/>
            </a:p>
          </p:txBody>
        </p:sp>
      </p:grpSp>
      <p:grpSp>
        <p:nvGrpSpPr>
          <p:cNvPr id="9" name="Group 37"/>
          <p:cNvGrpSpPr>
            <a:grpSpLocks/>
          </p:cNvGrpSpPr>
          <p:nvPr/>
        </p:nvGrpSpPr>
        <p:grpSpPr bwMode="auto">
          <a:xfrm>
            <a:off x="4970880" y="5099576"/>
            <a:ext cx="679680" cy="818006"/>
            <a:chOff x="3412" y="3460"/>
            <a:chExt cx="472" cy="568"/>
          </a:xfrm>
        </p:grpSpPr>
        <p:sp>
          <p:nvSpPr>
            <p:cNvPr id="220" name="Rectangle 38"/>
            <p:cNvSpPr>
              <a:spLocks noChangeArrowheads="1"/>
            </p:cNvSpPr>
            <p:nvPr/>
          </p:nvSpPr>
          <p:spPr bwMode="auto">
            <a:xfrm>
              <a:off x="3412" y="346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chemeClr val="bg1"/>
                  </a:solidFill>
                  <a:latin typeface="Times New Roman" pitchFamily="18" charset="0"/>
                </a:rPr>
                <a:t>.</a:t>
              </a:r>
              <a:endParaRPr lang="en-US" sz="3400" b="1" dirty="0">
                <a:solidFill>
                  <a:srgbClr val="063DE8"/>
                </a:solidFill>
                <a:latin typeface="Times New Roman" pitchFamily="18" charset="0"/>
              </a:endParaRPr>
            </a:p>
            <a:p>
              <a:pPr algn="ctr">
                <a:lnSpc>
                  <a:spcPct val="40000"/>
                </a:lnSpc>
                <a:defRPr/>
              </a:pPr>
              <a:r>
                <a:rPr lang="en-US" sz="3400" b="1" dirty="0">
                  <a:solidFill>
                    <a:schemeClr val="bg1"/>
                  </a:solidFill>
                  <a:latin typeface="Times New Roman" pitchFamily="18" charset="0"/>
                </a:rPr>
                <a:t>.</a:t>
              </a:r>
            </a:p>
          </p:txBody>
        </p:sp>
        <p:sp>
          <p:nvSpPr>
            <p:cNvPr id="221" name="Line 39"/>
            <p:cNvSpPr>
              <a:spLocks noChangeShapeType="1"/>
            </p:cNvSpPr>
            <p:nvPr/>
          </p:nvSpPr>
          <p:spPr bwMode="auto">
            <a:xfrm>
              <a:off x="3412" y="3600"/>
              <a:ext cx="472" cy="0"/>
            </a:xfrm>
            <a:prstGeom prst="line">
              <a:avLst/>
            </a:prstGeom>
            <a:noFill/>
            <a:ln w="12700">
              <a:solidFill>
                <a:schemeClr val="tx1"/>
              </a:solidFill>
              <a:round/>
              <a:headEnd/>
              <a:tailEnd/>
            </a:ln>
          </p:spPr>
          <p:txBody>
            <a:bodyPr/>
            <a:lstStyle/>
            <a:p>
              <a:endParaRPr lang="en-US"/>
            </a:p>
          </p:txBody>
        </p:sp>
        <p:sp>
          <p:nvSpPr>
            <p:cNvPr id="222" name="Line 40"/>
            <p:cNvSpPr>
              <a:spLocks noChangeShapeType="1"/>
            </p:cNvSpPr>
            <p:nvPr/>
          </p:nvSpPr>
          <p:spPr bwMode="auto">
            <a:xfrm>
              <a:off x="3412" y="3744"/>
              <a:ext cx="472" cy="0"/>
            </a:xfrm>
            <a:prstGeom prst="line">
              <a:avLst/>
            </a:prstGeom>
            <a:noFill/>
            <a:ln w="12700">
              <a:solidFill>
                <a:schemeClr val="tx1"/>
              </a:solidFill>
              <a:round/>
              <a:headEnd/>
              <a:tailEnd/>
            </a:ln>
          </p:spPr>
          <p:txBody>
            <a:bodyPr/>
            <a:lstStyle/>
            <a:p>
              <a:endParaRPr lang="en-US"/>
            </a:p>
          </p:txBody>
        </p:sp>
        <p:sp>
          <p:nvSpPr>
            <p:cNvPr id="223" name="Line 41"/>
            <p:cNvSpPr>
              <a:spLocks noChangeShapeType="1"/>
            </p:cNvSpPr>
            <p:nvPr/>
          </p:nvSpPr>
          <p:spPr bwMode="auto">
            <a:xfrm>
              <a:off x="3412" y="3888"/>
              <a:ext cx="472" cy="0"/>
            </a:xfrm>
            <a:prstGeom prst="line">
              <a:avLst/>
            </a:prstGeom>
            <a:noFill/>
            <a:ln w="12700">
              <a:solidFill>
                <a:schemeClr val="tx1"/>
              </a:solidFill>
              <a:round/>
              <a:headEnd/>
              <a:tailEnd/>
            </a:ln>
          </p:spPr>
          <p:txBody>
            <a:bodyPr/>
            <a:lstStyle/>
            <a:p>
              <a:endParaRPr lang="en-US"/>
            </a:p>
          </p:txBody>
        </p:sp>
      </p:grpSp>
      <p:grpSp>
        <p:nvGrpSpPr>
          <p:cNvPr id="10" name="Group 42"/>
          <p:cNvGrpSpPr>
            <a:grpSpLocks/>
          </p:cNvGrpSpPr>
          <p:nvPr/>
        </p:nvGrpSpPr>
        <p:grpSpPr bwMode="auto">
          <a:xfrm>
            <a:off x="5869440" y="5099576"/>
            <a:ext cx="679680" cy="818006"/>
            <a:chOff x="4036" y="3460"/>
            <a:chExt cx="472" cy="568"/>
          </a:xfrm>
        </p:grpSpPr>
        <p:sp>
          <p:nvSpPr>
            <p:cNvPr id="225" name="Rectangle 43"/>
            <p:cNvSpPr>
              <a:spLocks noChangeArrowheads="1"/>
            </p:cNvSpPr>
            <p:nvPr/>
          </p:nvSpPr>
          <p:spPr bwMode="auto">
            <a:xfrm>
              <a:off x="4036" y="3460"/>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chemeClr val="bg1"/>
                  </a:solidFill>
                  <a:latin typeface="Times New Roman" pitchFamily="18" charset="0"/>
                </a:rPr>
                <a:t>.</a:t>
              </a:r>
              <a:endParaRPr lang="en-US" sz="3400" b="1" dirty="0">
                <a:solidFill>
                  <a:srgbClr val="063DE8"/>
                </a:solidFill>
                <a:latin typeface="Times New Roman" pitchFamily="18" charset="0"/>
              </a:endParaRPr>
            </a:p>
            <a:p>
              <a:pPr algn="ctr">
                <a:lnSpc>
                  <a:spcPct val="40000"/>
                </a:lnSpc>
                <a:defRPr/>
              </a:pPr>
              <a:r>
                <a:rPr lang="en-US" sz="3400" b="1" dirty="0">
                  <a:solidFill>
                    <a:schemeClr val="bg1"/>
                  </a:solidFill>
                  <a:latin typeface="Times New Roman" pitchFamily="18" charset="0"/>
                </a:rPr>
                <a:t>.</a:t>
              </a:r>
            </a:p>
          </p:txBody>
        </p:sp>
        <p:sp>
          <p:nvSpPr>
            <p:cNvPr id="226" name="Line 44"/>
            <p:cNvSpPr>
              <a:spLocks noChangeShapeType="1"/>
            </p:cNvSpPr>
            <p:nvPr/>
          </p:nvSpPr>
          <p:spPr bwMode="auto">
            <a:xfrm>
              <a:off x="4036" y="3600"/>
              <a:ext cx="472" cy="0"/>
            </a:xfrm>
            <a:prstGeom prst="line">
              <a:avLst/>
            </a:prstGeom>
            <a:noFill/>
            <a:ln w="12700">
              <a:solidFill>
                <a:schemeClr val="tx1"/>
              </a:solidFill>
              <a:round/>
              <a:headEnd/>
              <a:tailEnd/>
            </a:ln>
          </p:spPr>
          <p:txBody>
            <a:bodyPr/>
            <a:lstStyle/>
            <a:p>
              <a:endParaRPr lang="en-US"/>
            </a:p>
          </p:txBody>
        </p:sp>
        <p:sp>
          <p:nvSpPr>
            <p:cNvPr id="227" name="Line 45"/>
            <p:cNvSpPr>
              <a:spLocks noChangeShapeType="1"/>
            </p:cNvSpPr>
            <p:nvPr/>
          </p:nvSpPr>
          <p:spPr bwMode="auto">
            <a:xfrm>
              <a:off x="4036" y="3744"/>
              <a:ext cx="472" cy="0"/>
            </a:xfrm>
            <a:prstGeom prst="line">
              <a:avLst/>
            </a:prstGeom>
            <a:noFill/>
            <a:ln w="12700">
              <a:solidFill>
                <a:schemeClr val="tx1"/>
              </a:solidFill>
              <a:round/>
              <a:headEnd/>
              <a:tailEnd/>
            </a:ln>
          </p:spPr>
          <p:txBody>
            <a:bodyPr/>
            <a:lstStyle/>
            <a:p>
              <a:endParaRPr lang="en-US"/>
            </a:p>
          </p:txBody>
        </p:sp>
        <p:sp>
          <p:nvSpPr>
            <p:cNvPr id="228" name="Line 46"/>
            <p:cNvSpPr>
              <a:spLocks noChangeShapeType="1"/>
            </p:cNvSpPr>
            <p:nvPr/>
          </p:nvSpPr>
          <p:spPr bwMode="auto">
            <a:xfrm>
              <a:off x="4036" y="3888"/>
              <a:ext cx="472" cy="0"/>
            </a:xfrm>
            <a:prstGeom prst="line">
              <a:avLst/>
            </a:prstGeom>
            <a:noFill/>
            <a:ln w="12700">
              <a:solidFill>
                <a:schemeClr val="tx1"/>
              </a:solidFill>
              <a:round/>
              <a:headEnd/>
              <a:tailEnd/>
            </a:ln>
          </p:spPr>
          <p:txBody>
            <a:bodyPr/>
            <a:lstStyle/>
            <a:p>
              <a:endParaRPr lang="en-US"/>
            </a:p>
          </p:txBody>
        </p:sp>
      </p:grpSp>
      <p:grpSp>
        <p:nvGrpSpPr>
          <p:cNvPr id="11" name="Group 47"/>
          <p:cNvGrpSpPr>
            <a:grpSpLocks/>
          </p:cNvGrpSpPr>
          <p:nvPr/>
        </p:nvGrpSpPr>
        <p:grpSpPr bwMode="auto">
          <a:xfrm>
            <a:off x="1860480" y="3855285"/>
            <a:ext cx="679680" cy="818006"/>
            <a:chOff x="1252" y="2596"/>
            <a:chExt cx="472" cy="568"/>
          </a:xfrm>
        </p:grpSpPr>
        <p:sp>
          <p:nvSpPr>
            <p:cNvPr id="230" name="Rectangle 48"/>
            <p:cNvSpPr>
              <a:spLocks noChangeArrowheads="1"/>
            </p:cNvSpPr>
            <p:nvPr/>
          </p:nvSpPr>
          <p:spPr bwMode="auto">
            <a:xfrm>
              <a:off x="1252"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p:txBody>
        </p:sp>
        <p:sp>
          <p:nvSpPr>
            <p:cNvPr id="231" name="Line 49"/>
            <p:cNvSpPr>
              <a:spLocks noChangeShapeType="1"/>
            </p:cNvSpPr>
            <p:nvPr/>
          </p:nvSpPr>
          <p:spPr bwMode="auto">
            <a:xfrm>
              <a:off x="1252" y="2736"/>
              <a:ext cx="472" cy="0"/>
            </a:xfrm>
            <a:prstGeom prst="line">
              <a:avLst/>
            </a:prstGeom>
            <a:noFill/>
            <a:ln w="12700">
              <a:solidFill>
                <a:schemeClr val="tx1"/>
              </a:solidFill>
              <a:round/>
              <a:headEnd/>
              <a:tailEnd/>
            </a:ln>
          </p:spPr>
          <p:txBody>
            <a:bodyPr/>
            <a:lstStyle/>
            <a:p>
              <a:endParaRPr lang="en-US"/>
            </a:p>
          </p:txBody>
        </p:sp>
        <p:sp>
          <p:nvSpPr>
            <p:cNvPr id="232" name="Line 50"/>
            <p:cNvSpPr>
              <a:spLocks noChangeShapeType="1"/>
            </p:cNvSpPr>
            <p:nvPr/>
          </p:nvSpPr>
          <p:spPr bwMode="auto">
            <a:xfrm>
              <a:off x="1252" y="2880"/>
              <a:ext cx="472" cy="0"/>
            </a:xfrm>
            <a:prstGeom prst="line">
              <a:avLst/>
            </a:prstGeom>
            <a:noFill/>
            <a:ln w="12700">
              <a:solidFill>
                <a:schemeClr val="tx1"/>
              </a:solidFill>
              <a:round/>
              <a:headEnd/>
              <a:tailEnd/>
            </a:ln>
          </p:spPr>
          <p:txBody>
            <a:bodyPr/>
            <a:lstStyle/>
            <a:p>
              <a:endParaRPr lang="en-US"/>
            </a:p>
          </p:txBody>
        </p:sp>
        <p:sp>
          <p:nvSpPr>
            <p:cNvPr id="233" name="Line 51"/>
            <p:cNvSpPr>
              <a:spLocks noChangeShapeType="1"/>
            </p:cNvSpPr>
            <p:nvPr/>
          </p:nvSpPr>
          <p:spPr bwMode="auto">
            <a:xfrm>
              <a:off x="1252" y="3024"/>
              <a:ext cx="472" cy="0"/>
            </a:xfrm>
            <a:prstGeom prst="line">
              <a:avLst/>
            </a:prstGeom>
            <a:noFill/>
            <a:ln w="12700">
              <a:solidFill>
                <a:schemeClr val="tx1"/>
              </a:solidFill>
              <a:round/>
              <a:headEnd/>
              <a:tailEnd/>
            </a:ln>
          </p:spPr>
          <p:txBody>
            <a:bodyPr/>
            <a:lstStyle/>
            <a:p>
              <a:endParaRPr lang="en-US"/>
            </a:p>
          </p:txBody>
        </p:sp>
      </p:grpSp>
      <p:grpSp>
        <p:nvGrpSpPr>
          <p:cNvPr id="12" name="Group 52"/>
          <p:cNvGrpSpPr>
            <a:grpSpLocks/>
          </p:cNvGrpSpPr>
          <p:nvPr/>
        </p:nvGrpSpPr>
        <p:grpSpPr bwMode="auto">
          <a:xfrm>
            <a:off x="3035520" y="3855285"/>
            <a:ext cx="679680" cy="818006"/>
            <a:chOff x="2068" y="2596"/>
            <a:chExt cx="472" cy="568"/>
          </a:xfrm>
        </p:grpSpPr>
        <p:sp>
          <p:nvSpPr>
            <p:cNvPr id="235" name="Rectangle 53"/>
            <p:cNvSpPr>
              <a:spLocks noChangeArrowheads="1"/>
            </p:cNvSpPr>
            <p:nvPr/>
          </p:nvSpPr>
          <p:spPr bwMode="auto">
            <a:xfrm>
              <a:off x="2068"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p:txBody>
        </p:sp>
        <p:sp>
          <p:nvSpPr>
            <p:cNvPr id="236" name="Line 54"/>
            <p:cNvSpPr>
              <a:spLocks noChangeShapeType="1"/>
            </p:cNvSpPr>
            <p:nvPr/>
          </p:nvSpPr>
          <p:spPr bwMode="auto">
            <a:xfrm>
              <a:off x="2068" y="2736"/>
              <a:ext cx="472" cy="0"/>
            </a:xfrm>
            <a:prstGeom prst="line">
              <a:avLst/>
            </a:prstGeom>
            <a:noFill/>
            <a:ln w="12700">
              <a:solidFill>
                <a:schemeClr val="tx1"/>
              </a:solidFill>
              <a:round/>
              <a:headEnd/>
              <a:tailEnd/>
            </a:ln>
          </p:spPr>
          <p:txBody>
            <a:bodyPr/>
            <a:lstStyle/>
            <a:p>
              <a:endParaRPr lang="en-US"/>
            </a:p>
          </p:txBody>
        </p:sp>
        <p:sp>
          <p:nvSpPr>
            <p:cNvPr id="237" name="Line 55"/>
            <p:cNvSpPr>
              <a:spLocks noChangeShapeType="1"/>
            </p:cNvSpPr>
            <p:nvPr/>
          </p:nvSpPr>
          <p:spPr bwMode="auto">
            <a:xfrm>
              <a:off x="2068" y="2880"/>
              <a:ext cx="472" cy="0"/>
            </a:xfrm>
            <a:prstGeom prst="line">
              <a:avLst/>
            </a:prstGeom>
            <a:noFill/>
            <a:ln w="12700">
              <a:solidFill>
                <a:schemeClr val="tx1"/>
              </a:solidFill>
              <a:round/>
              <a:headEnd/>
              <a:tailEnd/>
            </a:ln>
          </p:spPr>
          <p:txBody>
            <a:bodyPr/>
            <a:lstStyle/>
            <a:p>
              <a:endParaRPr lang="en-US"/>
            </a:p>
          </p:txBody>
        </p:sp>
        <p:sp>
          <p:nvSpPr>
            <p:cNvPr id="238" name="Line 56"/>
            <p:cNvSpPr>
              <a:spLocks noChangeShapeType="1"/>
            </p:cNvSpPr>
            <p:nvPr/>
          </p:nvSpPr>
          <p:spPr bwMode="auto">
            <a:xfrm>
              <a:off x="2068" y="3024"/>
              <a:ext cx="472" cy="0"/>
            </a:xfrm>
            <a:prstGeom prst="line">
              <a:avLst/>
            </a:prstGeom>
            <a:noFill/>
            <a:ln w="12700">
              <a:solidFill>
                <a:schemeClr val="tx1"/>
              </a:solidFill>
              <a:round/>
              <a:headEnd/>
              <a:tailEnd/>
            </a:ln>
          </p:spPr>
          <p:txBody>
            <a:bodyPr/>
            <a:lstStyle/>
            <a:p>
              <a:endParaRPr lang="en-US"/>
            </a:p>
          </p:txBody>
        </p:sp>
      </p:grpSp>
      <p:grpSp>
        <p:nvGrpSpPr>
          <p:cNvPr id="13" name="Group 57"/>
          <p:cNvGrpSpPr>
            <a:grpSpLocks/>
          </p:cNvGrpSpPr>
          <p:nvPr/>
        </p:nvGrpSpPr>
        <p:grpSpPr bwMode="auto">
          <a:xfrm>
            <a:off x="4210560" y="3855285"/>
            <a:ext cx="679680" cy="818006"/>
            <a:chOff x="2884" y="2596"/>
            <a:chExt cx="472" cy="568"/>
          </a:xfrm>
        </p:grpSpPr>
        <p:sp>
          <p:nvSpPr>
            <p:cNvPr id="240" name="Rectangle 58"/>
            <p:cNvSpPr>
              <a:spLocks noChangeArrowheads="1"/>
            </p:cNvSpPr>
            <p:nvPr/>
          </p:nvSpPr>
          <p:spPr bwMode="auto">
            <a:xfrm>
              <a:off x="2884"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p:txBody>
        </p:sp>
        <p:sp>
          <p:nvSpPr>
            <p:cNvPr id="241" name="Line 59"/>
            <p:cNvSpPr>
              <a:spLocks noChangeShapeType="1"/>
            </p:cNvSpPr>
            <p:nvPr/>
          </p:nvSpPr>
          <p:spPr bwMode="auto">
            <a:xfrm>
              <a:off x="2884" y="2736"/>
              <a:ext cx="472" cy="0"/>
            </a:xfrm>
            <a:prstGeom prst="line">
              <a:avLst/>
            </a:prstGeom>
            <a:noFill/>
            <a:ln w="12700">
              <a:solidFill>
                <a:schemeClr val="tx1"/>
              </a:solidFill>
              <a:round/>
              <a:headEnd/>
              <a:tailEnd/>
            </a:ln>
          </p:spPr>
          <p:txBody>
            <a:bodyPr/>
            <a:lstStyle/>
            <a:p>
              <a:endParaRPr lang="en-US"/>
            </a:p>
          </p:txBody>
        </p:sp>
        <p:sp>
          <p:nvSpPr>
            <p:cNvPr id="242" name="Line 60"/>
            <p:cNvSpPr>
              <a:spLocks noChangeShapeType="1"/>
            </p:cNvSpPr>
            <p:nvPr/>
          </p:nvSpPr>
          <p:spPr bwMode="auto">
            <a:xfrm>
              <a:off x="2884" y="2880"/>
              <a:ext cx="472" cy="0"/>
            </a:xfrm>
            <a:prstGeom prst="line">
              <a:avLst/>
            </a:prstGeom>
            <a:noFill/>
            <a:ln w="12700">
              <a:solidFill>
                <a:schemeClr val="tx1"/>
              </a:solidFill>
              <a:round/>
              <a:headEnd/>
              <a:tailEnd/>
            </a:ln>
          </p:spPr>
          <p:txBody>
            <a:bodyPr/>
            <a:lstStyle/>
            <a:p>
              <a:endParaRPr lang="en-US"/>
            </a:p>
          </p:txBody>
        </p:sp>
        <p:sp>
          <p:nvSpPr>
            <p:cNvPr id="243" name="Line 61"/>
            <p:cNvSpPr>
              <a:spLocks noChangeShapeType="1"/>
            </p:cNvSpPr>
            <p:nvPr/>
          </p:nvSpPr>
          <p:spPr bwMode="auto">
            <a:xfrm>
              <a:off x="2884" y="3024"/>
              <a:ext cx="472" cy="0"/>
            </a:xfrm>
            <a:prstGeom prst="line">
              <a:avLst/>
            </a:prstGeom>
            <a:noFill/>
            <a:ln w="12700">
              <a:solidFill>
                <a:schemeClr val="tx1"/>
              </a:solidFill>
              <a:round/>
              <a:headEnd/>
              <a:tailEnd/>
            </a:ln>
          </p:spPr>
          <p:txBody>
            <a:bodyPr/>
            <a:lstStyle/>
            <a:p>
              <a:endParaRPr lang="en-US"/>
            </a:p>
          </p:txBody>
        </p:sp>
      </p:grpSp>
      <p:grpSp>
        <p:nvGrpSpPr>
          <p:cNvPr id="14" name="Group 62"/>
          <p:cNvGrpSpPr>
            <a:grpSpLocks/>
          </p:cNvGrpSpPr>
          <p:nvPr/>
        </p:nvGrpSpPr>
        <p:grpSpPr bwMode="auto">
          <a:xfrm>
            <a:off x="5385600" y="3855285"/>
            <a:ext cx="679680" cy="818006"/>
            <a:chOff x="3700" y="2596"/>
            <a:chExt cx="472" cy="568"/>
          </a:xfrm>
        </p:grpSpPr>
        <p:sp>
          <p:nvSpPr>
            <p:cNvPr id="245" name="Rectangle 63"/>
            <p:cNvSpPr>
              <a:spLocks noChangeArrowheads="1"/>
            </p:cNvSpPr>
            <p:nvPr/>
          </p:nvSpPr>
          <p:spPr bwMode="auto">
            <a:xfrm>
              <a:off x="3700" y="2596"/>
              <a:ext cx="472" cy="568"/>
            </a:xfrm>
            <a:prstGeom prst="rect">
              <a:avLst/>
            </a:prstGeom>
            <a:solidFill>
              <a:schemeClr val="bg1"/>
            </a:solidFill>
            <a:ln w="12700">
              <a:solidFill>
                <a:schemeClr val="tx1"/>
              </a:solidFill>
              <a:miter lim="800000"/>
              <a:headEnd/>
              <a:tailEnd/>
            </a:ln>
            <a:effectLst>
              <a:outerShdw dist="71842" dir="2700000" algn="ctr" rotWithShape="0">
                <a:schemeClr val="folHlink"/>
              </a:outerShdw>
            </a:effectLst>
          </p:spPr>
          <p:txBody>
            <a:bodyPr wrap="none" lIns="90488" tIns="44450" rIns="90488" bIns="44450" anchor="ctr"/>
            <a:lstStyle/>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a:p>
              <a:pPr algn="ctr">
                <a:lnSpc>
                  <a:spcPct val="40000"/>
                </a:lnSpc>
                <a:defRPr/>
              </a:pPr>
              <a:r>
                <a:rPr lang="en-US" sz="3400" b="1" dirty="0">
                  <a:solidFill>
                    <a:srgbClr val="063DE8"/>
                  </a:solidFill>
                  <a:latin typeface="Times New Roman" pitchFamily="18" charset="0"/>
                </a:rPr>
                <a:t>.</a:t>
              </a:r>
            </a:p>
          </p:txBody>
        </p:sp>
        <p:sp>
          <p:nvSpPr>
            <p:cNvPr id="246" name="Line 64"/>
            <p:cNvSpPr>
              <a:spLocks noChangeShapeType="1"/>
            </p:cNvSpPr>
            <p:nvPr/>
          </p:nvSpPr>
          <p:spPr bwMode="auto">
            <a:xfrm>
              <a:off x="3700" y="2736"/>
              <a:ext cx="472" cy="0"/>
            </a:xfrm>
            <a:prstGeom prst="line">
              <a:avLst/>
            </a:prstGeom>
            <a:noFill/>
            <a:ln w="12700">
              <a:solidFill>
                <a:schemeClr val="tx1"/>
              </a:solidFill>
              <a:round/>
              <a:headEnd/>
              <a:tailEnd/>
            </a:ln>
          </p:spPr>
          <p:txBody>
            <a:bodyPr/>
            <a:lstStyle/>
            <a:p>
              <a:endParaRPr lang="en-US"/>
            </a:p>
          </p:txBody>
        </p:sp>
        <p:sp>
          <p:nvSpPr>
            <p:cNvPr id="247" name="Line 65"/>
            <p:cNvSpPr>
              <a:spLocks noChangeShapeType="1"/>
            </p:cNvSpPr>
            <p:nvPr/>
          </p:nvSpPr>
          <p:spPr bwMode="auto">
            <a:xfrm>
              <a:off x="3700" y="2880"/>
              <a:ext cx="472" cy="0"/>
            </a:xfrm>
            <a:prstGeom prst="line">
              <a:avLst/>
            </a:prstGeom>
            <a:noFill/>
            <a:ln w="12700">
              <a:solidFill>
                <a:schemeClr val="tx1"/>
              </a:solidFill>
              <a:round/>
              <a:headEnd/>
              <a:tailEnd/>
            </a:ln>
          </p:spPr>
          <p:txBody>
            <a:bodyPr/>
            <a:lstStyle/>
            <a:p>
              <a:endParaRPr lang="en-US"/>
            </a:p>
          </p:txBody>
        </p:sp>
        <p:sp>
          <p:nvSpPr>
            <p:cNvPr id="248" name="Line 66"/>
            <p:cNvSpPr>
              <a:spLocks noChangeShapeType="1"/>
            </p:cNvSpPr>
            <p:nvPr/>
          </p:nvSpPr>
          <p:spPr bwMode="auto">
            <a:xfrm>
              <a:off x="3700" y="3024"/>
              <a:ext cx="472" cy="0"/>
            </a:xfrm>
            <a:prstGeom prst="line">
              <a:avLst/>
            </a:prstGeom>
            <a:noFill/>
            <a:ln w="12700">
              <a:solidFill>
                <a:schemeClr val="tx1"/>
              </a:solidFill>
              <a:round/>
              <a:headEnd/>
              <a:tailEnd/>
            </a:ln>
          </p:spPr>
          <p:txBody>
            <a:bodyPr/>
            <a:lstStyle/>
            <a:p>
              <a:endParaRPr lang="en-US"/>
            </a:p>
          </p:txBody>
        </p:sp>
      </p:grpSp>
      <p:sp>
        <p:nvSpPr>
          <p:cNvPr id="249" name="Line 67"/>
          <p:cNvSpPr>
            <a:spLocks noChangeShapeType="1"/>
          </p:cNvSpPr>
          <p:nvPr/>
        </p:nvSpPr>
        <p:spPr bwMode="auto">
          <a:xfrm flipH="1">
            <a:off x="1706400" y="4615686"/>
            <a:ext cx="499680" cy="589021"/>
          </a:xfrm>
          <a:prstGeom prst="line">
            <a:avLst/>
          </a:prstGeom>
          <a:noFill/>
          <a:ln w="12700">
            <a:solidFill>
              <a:srgbClr val="063DE8"/>
            </a:solidFill>
            <a:round/>
            <a:headEnd/>
            <a:tailEnd/>
          </a:ln>
        </p:spPr>
        <p:txBody>
          <a:bodyPr lIns="82945" tIns="41473" rIns="82945" bIns="41473"/>
          <a:lstStyle/>
          <a:p>
            <a:endParaRPr lang="en-US"/>
          </a:p>
        </p:txBody>
      </p:sp>
      <p:sp>
        <p:nvSpPr>
          <p:cNvPr id="250" name="Line 68"/>
          <p:cNvSpPr>
            <a:spLocks noChangeShapeType="1"/>
          </p:cNvSpPr>
          <p:nvPr/>
        </p:nvSpPr>
        <p:spPr bwMode="auto">
          <a:xfrm>
            <a:off x="2197440" y="3984899"/>
            <a:ext cx="403200" cy="1232769"/>
          </a:xfrm>
          <a:prstGeom prst="line">
            <a:avLst/>
          </a:prstGeom>
          <a:noFill/>
          <a:ln w="12700">
            <a:solidFill>
              <a:srgbClr val="063DE8"/>
            </a:solidFill>
            <a:round/>
            <a:headEnd/>
            <a:tailEnd/>
          </a:ln>
        </p:spPr>
        <p:txBody>
          <a:bodyPr lIns="82945" tIns="41473" rIns="82945" bIns="41473"/>
          <a:lstStyle/>
          <a:p>
            <a:endParaRPr lang="en-US"/>
          </a:p>
        </p:txBody>
      </p:sp>
      <p:sp>
        <p:nvSpPr>
          <p:cNvPr id="251" name="Line 69"/>
          <p:cNvSpPr>
            <a:spLocks noChangeShapeType="1"/>
          </p:cNvSpPr>
          <p:nvPr/>
        </p:nvSpPr>
        <p:spPr bwMode="auto">
          <a:xfrm>
            <a:off x="2206080" y="4192281"/>
            <a:ext cx="1293120" cy="1232769"/>
          </a:xfrm>
          <a:prstGeom prst="line">
            <a:avLst/>
          </a:prstGeom>
          <a:noFill/>
          <a:ln w="12700">
            <a:solidFill>
              <a:srgbClr val="063DE8"/>
            </a:solidFill>
            <a:round/>
            <a:headEnd/>
            <a:tailEnd/>
          </a:ln>
        </p:spPr>
        <p:txBody>
          <a:bodyPr lIns="82945" tIns="41473" rIns="82945" bIns="41473"/>
          <a:lstStyle/>
          <a:p>
            <a:endParaRPr lang="en-US"/>
          </a:p>
        </p:txBody>
      </p:sp>
      <p:sp>
        <p:nvSpPr>
          <p:cNvPr id="252" name="Line 70"/>
          <p:cNvSpPr>
            <a:spLocks noChangeShapeType="1"/>
          </p:cNvSpPr>
          <p:nvPr/>
        </p:nvSpPr>
        <p:spPr bwMode="auto">
          <a:xfrm>
            <a:off x="2197440" y="4391021"/>
            <a:ext cx="2144160" cy="1052750"/>
          </a:xfrm>
          <a:prstGeom prst="line">
            <a:avLst/>
          </a:prstGeom>
          <a:noFill/>
          <a:ln w="12700">
            <a:solidFill>
              <a:srgbClr val="063DE8"/>
            </a:solidFill>
            <a:round/>
            <a:headEnd/>
            <a:tailEnd/>
          </a:ln>
        </p:spPr>
        <p:txBody>
          <a:bodyPr lIns="82945" tIns="41473" rIns="82945" bIns="41473"/>
          <a:lstStyle/>
          <a:p>
            <a:endParaRPr lang="en-US"/>
          </a:p>
        </p:txBody>
      </p:sp>
      <p:sp>
        <p:nvSpPr>
          <p:cNvPr id="253" name="Line 71"/>
          <p:cNvSpPr>
            <a:spLocks noChangeShapeType="1"/>
          </p:cNvSpPr>
          <p:nvPr/>
        </p:nvSpPr>
        <p:spPr bwMode="auto">
          <a:xfrm>
            <a:off x="3372480" y="3976259"/>
            <a:ext cx="1932480" cy="1241410"/>
          </a:xfrm>
          <a:prstGeom prst="line">
            <a:avLst/>
          </a:prstGeom>
          <a:noFill/>
          <a:ln w="12700">
            <a:solidFill>
              <a:srgbClr val="063DE8"/>
            </a:solidFill>
            <a:round/>
            <a:headEnd/>
            <a:tailEnd/>
          </a:ln>
        </p:spPr>
        <p:txBody>
          <a:bodyPr lIns="82945" tIns="41473" rIns="82945" bIns="41473"/>
          <a:lstStyle/>
          <a:p>
            <a:endParaRPr lang="en-US"/>
          </a:p>
        </p:txBody>
      </p:sp>
      <p:sp>
        <p:nvSpPr>
          <p:cNvPr id="254" name="Line 72"/>
          <p:cNvSpPr>
            <a:spLocks noChangeShapeType="1"/>
          </p:cNvSpPr>
          <p:nvPr/>
        </p:nvSpPr>
        <p:spPr bwMode="auto">
          <a:xfrm flipH="1">
            <a:off x="2600640" y="4192281"/>
            <a:ext cx="771840" cy="1232769"/>
          </a:xfrm>
          <a:prstGeom prst="line">
            <a:avLst/>
          </a:prstGeom>
          <a:noFill/>
          <a:ln w="12700">
            <a:solidFill>
              <a:srgbClr val="063DE8"/>
            </a:solidFill>
            <a:round/>
            <a:headEnd/>
            <a:tailEnd/>
          </a:ln>
        </p:spPr>
        <p:txBody>
          <a:bodyPr lIns="82945" tIns="41473" rIns="82945" bIns="41473"/>
          <a:lstStyle/>
          <a:p>
            <a:endParaRPr lang="en-US"/>
          </a:p>
        </p:txBody>
      </p:sp>
      <p:sp>
        <p:nvSpPr>
          <p:cNvPr id="255" name="Line 73"/>
          <p:cNvSpPr>
            <a:spLocks noChangeShapeType="1"/>
          </p:cNvSpPr>
          <p:nvPr/>
        </p:nvSpPr>
        <p:spPr bwMode="auto">
          <a:xfrm flipH="1">
            <a:off x="1702080" y="4399663"/>
            <a:ext cx="1679040" cy="1232769"/>
          </a:xfrm>
          <a:prstGeom prst="line">
            <a:avLst/>
          </a:prstGeom>
          <a:noFill/>
          <a:ln w="12700">
            <a:solidFill>
              <a:srgbClr val="063DE8"/>
            </a:solidFill>
            <a:round/>
            <a:headEnd/>
            <a:tailEnd/>
          </a:ln>
        </p:spPr>
        <p:txBody>
          <a:bodyPr lIns="82945" tIns="41473" rIns="82945" bIns="41473"/>
          <a:lstStyle/>
          <a:p>
            <a:endParaRPr lang="en-US"/>
          </a:p>
        </p:txBody>
      </p:sp>
      <p:sp>
        <p:nvSpPr>
          <p:cNvPr id="256" name="Line 74"/>
          <p:cNvSpPr>
            <a:spLocks noChangeShapeType="1"/>
          </p:cNvSpPr>
          <p:nvPr/>
        </p:nvSpPr>
        <p:spPr bwMode="auto">
          <a:xfrm>
            <a:off x="3372480" y="4589763"/>
            <a:ext cx="126720" cy="1042669"/>
          </a:xfrm>
          <a:prstGeom prst="line">
            <a:avLst/>
          </a:prstGeom>
          <a:noFill/>
          <a:ln w="12700">
            <a:solidFill>
              <a:srgbClr val="063DE8"/>
            </a:solidFill>
            <a:round/>
            <a:headEnd/>
            <a:tailEnd/>
          </a:ln>
        </p:spPr>
        <p:txBody>
          <a:bodyPr lIns="82945" tIns="41473" rIns="82945" bIns="41473"/>
          <a:lstStyle/>
          <a:p>
            <a:endParaRPr lang="en-US"/>
          </a:p>
        </p:txBody>
      </p:sp>
      <p:sp>
        <p:nvSpPr>
          <p:cNvPr id="257" name="Line 75"/>
          <p:cNvSpPr>
            <a:spLocks noChangeShapeType="1"/>
          </p:cNvSpPr>
          <p:nvPr/>
        </p:nvSpPr>
        <p:spPr bwMode="auto">
          <a:xfrm flipH="1">
            <a:off x="4341601" y="4010822"/>
            <a:ext cx="214560" cy="1238530"/>
          </a:xfrm>
          <a:prstGeom prst="line">
            <a:avLst/>
          </a:prstGeom>
          <a:noFill/>
          <a:ln w="12700">
            <a:solidFill>
              <a:srgbClr val="063DE8"/>
            </a:solidFill>
            <a:round/>
            <a:headEnd/>
            <a:tailEnd/>
          </a:ln>
        </p:spPr>
        <p:txBody>
          <a:bodyPr lIns="82945" tIns="41473" rIns="82945" bIns="41473"/>
          <a:lstStyle/>
          <a:p>
            <a:endParaRPr lang="en-US"/>
          </a:p>
        </p:txBody>
      </p:sp>
      <p:sp>
        <p:nvSpPr>
          <p:cNvPr id="258" name="Line 76"/>
          <p:cNvSpPr>
            <a:spLocks noChangeShapeType="1"/>
          </p:cNvSpPr>
          <p:nvPr/>
        </p:nvSpPr>
        <p:spPr bwMode="auto">
          <a:xfrm flipH="1">
            <a:off x="3499200" y="4192280"/>
            <a:ext cx="1048320" cy="1025388"/>
          </a:xfrm>
          <a:prstGeom prst="line">
            <a:avLst/>
          </a:prstGeom>
          <a:noFill/>
          <a:ln w="12700">
            <a:solidFill>
              <a:srgbClr val="063DE8"/>
            </a:solidFill>
            <a:round/>
            <a:headEnd/>
            <a:tailEnd/>
          </a:ln>
        </p:spPr>
        <p:txBody>
          <a:bodyPr lIns="82945" tIns="41473" rIns="82945" bIns="41473"/>
          <a:lstStyle/>
          <a:p>
            <a:endParaRPr lang="en-US"/>
          </a:p>
        </p:txBody>
      </p:sp>
      <p:sp>
        <p:nvSpPr>
          <p:cNvPr id="259" name="Line 77"/>
          <p:cNvSpPr>
            <a:spLocks noChangeShapeType="1"/>
          </p:cNvSpPr>
          <p:nvPr/>
        </p:nvSpPr>
        <p:spPr bwMode="auto">
          <a:xfrm flipH="1">
            <a:off x="1702080" y="4399662"/>
            <a:ext cx="2845440" cy="1025388"/>
          </a:xfrm>
          <a:prstGeom prst="line">
            <a:avLst/>
          </a:prstGeom>
          <a:noFill/>
          <a:ln w="12700">
            <a:solidFill>
              <a:srgbClr val="063DE8"/>
            </a:solidFill>
            <a:round/>
            <a:headEnd/>
            <a:tailEnd/>
          </a:ln>
        </p:spPr>
        <p:txBody>
          <a:bodyPr lIns="82945" tIns="41473" rIns="82945" bIns="41473"/>
          <a:lstStyle/>
          <a:p>
            <a:endParaRPr lang="en-US"/>
          </a:p>
        </p:txBody>
      </p:sp>
      <p:sp>
        <p:nvSpPr>
          <p:cNvPr id="260" name="Line 78"/>
          <p:cNvSpPr>
            <a:spLocks noChangeShapeType="1"/>
          </p:cNvSpPr>
          <p:nvPr/>
        </p:nvSpPr>
        <p:spPr bwMode="auto">
          <a:xfrm flipH="1">
            <a:off x="2600640" y="4624326"/>
            <a:ext cx="1920960" cy="1008106"/>
          </a:xfrm>
          <a:prstGeom prst="line">
            <a:avLst/>
          </a:prstGeom>
          <a:noFill/>
          <a:ln w="12700">
            <a:solidFill>
              <a:srgbClr val="063DE8"/>
            </a:solidFill>
            <a:round/>
            <a:headEnd/>
            <a:tailEnd/>
          </a:ln>
        </p:spPr>
        <p:txBody>
          <a:bodyPr lIns="82945" tIns="41473" rIns="82945" bIns="41473"/>
          <a:lstStyle/>
          <a:p>
            <a:endParaRPr lang="en-US"/>
          </a:p>
        </p:txBody>
      </p:sp>
      <p:sp>
        <p:nvSpPr>
          <p:cNvPr id="261" name="Line 79"/>
          <p:cNvSpPr>
            <a:spLocks noChangeShapeType="1"/>
          </p:cNvSpPr>
          <p:nvPr/>
        </p:nvSpPr>
        <p:spPr bwMode="auto">
          <a:xfrm>
            <a:off x="5731200" y="4010822"/>
            <a:ext cx="472320" cy="1206847"/>
          </a:xfrm>
          <a:prstGeom prst="line">
            <a:avLst/>
          </a:prstGeom>
          <a:noFill/>
          <a:ln w="12700">
            <a:solidFill>
              <a:srgbClr val="063DE8"/>
            </a:solidFill>
            <a:round/>
            <a:headEnd/>
            <a:tailEnd/>
          </a:ln>
        </p:spPr>
        <p:txBody>
          <a:bodyPr lIns="82945" tIns="41473" rIns="82945" bIns="41473"/>
          <a:lstStyle/>
          <a:p>
            <a:endParaRPr lang="en-US"/>
          </a:p>
        </p:txBody>
      </p:sp>
      <p:sp>
        <p:nvSpPr>
          <p:cNvPr id="262" name="Line 80"/>
          <p:cNvSpPr>
            <a:spLocks noChangeShapeType="1"/>
          </p:cNvSpPr>
          <p:nvPr/>
        </p:nvSpPr>
        <p:spPr bwMode="auto">
          <a:xfrm flipH="1">
            <a:off x="5304960" y="4192281"/>
            <a:ext cx="417600" cy="1232769"/>
          </a:xfrm>
          <a:prstGeom prst="line">
            <a:avLst/>
          </a:prstGeom>
          <a:noFill/>
          <a:ln w="12700">
            <a:solidFill>
              <a:srgbClr val="063DE8"/>
            </a:solidFill>
            <a:round/>
            <a:headEnd/>
            <a:tailEnd/>
          </a:ln>
        </p:spPr>
        <p:txBody>
          <a:bodyPr lIns="82945" tIns="41473" rIns="82945" bIns="41473"/>
          <a:lstStyle/>
          <a:p>
            <a:endParaRPr lang="en-US"/>
          </a:p>
        </p:txBody>
      </p:sp>
      <p:sp>
        <p:nvSpPr>
          <p:cNvPr id="263" name="Line 81"/>
          <p:cNvSpPr>
            <a:spLocks noChangeShapeType="1"/>
          </p:cNvSpPr>
          <p:nvPr/>
        </p:nvSpPr>
        <p:spPr bwMode="auto">
          <a:xfrm flipH="1">
            <a:off x="4341600" y="4382381"/>
            <a:ext cx="1398240" cy="1515039"/>
          </a:xfrm>
          <a:prstGeom prst="line">
            <a:avLst/>
          </a:prstGeom>
          <a:noFill/>
          <a:ln w="12700">
            <a:solidFill>
              <a:srgbClr val="063DE8"/>
            </a:solidFill>
            <a:round/>
            <a:headEnd/>
            <a:tailEnd/>
          </a:ln>
        </p:spPr>
        <p:txBody>
          <a:bodyPr lIns="82945" tIns="41473" rIns="82945" bIns="41473"/>
          <a:lstStyle/>
          <a:p>
            <a:endParaRPr lang="en-US"/>
          </a:p>
        </p:txBody>
      </p:sp>
      <p:sp>
        <p:nvSpPr>
          <p:cNvPr id="264" name="Freeform 82"/>
          <p:cNvSpPr>
            <a:spLocks/>
          </p:cNvSpPr>
          <p:nvPr/>
        </p:nvSpPr>
        <p:spPr bwMode="auto">
          <a:xfrm>
            <a:off x="2822400" y="1706580"/>
            <a:ext cx="830880" cy="969221"/>
          </a:xfrm>
          <a:custGeom>
            <a:avLst/>
            <a:gdLst>
              <a:gd name="T0" fmla="*/ 914400 w 577"/>
              <a:gd name="T1" fmla="*/ 0 h 673"/>
              <a:gd name="T2" fmla="*/ 0 w 577"/>
              <a:gd name="T3" fmla="*/ 0 h 673"/>
              <a:gd name="T4" fmla="*/ 0 w 577"/>
              <a:gd name="T5" fmla="*/ 1066800 h 673"/>
              <a:gd name="T6" fmla="*/ 0 60000 65536"/>
              <a:gd name="T7" fmla="*/ 0 60000 65536"/>
              <a:gd name="T8" fmla="*/ 0 60000 65536"/>
              <a:gd name="T9" fmla="*/ 0 w 577"/>
              <a:gd name="T10" fmla="*/ 0 h 673"/>
              <a:gd name="T11" fmla="*/ 577 w 577"/>
              <a:gd name="T12" fmla="*/ 673 h 673"/>
            </a:gdLst>
            <a:ahLst/>
            <a:cxnLst>
              <a:cxn ang="T6">
                <a:pos x="T0" y="T1"/>
              </a:cxn>
              <a:cxn ang="T7">
                <a:pos x="T2" y="T3"/>
              </a:cxn>
              <a:cxn ang="T8">
                <a:pos x="T4" y="T5"/>
              </a:cxn>
            </a:cxnLst>
            <a:rect l="T9" t="T10" r="T11" b="T12"/>
            <a:pathLst>
              <a:path w="577" h="673">
                <a:moveTo>
                  <a:pt x="576" y="0"/>
                </a:moveTo>
                <a:lnTo>
                  <a:pt x="0" y="0"/>
                </a:lnTo>
                <a:lnTo>
                  <a:pt x="0" y="672"/>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65" name="Freeform 83"/>
          <p:cNvSpPr>
            <a:spLocks/>
          </p:cNvSpPr>
          <p:nvPr/>
        </p:nvSpPr>
        <p:spPr bwMode="auto">
          <a:xfrm>
            <a:off x="4343040" y="1913962"/>
            <a:ext cx="761760" cy="761840"/>
          </a:xfrm>
          <a:custGeom>
            <a:avLst/>
            <a:gdLst>
              <a:gd name="T0" fmla="*/ 0 w 529"/>
              <a:gd name="T1" fmla="*/ 0 h 529"/>
              <a:gd name="T2" fmla="*/ 838200 w 529"/>
              <a:gd name="T3" fmla="*/ 0 h 529"/>
              <a:gd name="T4" fmla="*/ 838200 w 529"/>
              <a:gd name="T5" fmla="*/ 838200 h 529"/>
              <a:gd name="T6" fmla="*/ 0 60000 65536"/>
              <a:gd name="T7" fmla="*/ 0 60000 65536"/>
              <a:gd name="T8" fmla="*/ 0 60000 65536"/>
              <a:gd name="T9" fmla="*/ 0 w 529"/>
              <a:gd name="T10" fmla="*/ 0 h 529"/>
              <a:gd name="T11" fmla="*/ 529 w 529"/>
              <a:gd name="T12" fmla="*/ 529 h 529"/>
            </a:gdLst>
            <a:ahLst/>
            <a:cxnLst>
              <a:cxn ang="T6">
                <a:pos x="T0" y="T1"/>
              </a:cxn>
              <a:cxn ang="T7">
                <a:pos x="T2" y="T3"/>
              </a:cxn>
              <a:cxn ang="T8">
                <a:pos x="T4" y="T5"/>
              </a:cxn>
            </a:cxnLst>
            <a:rect l="T9" t="T10" r="T11" b="T12"/>
            <a:pathLst>
              <a:path w="529" h="529">
                <a:moveTo>
                  <a:pt x="0" y="0"/>
                </a:moveTo>
                <a:lnTo>
                  <a:pt x="528" y="0"/>
                </a:lnTo>
                <a:lnTo>
                  <a:pt x="528" y="528"/>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66" name="Freeform 84"/>
          <p:cNvSpPr>
            <a:spLocks/>
          </p:cNvSpPr>
          <p:nvPr/>
        </p:nvSpPr>
        <p:spPr bwMode="auto">
          <a:xfrm>
            <a:off x="2200320" y="2812616"/>
            <a:ext cx="277920" cy="1038349"/>
          </a:xfrm>
          <a:custGeom>
            <a:avLst/>
            <a:gdLst>
              <a:gd name="T0" fmla="*/ 304800 w 193"/>
              <a:gd name="T1" fmla="*/ 0 h 721"/>
              <a:gd name="T2" fmla="*/ 0 w 193"/>
              <a:gd name="T3" fmla="*/ 0 h 721"/>
              <a:gd name="T4" fmla="*/ 0 w 193"/>
              <a:gd name="T5" fmla="*/ 1143000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67" name="Freeform 85"/>
          <p:cNvSpPr>
            <a:spLocks/>
          </p:cNvSpPr>
          <p:nvPr/>
        </p:nvSpPr>
        <p:spPr bwMode="auto">
          <a:xfrm>
            <a:off x="3168000" y="3019998"/>
            <a:ext cx="208800" cy="830967"/>
          </a:xfrm>
          <a:custGeom>
            <a:avLst/>
            <a:gdLst>
              <a:gd name="T0" fmla="*/ 0 w 145"/>
              <a:gd name="T1" fmla="*/ 0 h 577"/>
              <a:gd name="T2" fmla="*/ 228600 w 145"/>
              <a:gd name="T3" fmla="*/ 0 h 577"/>
              <a:gd name="T4" fmla="*/ 228600 w 145"/>
              <a:gd name="T5" fmla="*/ 914400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68" name="Freeform 86"/>
          <p:cNvSpPr>
            <a:spLocks/>
          </p:cNvSpPr>
          <p:nvPr/>
        </p:nvSpPr>
        <p:spPr bwMode="auto">
          <a:xfrm>
            <a:off x="4481280" y="2812616"/>
            <a:ext cx="277920" cy="1038349"/>
          </a:xfrm>
          <a:custGeom>
            <a:avLst/>
            <a:gdLst>
              <a:gd name="T0" fmla="*/ 304800 w 193"/>
              <a:gd name="T1" fmla="*/ 0 h 721"/>
              <a:gd name="T2" fmla="*/ 0 w 193"/>
              <a:gd name="T3" fmla="*/ 0 h 721"/>
              <a:gd name="T4" fmla="*/ 0 w 193"/>
              <a:gd name="T5" fmla="*/ 1143000 h 721"/>
              <a:gd name="T6" fmla="*/ 0 60000 65536"/>
              <a:gd name="T7" fmla="*/ 0 60000 65536"/>
              <a:gd name="T8" fmla="*/ 0 60000 65536"/>
              <a:gd name="T9" fmla="*/ 0 w 193"/>
              <a:gd name="T10" fmla="*/ 0 h 721"/>
              <a:gd name="T11" fmla="*/ 193 w 193"/>
              <a:gd name="T12" fmla="*/ 721 h 721"/>
            </a:gdLst>
            <a:ahLst/>
            <a:cxnLst>
              <a:cxn ang="T6">
                <a:pos x="T0" y="T1"/>
              </a:cxn>
              <a:cxn ang="T7">
                <a:pos x="T2" y="T3"/>
              </a:cxn>
              <a:cxn ang="T8">
                <a:pos x="T4" y="T5"/>
              </a:cxn>
            </a:cxnLst>
            <a:rect l="T9" t="T10" r="T11" b="T12"/>
            <a:pathLst>
              <a:path w="193" h="721">
                <a:moveTo>
                  <a:pt x="192" y="0"/>
                </a:moveTo>
                <a:lnTo>
                  <a:pt x="0" y="0"/>
                </a:lnTo>
                <a:lnTo>
                  <a:pt x="0" y="720"/>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69" name="Freeform 87"/>
          <p:cNvSpPr>
            <a:spLocks/>
          </p:cNvSpPr>
          <p:nvPr/>
        </p:nvSpPr>
        <p:spPr bwMode="auto">
          <a:xfrm>
            <a:off x="5448960" y="3019998"/>
            <a:ext cx="208800" cy="830967"/>
          </a:xfrm>
          <a:custGeom>
            <a:avLst/>
            <a:gdLst>
              <a:gd name="T0" fmla="*/ 0 w 145"/>
              <a:gd name="T1" fmla="*/ 0 h 577"/>
              <a:gd name="T2" fmla="*/ 228600 w 145"/>
              <a:gd name="T3" fmla="*/ 0 h 577"/>
              <a:gd name="T4" fmla="*/ 228600 w 145"/>
              <a:gd name="T5" fmla="*/ 914400 h 577"/>
              <a:gd name="T6" fmla="*/ 0 60000 65536"/>
              <a:gd name="T7" fmla="*/ 0 60000 65536"/>
              <a:gd name="T8" fmla="*/ 0 60000 65536"/>
              <a:gd name="T9" fmla="*/ 0 w 145"/>
              <a:gd name="T10" fmla="*/ 0 h 577"/>
              <a:gd name="T11" fmla="*/ 145 w 145"/>
              <a:gd name="T12" fmla="*/ 577 h 577"/>
            </a:gdLst>
            <a:ahLst/>
            <a:cxnLst>
              <a:cxn ang="T6">
                <a:pos x="T0" y="T1"/>
              </a:cxn>
              <a:cxn ang="T7">
                <a:pos x="T2" y="T3"/>
              </a:cxn>
              <a:cxn ang="T8">
                <a:pos x="T4" y="T5"/>
              </a:cxn>
            </a:cxnLst>
            <a:rect l="T9" t="T10" r="T11" b="T12"/>
            <a:pathLst>
              <a:path w="145" h="577">
                <a:moveTo>
                  <a:pt x="0" y="0"/>
                </a:moveTo>
                <a:lnTo>
                  <a:pt x="144" y="0"/>
                </a:lnTo>
                <a:lnTo>
                  <a:pt x="144" y="576"/>
                </a:lnTo>
              </a:path>
            </a:pathLst>
          </a:custGeom>
          <a:noFill/>
          <a:ln w="12700" cap="rnd">
            <a:solidFill>
              <a:srgbClr val="FC0128"/>
            </a:solidFill>
            <a:round/>
            <a:headEnd/>
            <a:tailEnd type="triangle" w="med" len="med"/>
          </a:ln>
        </p:spPr>
        <p:txBody>
          <a:bodyPr lIns="82945" tIns="41473" rIns="82945" bIns="41473"/>
          <a:lstStyle/>
          <a:p>
            <a:endParaRPr lang="en-US"/>
          </a:p>
        </p:txBody>
      </p:sp>
      <p:sp>
        <p:nvSpPr>
          <p:cNvPr id="270" name="Freeform 88"/>
          <p:cNvSpPr>
            <a:spLocks/>
          </p:cNvSpPr>
          <p:nvPr/>
        </p:nvSpPr>
        <p:spPr bwMode="auto">
          <a:xfrm>
            <a:off x="1461578" y="1568326"/>
            <a:ext cx="208800" cy="1937003"/>
          </a:xfrm>
          <a:custGeom>
            <a:avLst/>
            <a:gdLst>
              <a:gd name="T0" fmla="*/ 228600 w 145"/>
              <a:gd name="T1" fmla="*/ 0 h 1345"/>
              <a:gd name="T2" fmla="*/ 0 w 145"/>
              <a:gd name="T3" fmla="*/ 0 h 1345"/>
              <a:gd name="T4" fmla="*/ 0 w 145"/>
              <a:gd name="T5" fmla="*/ 2133600 h 1345"/>
              <a:gd name="T6" fmla="*/ 228600 w 145"/>
              <a:gd name="T7" fmla="*/ 2133600 h 1345"/>
              <a:gd name="T8" fmla="*/ 0 60000 65536"/>
              <a:gd name="T9" fmla="*/ 0 60000 65536"/>
              <a:gd name="T10" fmla="*/ 0 60000 65536"/>
              <a:gd name="T11" fmla="*/ 0 60000 65536"/>
              <a:gd name="T12" fmla="*/ 0 w 145"/>
              <a:gd name="T13" fmla="*/ 0 h 1345"/>
              <a:gd name="T14" fmla="*/ 145 w 145"/>
              <a:gd name="T15" fmla="*/ 1345 h 1345"/>
            </a:gdLst>
            <a:ahLst/>
            <a:cxnLst>
              <a:cxn ang="T8">
                <a:pos x="T0" y="T1"/>
              </a:cxn>
              <a:cxn ang="T9">
                <a:pos x="T2" y="T3"/>
              </a:cxn>
              <a:cxn ang="T10">
                <a:pos x="T4" y="T5"/>
              </a:cxn>
              <a:cxn ang="T11">
                <a:pos x="T6" y="T7"/>
              </a:cxn>
            </a:cxnLst>
            <a:rect l="T12" t="T13" r="T14" b="T15"/>
            <a:pathLst>
              <a:path w="145" h="1345">
                <a:moveTo>
                  <a:pt x="144" y="0"/>
                </a:moveTo>
                <a:lnTo>
                  <a:pt x="0" y="0"/>
                </a:lnTo>
                <a:lnTo>
                  <a:pt x="0" y="1344"/>
                </a:lnTo>
                <a:lnTo>
                  <a:pt x="144" y="1344"/>
                </a:lnTo>
              </a:path>
            </a:pathLst>
          </a:custGeom>
          <a:noFill/>
          <a:ln w="12700" cap="rnd">
            <a:solidFill>
              <a:schemeClr val="bg2"/>
            </a:solidFill>
            <a:round/>
            <a:headEnd/>
            <a:tailEnd/>
          </a:ln>
        </p:spPr>
        <p:txBody>
          <a:bodyPr lIns="82945" tIns="41473" rIns="82945" bIns="41473"/>
          <a:lstStyle/>
          <a:p>
            <a:endParaRPr lang="en-US"/>
          </a:p>
        </p:txBody>
      </p:sp>
      <p:sp>
        <p:nvSpPr>
          <p:cNvPr id="271" name="Freeform 89"/>
          <p:cNvSpPr>
            <a:spLocks/>
          </p:cNvSpPr>
          <p:nvPr/>
        </p:nvSpPr>
        <p:spPr bwMode="auto">
          <a:xfrm>
            <a:off x="1461578" y="3849525"/>
            <a:ext cx="208800" cy="830967"/>
          </a:xfrm>
          <a:custGeom>
            <a:avLst/>
            <a:gdLst>
              <a:gd name="T0" fmla="*/ 228600 w 145"/>
              <a:gd name="T1" fmla="*/ 0 h 577"/>
              <a:gd name="T2" fmla="*/ 0 w 145"/>
              <a:gd name="T3" fmla="*/ 0 h 577"/>
              <a:gd name="T4" fmla="*/ 0 w 145"/>
              <a:gd name="T5" fmla="*/ 914400 h 577"/>
              <a:gd name="T6" fmla="*/ 228600 w 145"/>
              <a:gd name="T7" fmla="*/ 914400 h 577"/>
              <a:gd name="T8" fmla="*/ 0 60000 65536"/>
              <a:gd name="T9" fmla="*/ 0 60000 65536"/>
              <a:gd name="T10" fmla="*/ 0 60000 65536"/>
              <a:gd name="T11" fmla="*/ 0 60000 65536"/>
              <a:gd name="T12" fmla="*/ 0 w 145"/>
              <a:gd name="T13" fmla="*/ 0 h 577"/>
              <a:gd name="T14" fmla="*/ 145 w 145"/>
              <a:gd name="T15" fmla="*/ 577 h 577"/>
            </a:gdLst>
            <a:ahLst/>
            <a:cxnLst>
              <a:cxn ang="T8">
                <a:pos x="T0" y="T1"/>
              </a:cxn>
              <a:cxn ang="T9">
                <a:pos x="T2" y="T3"/>
              </a:cxn>
              <a:cxn ang="T10">
                <a:pos x="T4" y="T5"/>
              </a:cxn>
              <a:cxn ang="T11">
                <a:pos x="T6" y="T7"/>
              </a:cxn>
            </a:cxnLst>
            <a:rect l="T12" t="T13" r="T14" b="T15"/>
            <a:pathLst>
              <a:path w="145" h="577">
                <a:moveTo>
                  <a:pt x="144" y="0"/>
                </a:moveTo>
                <a:lnTo>
                  <a:pt x="0" y="0"/>
                </a:lnTo>
                <a:lnTo>
                  <a:pt x="0" y="576"/>
                </a:lnTo>
                <a:lnTo>
                  <a:pt x="144" y="576"/>
                </a:lnTo>
              </a:path>
            </a:pathLst>
          </a:custGeom>
          <a:noFill/>
          <a:ln w="12700" cap="rnd">
            <a:solidFill>
              <a:schemeClr val="bg2"/>
            </a:solidFill>
            <a:round/>
            <a:headEnd/>
            <a:tailEnd/>
          </a:ln>
        </p:spPr>
        <p:txBody>
          <a:bodyPr lIns="82945" tIns="41473" rIns="82945" bIns="41473"/>
          <a:lstStyle/>
          <a:p>
            <a:endParaRPr lang="en-US"/>
          </a:p>
        </p:txBody>
      </p:sp>
      <p:sp>
        <p:nvSpPr>
          <p:cNvPr id="272" name="Freeform 90"/>
          <p:cNvSpPr>
            <a:spLocks/>
          </p:cNvSpPr>
          <p:nvPr/>
        </p:nvSpPr>
        <p:spPr bwMode="auto">
          <a:xfrm>
            <a:off x="6242412" y="1612979"/>
            <a:ext cx="208800" cy="3112166"/>
          </a:xfrm>
          <a:custGeom>
            <a:avLst/>
            <a:gdLst>
              <a:gd name="T0" fmla="*/ 0 w 145"/>
              <a:gd name="T1" fmla="*/ 0 h 2161"/>
              <a:gd name="T2" fmla="*/ 228600 w 145"/>
              <a:gd name="T3" fmla="*/ 0 h 2161"/>
              <a:gd name="T4" fmla="*/ 228600 w 145"/>
              <a:gd name="T5" fmla="*/ 3429000 h 2161"/>
              <a:gd name="T6" fmla="*/ 0 w 145"/>
              <a:gd name="T7" fmla="*/ 3429000 h 2161"/>
              <a:gd name="T8" fmla="*/ 0 60000 65536"/>
              <a:gd name="T9" fmla="*/ 0 60000 65536"/>
              <a:gd name="T10" fmla="*/ 0 60000 65536"/>
              <a:gd name="T11" fmla="*/ 0 60000 65536"/>
              <a:gd name="T12" fmla="*/ 0 w 145"/>
              <a:gd name="T13" fmla="*/ 0 h 2161"/>
              <a:gd name="T14" fmla="*/ 145 w 145"/>
              <a:gd name="T15" fmla="*/ 2161 h 2161"/>
            </a:gdLst>
            <a:ahLst/>
            <a:cxnLst>
              <a:cxn ang="T8">
                <a:pos x="T0" y="T1"/>
              </a:cxn>
              <a:cxn ang="T9">
                <a:pos x="T2" y="T3"/>
              </a:cxn>
              <a:cxn ang="T10">
                <a:pos x="T4" y="T5"/>
              </a:cxn>
              <a:cxn ang="T11">
                <a:pos x="T6" y="T7"/>
              </a:cxn>
            </a:cxnLst>
            <a:rect l="T12" t="T13" r="T14" b="T15"/>
            <a:pathLst>
              <a:path w="145" h="2161">
                <a:moveTo>
                  <a:pt x="0" y="0"/>
                </a:moveTo>
                <a:lnTo>
                  <a:pt x="144" y="0"/>
                </a:lnTo>
                <a:lnTo>
                  <a:pt x="144" y="2160"/>
                </a:lnTo>
                <a:lnTo>
                  <a:pt x="0" y="2160"/>
                </a:lnTo>
              </a:path>
            </a:pathLst>
          </a:custGeom>
          <a:noFill/>
          <a:ln w="12700" cap="rnd">
            <a:solidFill>
              <a:schemeClr val="bg2"/>
            </a:solidFill>
            <a:round/>
            <a:headEnd/>
            <a:tailEnd/>
          </a:ln>
        </p:spPr>
        <p:txBody>
          <a:bodyPr lIns="82945" tIns="41473" rIns="82945" bIns="41473"/>
          <a:lstStyle/>
          <a:p>
            <a:endParaRPr lang="en-US"/>
          </a:p>
        </p:txBody>
      </p:sp>
      <p:sp>
        <p:nvSpPr>
          <p:cNvPr id="273" name="Rectangle 91"/>
          <p:cNvSpPr>
            <a:spLocks noChangeArrowheads="1"/>
          </p:cNvSpPr>
          <p:nvPr/>
        </p:nvSpPr>
        <p:spPr bwMode="auto">
          <a:xfrm>
            <a:off x="285720" y="1857364"/>
            <a:ext cx="1098074" cy="635427"/>
          </a:xfrm>
          <a:prstGeom prst="rect">
            <a:avLst/>
          </a:prstGeom>
          <a:noFill/>
          <a:ln w="12700">
            <a:noFill/>
            <a:miter lim="800000"/>
            <a:headEnd/>
            <a:tailEnd/>
          </a:ln>
        </p:spPr>
        <p:txBody>
          <a:bodyPr wrap="none" lIns="82082" tIns="40321" rIns="82082" bIns="40321">
            <a:spAutoFit/>
          </a:bodyPr>
          <a:lstStyle/>
          <a:p>
            <a:r>
              <a:rPr lang="en-US" dirty="0" err="1" smtClean="0"/>
              <a:t>Nível</a:t>
            </a:r>
            <a:r>
              <a:rPr lang="en-US" dirty="0" smtClean="0"/>
              <a:t> </a:t>
            </a:r>
            <a:r>
              <a:rPr lang="en-US" dirty="0" err="1" smtClean="0"/>
              <a:t>não</a:t>
            </a:r>
            <a:r>
              <a:rPr lang="en-US" dirty="0" smtClean="0"/>
              <a:t> </a:t>
            </a:r>
          </a:p>
          <a:p>
            <a:r>
              <a:rPr lang="en-US" dirty="0" err="1" smtClean="0"/>
              <a:t>folha</a:t>
            </a:r>
            <a:endParaRPr lang="en-US" dirty="0"/>
          </a:p>
        </p:txBody>
      </p:sp>
      <p:sp>
        <p:nvSpPr>
          <p:cNvPr id="277" name="Line 97"/>
          <p:cNvSpPr>
            <a:spLocks noChangeShapeType="1"/>
          </p:cNvSpPr>
          <p:nvPr/>
        </p:nvSpPr>
        <p:spPr bwMode="auto">
          <a:xfrm>
            <a:off x="5722560" y="4615685"/>
            <a:ext cx="472320" cy="809365"/>
          </a:xfrm>
          <a:prstGeom prst="line">
            <a:avLst/>
          </a:prstGeom>
          <a:noFill/>
          <a:ln w="12700">
            <a:solidFill>
              <a:srgbClr val="063DE8"/>
            </a:solidFill>
            <a:round/>
            <a:headEnd/>
            <a:tailEnd/>
          </a:ln>
        </p:spPr>
        <p:txBody>
          <a:bodyPr lIns="82945" tIns="41473" rIns="82945" bIns="41473"/>
          <a:lstStyle/>
          <a:p>
            <a:endParaRPr lang="en-US"/>
          </a:p>
        </p:txBody>
      </p:sp>
      <p:sp>
        <p:nvSpPr>
          <p:cNvPr id="278" name="Rectangle 56"/>
          <p:cNvSpPr>
            <a:spLocks noChangeArrowheads="1"/>
          </p:cNvSpPr>
          <p:nvPr/>
        </p:nvSpPr>
        <p:spPr bwMode="auto">
          <a:xfrm>
            <a:off x="6683984" y="5317289"/>
            <a:ext cx="1783069" cy="358428"/>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Páginas</a:t>
            </a:r>
            <a:r>
              <a:rPr lang="en-US" dirty="0" smtClean="0">
                <a:solidFill>
                  <a:schemeClr val="tx1"/>
                </a:solidFill>
              </a:rPr>
              <a:t> de dados</a:t>
            </a:r>
          </a:p>
        </p:txBody>
      </p:sp>
      <p:sp>
        <p:nvSpPr>
          <p:cNvPr id="279" name="Rectangle 55"/>
          <p:cNvSpPr>
            <a:spLocks noChangeArrowheads="1"/>
          </p:cNvSpPr>
          <p:nvPr/>
        </p:nvSpPr>
        <p:spPr bwMode="auto">
          <a:xfrm>
            <a:off x="6542815" y="2363305"/>
            <a:ext cx="1840649" cy="358428"/>
          </a:xfrm>
          <a:prstGeom prst="rect">
            <a:avLst/>
          </a:prstGeom>
          <a:noFill/>
          <a:ln w="12700">
            <a:noFill/>
            <a:miter lim="800000"/>
            <a:headEnd/>
            <a:tailEnd/>
          </a:ln>
        </p:spPr>
        <p:txBody>
          <a:bodyPr wrap="none" lIns="82082" tIns="40321" rIns="82082" bIns="40321">
            <a:spAutoFit/>
          </a:bodyPr>
          <a:lstStyle/>
          <a:p>
            <a:r>
              <a:rPr lang="pt-BR" dirty="0" smtClean="0">
                <a:solidFill>
                  <a:schemeClr val="tx1"/>
                </a:solidFill>
              </a:rPr>
              <a:t>Índice não-cluster</a:t>
            </a:r>
            <a:endParaRPr lang="en-US" dirty="0">
              <a:solidFill>
                <a:schemeClr val="tx1"/>
              </a:solidFill>
            </a:endParaRPr>
          </a:p>
        </p:txBody>
      </p:sp>
      <p:sp>
        <p:nvSpPr>
          <p:cNvPr id="281" name="Rectangle 54"/>
          <p:cNvSpPr>
            <a:spLocks noChangeArrowheads="1"/>
          </p:cNvSpPr>
          <p:nvPr/>
        </p:nvSpPr>
        <p:spPr bwMode="auto">
          <a:xfrm>
            <a:off x="424771" y="3947458"/>
            <a:ext cx="638589" cy="635427"/>
          </a:xfrm>
          <a:prstGeom prst="rect">
            <a:avLst/>
          </a:prstGeom>
          <a:noFill/>
          <a:ln w="12700">
            <a:noFill/>
            <a:miter lim="800000"/>
            <a:headEnd/>
            <a:tailEnd/>
          </a:ln>
        </p:spPr>
        <p:txBody>
          <a:bodyPr wrap="none" lIns="82082" tIns="40321" rIns="82082" bIns="40321">
            <a:spAutoFit/>
          </a:bodyPr>
          <a:lstStyle/>
          <a:p>
            <a:r>
              <a:rPr lang="en-US" dirty="0" err="1" smtClean="0">
                <a:solidFill>
                  <a:schemeClr val="tx1"/>
                </a:solidFill>
              </a:rPr>
              <a:t>Nível</a:t>
            </a:r>
            <a:endParaRPr lang="en-US" dirty="0" smtClean="0">
              <a:solidFill>
                <a:schemeClr val="tx1"/>
              </a:solidFill>
            </a:endParaRPr>
          </a:p>
          <a:p>
            <a:r>
              <a:rPr lang="pt-BR" dirty="0" smtClean="0">
                <a:solidFill>
                  <a:schemeClr val="tx1"/>
                </a:solidFill>
              </a:rPr>
              <a:t>folha</a:t>
            </a:r>
            <a:endParaRPr lang="en-US" dirty="0">
              <a:solidFill>
                <a:schemeClr val="tx1"/>
              </a:solidFill>
            </a:endParaRPr>
          </a:p>
        </p:txBody>
      </p:sp>
      <p:sp>
        <p:nvSpPr>
          <p:cNvPr id="97" name="Título 96"/>
          <p:cNvSpPr>
            <a:spLocks noGrp="1"/>
          </p:cNvSpPr>
          <p:nvPr>
            <p:ph type="title"/>
          </p:nvPr>
        </p:nvSpPr>
        <p:spPr/>
        <p:txBody>
          <a:bodyPr/>
          <a:lstStyle/>
          <a:p>
            <a:r>
              <a:rPr lang="pt-BR" dirty="0" err="1" smtClean="0"/>
              <a:t>Heap</a:t>
            </a:r>
            <a:r>
              <a:rPr lang="pt-BR" dirty="0" smtClean="0"/>
              <a:t> + NCL</a:t>
            </a:r>
            <a:endParaRPr lang="pt-BR" dirty="0"/>
          </a:p>
        </p:txBody>
      </p:sp>
      <p:sp>
        <p:nvSpPr>
          <p:cNvPr id="98" name="Espaço Reservado para Texto 97"/>
          <p:cNvSpPr>
            <a:spLocks noGrp="1"/>
          </p:cNvSpPr>
          <p:nvPr>
            <p:ph type="body" sz="quarter" idx="10"/>
          </p:nvPr>
        </p:nvSpPr>
        <p:spPr/>
        <p:txBody>
          <a:bodyPr/>
          <a:lstStyle/>
          <a:p>
            <a:endParaRPr lang="pt-B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10D3D95C-755D-451D-8617-9D0741C0C6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714</TotalTime>
  <Words>3042</Words>
  <Application>Microsoft Office PowerPoint</Application>
  <PresentationFormat>On-screen Show (4:3)</PresentationFormat>
  <Paragraphs>325</Paragraphs>
  <Slides>29</Slides>
  <Notes>14</Notes>
  <HiddenSlides>7</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Curso SQL Server 2010</vt:lpstr>
      <vt:lpstr>PowerPoint Presentation</vt:lpstr>
      <vt:lpstr>PowerPoint Presentation</vt:lpstr>
      <vt:lpstr>Agenda</vt:lpstr>
      <vt:lpstr>Índices</vt:lpstr>
      <vt:lpstr>Índices</vt:lpstr>
      <vt:lpstr>Tipos de índices</vt:lpstr>
      <vt:lpstr>Tipos de índices</vt:lpstr>
      <vt:lpstr>CL + NCL</vt:lpstr>
      <vt:lpstr>Heap + NCL</vt:lpstr>
      <vt:lpstr>Índices</vt:lpstr>
      <vt:lpstr>Criação de índices</vt:lpstr>
      <vt:lpstr>Vale a pena um bookmark lookup?</vt:lpstr>
      <vt:lpstr>Criação de índices</vt:lpstr>
      <vt:lpstr>Criando índices</vt:lpstr>
      <vt:lpstr>Informações sobre índices</vt:lpstr>
      <vt:lpstr>Índices</vt:lpstr>
      <vt:lpstr>Fragmentação</vt:lpstr>
      <vt:lpstr>Fragmentação</vt:lpstr>
      <vt:lpstr>Fragmentação</vt:lpstr>
      <vt:lpstr>Fragmentação</vt:lpstr>
      <vt:lpstr>Fragmentação</vt:lpstr>
      <vt:lpstr>Manutenção de índices</vt:lpstr>
      <vt:lpstr>Manutenção de índices</vt:lpstr>
      <vt:lpstr>Fragmentação e manutenção</vt:lpstr>
      <vt:lpstr>Conclusão</vt:lpstr>
      <vt:lpstr>PowerPoint Presentation</vt:lpstr>
      <vt:lpstr>Recursos</vt:lpstr>
      <vt:lpstr>Discussão em sala</vt:lpstr>
      <vt:lpstr>Praticando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altair.junior</dc:creator>
  <cp:lastModifiedBy>Fabiano</cp:lastModifiedBy>
  <cp:revision>43</cp:revision>
  <dcterms:created xsi:type="dcterms:W3CDTF">2010-05-17T16:38:52Z</dcterms:created>
  <dcterms:modified xsi:type="dcterms:W3CDTF">2012-08-20T17:44:50Z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