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3" r:id="rId9"/>
    <p:sldId id="276" r:id="rId10"/>
    <p:sldId id="273" r:id="rId11"/>
    <p:sldId id="277" r:id="rId12"/>
    <p:sldId id="274" r:id="rId13"/>
    <p:sldId id="275" r:id="rId14"/>
    <p:sldId id="269" r:id="rId15"/>
    <p:sldId id="270" r:id="rId16"/>
    <p:sldId id="278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0000" autoAdjust="0"/>
  </p:normalViewPr>
  <p:slideViewPr>
    <p:cSldViewPr>
      <p:cViewPr>
        <p:scale>
          <a:sx n="60" d="100"/>
          <a:sy n="60" d="100"/>
        </p:scale>
        <p:origin x="-155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389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03/05/2012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3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08 </a:t>
            </a:r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– Otimizando sua aplicação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</a:t>
            </a:r>
            <a:r>
              <a:rPr lang="pt-BR" sz="1600" b="1" dirty="0" smtClean="0">
                <a:solidFill>
                  <a:schemeClr val="tx2"/>
                </a:solidFill>
              </a:rPr>
              <a:t>08|</a:t>
            </a:r>
            <a:r>
              <a:rPr lang="pt-BR" sz="1600" b="0" dirty="0" smtClean="0">
                <a:solidFill>
                  <a:schemeClr val="tx2"/>
                </a:solidFill>
              </a:rPr>
              <a:t> Otimizando sua aplicação</a:t>
            </a:r>
            <a:endParaRPr lang="pt-BR" sz="1600" b="0" baseline="0" dirty="0" smtClean="0">
              <a:solidFill>
                <a:schemeClr val="tx2"/>
              </a:solidFill>
            </a:endParaRPr>
          </a:p>
          <a:p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 da aplicação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existe bala de prata para solucionar todos os problemas de desempenho da aplicação.</a:t>
            </a:r>
          </a:p>
          <a:p>
            <a:r>
              <a:rPr lang="pt-BR" dirty="0" smtClean="0"/>
              <a:t>Combinação dos recursos é que vai dar um melhor desempenho.</a:t>
            </a:r>
          </a:p>
          <a:p>
            <a:r>
              <a:rPr lang="pt-BR" dirty="0" smtClean="0"/>
              <a:t>Existem outras otimizações da aplicação que dizem somente respeito a aplicação (web, </a:t>
            </a:r>
            <a:r>
              <a:rPr lang="pt-BR" dirty="0" err="1" smtClean="0"/>
              <a:t>windows</a:t>
            </a:r>
            <a:r>
              <a:rPr lang="pt-BR" dirty="0" smtClean="0"/>
              <a:t>, etc.)</a:t>
            </a:r>
          </a:p>
          <a:p>
            <a:r>
              <a:rPr lang="pt-BR" dirty="0" smtClean="0"/>
              <a:t>Boa arquitetura é fundamental para </a:t>
            </a:r>
            <a:r>
              <a:rPr lang="pt-BR" dirty="0" err="1" smtClean="0"/>
              <a:t>escalabilidade</a:t>
            </a:r>
            <a:r>
              <a:rPr lang="pt-BR" dirty="0" smtClean="0"/>
              <a:t> e bom desempenho.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Curso é denso, mas tenta cobrir os recursos de otimização para o desenvolvedor.</a:t>
            </a:r>
          </a:p>
          <a:p>
            <a:r>
              <a:rPr lang="pt-BR" dirty="0" smtClean="0"/>
              <a:t>Sempre existe outro recurso ou maneira de fazer uma otimização nova, então é importante ficarmos atentos para as novidades.</a:t>
            </a:r>
          </a:p>
          <a:p>
            <a:r>
              <a:rPr lang="pt-BR" dirty="0" smtClean="0"/>
              <a:t>E por fim... Trabalhe junto com o seu DBA, o SQL Server agradece.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luciano.moreira@srnimbus.com.br</a:t>
            </a:r>
            <a:br>
              <a:rPr lang="pt-BR" dirty="0" smtClean="0"/>
            </a:br>
            <a:r>
              <a:rPr lang="pt-BR" dirty="0" smtClean="0"/>
              <a:t>http://luticm.blogspot.com</a:t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luticm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SQL07 – Recursos de Otimização para o desenvolvedor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Perfmon</a:t>
            </a:r>
            <a:r>
              <a:rPr lang="pt-BR" dirty="0" smtClean="0"/>
              <a:t> e </a:t>
            </a:r>
            <a:r>
              <a:rPr lang="pt-BR" dirty="0" err="1" smtClean="0"/>
              <a:t>Profiler</a:t>
            </a:r>
            <a:endParaRPr lang="pt-BR" dirty="0" smtClean="0"/>
          </a:p>
          <a:p>
            <a:r>
              <a:rPr lang="pt-BR" dirty="0" smtClean="0"/>
              <a:t>Database </a:t>
            </a:r>
            <a:r>
              <a:rPr lang="pt-BR" dirty="0" err="1" smtClean="0"/>
              <a:t>Tuning</a:t>
            </a:r>
            <a:r>
              <a:rPr lang="pt-BR" dirty="0" smtClean="0"/>
              <a:t> </a:t>
            </a:r>
            <a:r>
              <a:rPr lang="pt-BR" dirty="0" err="1" smtClean="0"/>
              <a:t>Advisor</a:t>
            </a:r>
            <a:endParaRPr lang="pt-BR" dirty="0" smtClean="0"/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Diversos pontos somados...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Hardware</a:t>
            </a:r>
          </a:p>
          <a:p>
            <a:pPr lvl="1"/>
            <a:r>
              <a:rPr lang="pt-BR" dirty="0" smtClean="0"/>
              <a:t>Planejamento de capacidade</a:t>
            </a:r>
          </a:p>
          <a:p>
            <a:pPr lvl="1"/>
            <a:r>
              <a:rPr lang="pt-BR" dirty="0" smtClean="0"/>
              <a:t>Subsistema de I/O</a:t>
            </a:r>
          </a:p>
          <a:p>
            <a:r>
              <a:rPr lang="pt-BR" dirty="0" smtClean="0"/>
              <a:t>Software - SQL Server</a:t>
            </a:r>
          </a:p>
          <a:p>
            <a:pPr lvl="1"/>
            <a:r>
              <a:rPr lang="pt-BR" dirty="0" err="1" smtClean="0"/>
              <a:t>Subcabeçalho</a:t>
            </a:r>
            <a:r>
              <a:rPr lang="pt-BR" dirty="0" smtClean="0"/>
              <a:t> da agenda</a:t>
            </a:r>
          </a:p>
          <a:p>
            <a:pPr lvl="1"/>
            <a:r>
              <a:rPr lang="pt-BR" dirty="0" smtClean="0"/>
              <a:t>Instâncias e bancos de dados</a:t>
            </a:r>
          </a:p>
          <a:p>
            <a:pPr lvl="1"/>
            <a:r>
              <a:rPr lang="pt-BR" dirty="0" smtClean="0"/>
              <a:t>Índices e bloqueios</a:t>
            </a:r>
          </a:p>
          <a:p>
            <a:pPr lvl="1"/>
            <a:r>
              <a:rPr lang="pt-BR" dirty="0" smtClean="0"/>
              <a:t>Manutenção e 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err="1" smtClean="0"/>
              <a:t>Governor</a:t>
            </a:r>
            <a:endParaRPr lang="pt-BR" dirty="0" smtClean="0"/>
          </a:p>
          <a:p>
            <a:pPr lvl="1"/>
            <a:r>
              <a:rPr lang="pt-BR" dirty="0" smtClean="0"/>
              <a:t>Planos de execução e </a:t>
            </a:r>
            <a:r>
              <a:rPr lang="pt-BR" dirty="0" err="1" smtClean="0"/>
              <a:t>plan</a:t>
            </a:r>
            <a:r>
              <a:rPr lang="pt-BR" dirty="0" smtClean="0"/>
              <a:t> </a:t>
            </a:r>
            <a:r>
              <a:rPr lang="pt-BR" dirty="0" err="1" smtClean="0"/>
              <a:t>cache</a:t>
            </a:r>
            <a:endParaRPr lang="pt-BR" dirty="0" smtClean="0"/>
          </a:p>
          <a:p>
            <a:pPr lvl="1"/>
            <a:r>
              <a:rPr lang="pt-BR" dirty="0" smtClean="0"/>
              <a:t>Paralelismo</a:t>
            </a:r>
          </a:p>
          <a:p>
            <a:r>
              <a:rPr lang="pt-BR" dirty="0" smtClean="0"/>
              <a:t>Software - Aplicações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Pool de conexão</a:t>
            </a:r>
          </a:p>
          <a:p>
            <a:pPr lvl="1"/>
            <a:r>
              <a:rPr lang="pt-BR" dirty="0" err="1" smtClean="0"/>
              <a:t>Min</a:t>
            </a:r>
            <a:r>
              <a:rPr lang="pt-BR" dirty="0" smtClean="0"/>
              <a:t> Pool </a:t>
            </a:r>
            <a:r>
              <a:rPr lang="pt-BR" dirty="0" err="1" smtClean="0"/>
              <a:t>Size</a:t>
            </a:r>
            <a:endParaRPr lang="pt-BR" dirty="0" smtClean="0"/>
          </a:p>
          <a:p>
            <a:pPr lvl="1"/>
            <a:r>
              <a:rPr lang="pt-BR" dirty="0" smtClean="0"/>
              <a:t>Max Pool </a:t>
            </a:r>
            <a:r>
              <a:rPr lang="pt-BR" dirty="0" err="1" smtClean="0"/>
              <a:t>Size</a:t>
            </a:r>
            <a:endParaRPr lang="pt-BR" dirty="0" smtClean="0"/>
          </a:p>
          <a:p>
            <a:r>
              <a:rPr lang="pt-BR" dirty="0" smtClean="0"/>
              <a:t>Minimize tráfego de dados e </a:t>
            </a:r>
            <a:r>
              <a:rPr lang="pt-BR" dirty="0" err="1" smtClean="0"/>
              <a:t>round-trips</a:t>
            </a:r>
            <a:endParaRPr lang="pt-BR" dirty="0" smtClean="0"/>
          </a:p>
          <a:p>
            <a:pPr lvl="1"/>
            <a:r>
              <a:rPr lang="pt-BR" dirty="0" smtClean="0"/>
              <a:t>Como fazer uma paginação eficiente</a:t>
            </a:r>
          </a:p>
          <a:p>
            <a:r>
              <a:rPr lang="pt-BR" dirty="0" err="1" smtClean="0"/>
              <a:t>SP_ExecuteSQL</a:t>
            </a:r>
            <a:endParaRPr lang="pt-BR" dirty="0" smtClean="0"/>
          </a:p>
          <a:p>
            <a:pPr lvl="1"/>
            <a:r>
              <a:rPr lang="pt-BR" dirty="0" smtClean="0"/>
              <a:t>Chamada de </a:t>
            </a:r>
            <a:r>
              <a:rPr lang="pt-BR" dirty="0" err="1" smtClean="0"/>
              <a:t>procedures</a:t>
            </a:r>
            <a:r>
              <a:rPr lang="pt-BR" dirty="0" smtClean="0"/>
              <a:t> e funções</a:t>
            </a:r>
          </a:p>
          <a:p>
            <a:r>
              <a:rPr lang="pt-BR" dirty="0" smtClean="0"/>
              <a:t>Cuidado com o nome de duas partes (esquema.objeto).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Cache</a:t>
            </a:r>
            <a:endParaRPr lang="pt-BR" dirty="0" smtClean="0"/>
          </a:p>
          <a:p>
            <a:pPr lvl="1"/>
            <a:r>
              <a:rPr lang="pt-BR" dirty="0" smtClean="0"/>
              <a:t>Benefício grande, pois evita consultas desnecessárias.</a:t>
            </a:r>
          </a:p>
          <a:p>
            <a:pPr lvl="1"/>
            <a:r>
              <a:rPr lang="pt-BR" dirty="0" smtClean="0"/>
              <a:t>Excesso de </a:t>
            </a:r>
            <a:r>
              <a:rPr lang="pt-BR" dirty="0" err="1" smtClean="0"/>
              <a:t>cache</a:t>
            </a:r>
            <a:r>
              <a:rPr lang="pt-BR" dirty="0" smtClean="0"/>
              <a:t> pode atrapalhar o servidor de aplicação</a:t>
            </a:r>
          </a:p>
          <a:p>
            <a:r>
              <a:rPr lang="pt-BR" dirty="0" smtClean="0"/>
              <a:t>Segmentação de ambientes</a:t>
            </a:r>
          </a:p>
          <a:p>
            <a:pPr lvl="1"/>
            <a:r>
              <a:rPr lang="pt-BR" dirty="0" smtClean="0"/>
              <a:t>OLTP</a:t>
            </a:r>
          </a:p>
          <a:p>
            <a:pPr lvl="1"/>
            <a:r>
              <a:rPr lang="pt-BR" dirty="0" err="1" smtClean="0"/>
              <a:t>Reporting</a:t>
            </a:r>
            <a:endParaRPr lang="pt-BR" dirty="0" smtClean="0"/>
          </a:p>
          <a:p>
            <a:pPr lvl="1"/>
            <a:r>
              <a:rPr lang="pt-BR" dirty="0" smtClean="0"/>
              <a:t>Data Warehouse</a:t>
            </a:r>
          </a:p>
          <a:p>
            <a:r>
              <a:rPr lang="pt-BR" dirty="0" smtClean="0"/>
              <a:t>Mapeamento O-R</a:t>
            </a:r>
          </a:p>
          <a:p>
            <a:pPr lvl="1"/>
            <a:r>
              <a:rPr lang="pt-BR" dirty="0" smtClean="0"/>
              <a:t>EF, </a:t>
            </a:r>
            <a:r>
              <a:rPr lang="pt-BR" dirty="0" err="1" smtClean="0"/>
              <a:t>Nhibernate</a:t>
            </a:r>
            <a:r>
              <a:rPr lang="pt-BR" dirty="0" smtClean="0"/>
              <a:t>, LINQ to SQL,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não houver consultas bem escritas, complica.</a:t>
            </a:r>
          </a:p>
          <a:p>
            <a:r>
              <a:rPr lang="pt-BR" dirty="0" smtClean="0"/>
              <a:t>O desenvolvedor pode atrapalhar (e muito!) a vida do DBA. (e vice-versa, ok…)</a:t>
            </a:r>
          </a:p>
          <a:p>
            <a:r>
              <a:rPr lang="pt-BR" dirty="0" smtClean="0"/>
              <a:t>SARG = Search </a:t>
            </a:r>
            <a:r>
              <a:rPr lang="pt-BR" dirty="0" err="1" smtClean="0"/>
              <a:t>Argument</a:t>
            </a:r>
            <a:endParaRPr lang="pt-BR" dirty="0" smtClean="0"/>
          </a:p>
          <a:p>
            <a:r>
              <a:rPr lang="pt-BR" dirty="0" smtClean="0"/>
              <a:t>Como evitar </a:t>
            </a:r>
            <a:r>
              <a:rPr lang="pt-BR" dirty="0" err="1" smtClean="0"/>
              <a:t>non-sargs</a:t>
            </a:r>
            <a:r>
              <a:rPr lang="pt-BR" dirty="0" smtClean="0"/>
              <a:t> comuns em seu ambiente?</a:t>
            </a:r>
          </a:p>
          <a:p>
            <a:r>
              <a:rPr lang="pt-BR" dirty="0" smtClean="0"/>
              <a:t>Existe </a:t>
            </a:r>
            <a:r>
              <a:rPr lang="pt-BR" dirty="0" err="1" smtClean="0"/>
              <a:t>non-sargs</a:t>
            </a:r>
            <a:r>
              <a:rPr lang="pt-BR" dirty="0" smtClean="0"/>
              <a:t> que não podem ser evitados com o T-SQL tradicional. </a:t>
            </a:r>
          </a:p>
          <a:p>
            <a:pPr lvl="1"/>
            <a:r>
              <a:rPr lang="pt-BR" dirty="0" smtClean="0"/>
              <a:t>Exemplo: palavra </a:t>
            </a:r>
            <a:r>
              <a:rPr lang="pt-BR" dirty="0" err="1" smtClean="0"/>
              <a:t>Azure</a:t>
            </a:r>
            <a:r>
              <a:rPr lang="pt-BR" dirty="0" smtClean="0"/>
              <a:t> no meio do texto.</a:t>
            </a:r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Monitoramento e otimização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err="1" smtClean="0"/>
              <a:t>Perfmon</a:t>
            </a:r>
            <a:endParaRPr lang="pt-BR" dirty="0" smtClean="0"/>
          </a:p>
          <a:p>
            <a:pPr lvl="1"/>
            <a:r>
              <a:rPr lang="pt-BR" dirty="0" smtClean="0"/>
              <a:t>Quais contadores devem ser utilizados?</a:t>
            </a:r>
          </a:p>
          <a:p>
            <a:pPr lvl="1"/>
            <a:r>
              <a:rPr lang="pt-BR" dirty="0" smtClean="0"/>
              <a:t>Como analisar o resultado?</a:t>
            </a:r>
          </a:p>
          <a:p>
            <a:pPr lvl="1"/>
            <a:r>
              <a:rPr lang="pt-BR" dirty="0" smtClean="0"/>
              <a:t>Criação de </a:t>
            </a:r>
            <a:r>
              <a:rPr lang="pt-BR" dirty="0" err="1" smtClean="0"/>
              <a:t>baseline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Profiler</a:t>
            </a:r>
            <a:endParaRPr lang="pt-BR" dirty="0" smtClean="0"/>
          </a:p>
          <a:p>
            <a:pPr lvl="1"/>
            <a:r>
              <a:rPr lang="pt-BR" dirty="0" smtClean="0"/>
              <a:t>Quais eventos são interessantes?</a:t>
            </a:r>
          </a:p>
          <a:p>
            <a:pPr lvl="1"/>
            <a:r>
              <a:rPr lang="pt-BR" dirty="0" smtClean="0"/>
              <a:t>Como disparar os traces?</a:t>
            </a:r>
          </a:p>
          <a:p>
            <a:pPr lvl="1"/>
            <a:r>
              <a:rPr lang="pt-BR" dirty="0" smtClean="0"/>
              <a:t>Como analisar o resultado?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Database </a:t>
            </a:r>
            <a:r>
              <a:rPr lang="pt-BR" dirty="0" err="1" smtClean="0"/>
              <a:t>Tuning</a:t>
            </a:r>
            <a:r>
              <a:rPr lang="pt-BR" dirty="0" smtClean="0"/>
              <a:t> </a:t>
            </a:r>
            <a:r>
              <a:rPr lang="pt-BR" dirty="0" err="1" smtClean="0"/>
              <a:t>Advisor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Ferramenta para nos auxiliar no processo de otimização.</a:t>
            </a:r>
          </a:p>
          <a:p>
            <a:r>
              <a:rPr lang="pt-BR" dirty="0" smtClean="0"/>
              <a:t>Pode trabalhar no banco de dados ou com um script de alimentação/análise.</a:t>
            </a:r>
          </a:p>
          <a:p>
            <a:r>
              <a:rPr lang="pt-BR" dirty="0" smtClean="0"/>
              <a:t>Sempre analisar as sugestões de alterações e aplicar aquelas razoáveis.</a:t>
            </a:r>
          </a:p>
          <a:p>
            <a:pPr lvl="1"/>
            <a:r>
              <a:rPr lang="pt-BR" dirty="0" smtClean="0"/>
              <a:t>Bom para um ambiente sem nenhuma estrutura de índices.</a:t>
            </a:r>
          </a:p>
          <a:p>
            <a:pPr lvl="1"/>
            <a:r>
              <a:rPr lang="pt-BR" dirty="0" smtClean="0"/>
              <a:t>Bom para quando estamos sem idéias.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2362</TotalTime>
  <Words>397</Words>
  <Application>Microsoft Office PowerPoint</Application>
  <PresentationFormat>Apresentação na tela (4:3)</PresentationFormat>
  <Paragraphs>74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Curso SQL Server 2010</vt:lpstr>
      <vt:lpstr>Apresentação do PowerPoint</vt:lpstr>
      <vt:lpstr>Apresentação do PowerPoint</vt:lpstr>
      <vt:lpstr>Agenda</vt:lpstr>
      <vt:lpstr>Diversos pontos somados...</vt:lpstr>
      <vt:lpstr>Aplicação</vt:lpstr>
      <vt:lpstr>Aplicação</vt:lpstr>
      <vt:lpstr>Consultas</vt:lpstr>
      <vt:lpstr>Monitoramento e otimização</vt:lpstr>
      <vt:lpstr>Database Tuning Advisor</vt:lpstr>
      <vt:lpstr>Otimização da aplicação</vt:lpstr>
      <vt:lpstr>Conclusão</vt:lpstr>
      <vt:lpstr>Apresentação do PowerPoint</vt:lpstr>
      <vt:lpstr> luciano.moreira@srnimbus.com.br http://luticm.blogspot.com @luticm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altair.junior</dc:creator>
  <cp:lastModifiedBy>Fabiano</cp:lastModifiedBy>
  <cp:revision>143</cp:revision>
  <dcterms:created xsi:type="dcterms:W3CDTF">2010-05-17T16:38:52Z</dcterms:created>
  <dcterms:modified xsi:type="dcterms:W3CDTF">2012-05-04T02:41:41Z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