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66" r:id="rId8"/>
    <p:sldId id="262" r:id="rId9"/>
    <p:sldId id="263" r:id="rId10"/>
    <p:sldId id="264" r:id="rId11"/>
    <p:sldId id="260" r:id="rId12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94660"/>
  </p:normalViewPr>
  <p:slideViewPr>
    <p:cSldViewPr>
      <p:cViewPr>
        <p:scale>
          <a:sx n="75" d="100"/>
          <a:sy n="75" d="100"/>
        </p:scale>
        <p:origin x="-112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11/05/2013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21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5/11/2013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00 – 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00 |</a:t>
            </a:r>
            <a:r>
              <a:rPr lang="pt-BR" sz="1600" b="0" dirty="0" smtClean="0">
                <a:solidFill>
                  <a:schemeClr val="tx2"/>
                </a:solidFill>
              </a:rPr>
              <a:t> Apresentação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– Parte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 01: Query </a:t>
            </a:r>
            <a:r>
              <a:rPr lang="pt-BR" dirty="0" err="1" smtClean="0"/>
              <a:t>Tuning</a:t>
            </a:r>
            <a:endParaRPr lang="pt-BR" dirty="0" smtClean="0"/>
          </a:p>
          <a:p>
            <a:r>
              <a:rPr lang="pt-BR" dirty="0" smtClean="0"/>
              <a:t>Módulo 02: </a:t>
            </a:r>
            <a:r>
              <a:rPr lang="pt-BR" dirty="0" err="1" smtClean="0"/>
              <a:t>Functions</a:t>
            </a:r>
            <a:endParaRPr lang="pt-BR" dirty="0" smtClean="0"/>
          </a:p>
          <a:p>
            <a:r>
              <a:rPr lang="pt-BR" dirty="0" smtClean="0"/>
              <a:t>Módulo 03: </a:t>
            </a:r>
            <a:r>
              <a:rPr lang="pt-BR" dirty="0" err="1" smtClean="0"/>
              <a:t>Views</a:t>
            </a:r>
            <a:endParaRPr lang="pt-BR" dirty="0" smtClean="0"/>
          </a:p>
          <a:p>
            <a:r>
              <a:rPr lang="pt-BR" dirty="0" smtClean="0"/>
              <a:t>Módulo 04: </a:t>
            </a:r>
            <a:r>
              <a:rPr lang="pt-BR" dirty="0"/>
              <a:t>Objetos temporários, </a:t>
            </a:r>
            <a:r>
              <a:rPr lang="pt-BR" dirty="0" err="1"/>
              <a:t>CTEs</a:t>
            </a:r>
            <a:r>
              <a:rPr lang="pt-BR" dirty="0"/>
              <a:t> e TVP</a:t>
            </a:r>
            <a:endParaRPr lang="pt-BR" dirty="0" smtClean="0"/>
          </a:p>
          <a:p>
            <a:r>
              <a:rPr lang="pt-BR" dirty="0" smtClean="0"/>
              <a:t>Módulo 05: </a:t>
            </a:r>
            <a:r>
              <a:rPr lang="pt-BR" dirty="0"/>
              <a:t>Cursores e Funções de Ranking (</a:t>
            </a:r>
            <a:r>
              <a:rPr lang="pt-BR" dirty="0" err="1"/>
              <a:t>windowing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smtClean="0"/>
              <a:t>Módulo 06: Triggers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– Parte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 07: </a:t>
            </a:r>
            <a:r>
              <a:rPr lang="pt-BR" dirty="0"/>
              <a:t>TOP e CROSS APPLY</a:t>
            </a:r>
            <a:endParaRPr lang="pt-BR" dirty="0" smtClean="0"/>
          </a:p>
          <a:p>
            <a:r>
              <a:rPr lang="pt-BR" dirty="0" smtClean="0"/>
              <a:t>Módulo 08: </a:t>
            </a:r>
            <a:r>
              <a:rPr lang="pt-BR" dirty="0"/>
              <a:t>Modificação de dados avançada</a:t>
            </a:r>
            <a:endParaRPr lang="pt-BR" dirty="0" smtClean="0"/>
          </a:p>
          <a:p>
            <a:r>
              <a:rPr lang="pt-BR" dirty="0" smtClean="0"/>
              <a:t>Módulo 09: </a:t>
            </a:r>
            <a:r>
              <a:rPr lang="pt-BR" dirty="0"/>
              <a:t>Boas práticas e quebrando mitos</a:t>
            </a:r>
            <a:endParaRPr lang="pt-BR" dirty="0" smtClean="0"/>
          </a:p>
          <a:p>
            <a:r>
              <a:rPr lang="pt-BR" strike="sngStrike" dirty="0" smtClean="0"/>
              <a:t>Módulo 10: Unit Test com T-SQL</a:t>
            </a:r>
          </a:p>
          <a:p>
            <a:r>
              <a:rPr lang="pt-BR" dirty="0" smtClean="0"/>
              <a:t>Módulo </a:t>
            </a:r>
            <a:r>
              <a:rPr lang="pt-BR" dirty="0" smtClean="0"/>
              <a:t>11: </a:t>
            </a:r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smtClean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32495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Horário de aula</a:t>
            </a:r>
          </a:p>
          <a:p>
            <a:r>
              <a:rPr lang="pt-BR" dirty="0" smtClean="0"/>
              <a:t>Apresentação teórica + demos</a:t>
            </a:r>
          </a:p>
          <a:p>
            <a:r>
              <a:rPr lang="pt-BR" dirty="0" smtClean="0"/>
              <a:t>Laboratórios e painel de discussão</a:t>
            </a:r>
          </a:p>
          <a:p>
            <a:r>
              <a:rPr lang="pt-BR" dirty="0" smtClean="0">
                <a:latin typeface="+mj-lt"/>
              </a:rPr>
              <a:t>Respostas dos laboratórios e scripts das demonstrações serão disponibilizados para todos.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básicas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+mj-lt"/>
              </a:rPr>
              <a:t>Aparelho celular</a:t>
            </a:r>
          </a:p>
          <a:p>
            <a:r>
              <a:rPr lang="pt-BR" dirty="0" smtClean="0">
                <a:latin typeface="+mj-lt"/>
              </a:rPr>
              <a:t>Máquinas de trabalho</a:t>
            </a:r>
          </a:p>
          <a:p>
            <a:r>
              <a:rPr lang="pt-BR" dirty="0" smtClean="0">
                <a:latin typeface="+mj-lt"/>
              </a:rPr>
              <a:t>Acesso à Internet</a:t>
            </a:r>
          </a:p>
          <a:p>
            <a:r>
              <a:rPr lang="pt-BR" dirty="0" smtClean="0">
                <a:latin typeface="+mj-lt"/>
              </a:rPr>
              <a:t>Outros recursos:</a:t>
            </a:r>
          </a:p>
          <a:p>
            <a:pPr lvl="1"/>
            <a:r>
              <a:rPr lang="pt-BR" dirty="0" err="1" smtClean="0">
                <a:latin typeface="+mj-lt"/>
              </a:rPr>
              <a:t>SQLServerDF</a:t>
            </a:r>
            <a:r>
              <a:rPr lang="pt-BR" dirty="0" smtClean="0">
                <a:latin typeface="+mj-lt"/>
              </a:rPr>
              <a:t> - Grupo de estudo sobre SQL Server em Brasília. (http://sqlserverdf.sqlpass.org)</a:t>
            </a:r>
          </a:p>
          <a:p>
            <a:pPr lvl="1"/>
            <a:r>
              <a:rPr lang="pt-BR" dirty="0" smtClean="0">
                <a:latin typeface="+mj-lt"/>
              </a:rPr>
              <a:t>MSDN/TechNet – Comunidades Microsoft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+mj-lt"/>
              </a:rPr>
              <a:t>Nome</a:t>
            </a:r>
          </a:p>
          <a:p>
            <a:r>
              <a:rPr lang="pt-BR" sz="3000" dirty="0" smtClean="0">
                <a:latin typeface="+mj-lt"/>
              </a:rPr>
              <a:t>Empresa</a:t>
            </a:r>
          </a:p>
          <a:p>
            <a:r>
              <a:rPr lang="pt-BR" sz="3000" dirty="0" smtClean="0">
                <a:latin typeface="+mj-lt"/>
              </a:rPr>
              <a:t>Cargo / Função</a:t>
            </a:r>
          </a:p>
          <a:p>
            <a:r>
              <a:rPr lang="pt-BR" sz="3000" dirty="0" smtClean="0">
                <a:latin typeface="+mj-lt"/>
              </a:rPr>
              <a:t>Experiência com o SQL Server / Certificações</a:t>
            </a:r>
          </a:p>
          <a:p>
            <a:r>
              <a:rPr lang="pt-BR" sz="3000" dirty="0" smtClean="0">
                <a:latin typeface="+mj-lt"/>
              </a:rPr>
              <a:t>Expectativa em relação ao </a:t>
            </a:r>
            <a:r>
              <a:rPr lang="pt-BR" sz="3000" dirty="0" smtClean="0">
                <a:latin typeface="+mj-lt"/>
              </a:rPr>
              <a:t>curso</a:t>
            </a:r>
          </a:p>
          <a:p>
            <a:r>
              <a:rPr lang="en-US" sz="3000" dirty="0" err="1" smtClean="0">
                <a:latin typeface="+mj-lt"/>
              </a:rPr>
              <a:t>Já</a:t>
            </a:r>
            <a:r>
              <a:rPr lang="en-US" sz="3000" dirty="0" smtClean="0">
                <a:latin typeface="+mj-lt"/>
              </a:rPr>
              <a:t> fez </a:t>
            </a:r>
            <a:r>
              <a:rPr lang="en-US" sz="3000" dirty="0" err="1" smtClean="0">
                <a:latin typeface="+mj-lt"/>
              </a:rPr>
              <a:t>algum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 err="1" smtClean="0">
                <a:latin typeface="+mj-lt"/>
              </a:rPr>
              <a:t>curso</a:t>
            </a:r>
            <a:r>
              <a:rPr lang="en-US" sz="3000" dirty="0" smtClean="0">
                <a:latin typeface="+mj-lt"/>
              </a:rPr>
              <a:t> da Nimbus ?</a:t>
            </a:r>
          </a:p>
          <a:p>
            <a:endParaRPr lang="pt-BR" sz="30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199</TotalTime>
  <Words>176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Curso SQL Server 2010</vt:lpstr>
      <vt:lpstr>PowerPoint Presentation</vt:lpstr>
      <vt:lpstr>PowerPoint Presentation</vt:lpstr>
      <vt:lpstr>Agenda – Parte 1</vt:lpstr>
      <vt:lpstr>Agenda – Parte 2</vt:lpstr>
      <vt:lpstr>Metodologia </vt:lpstr>
      <vt:lpstr>Informações básicas</vt:lpstr>
      <vt:lpstr>Apresentação pessoal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altair.junior</dc:creator>
  <cp:lastModifiedBy>Fabiano</cp:lastModifiedBy>
  <cp:revision>28</cp:revision>
  <dcterms:created xsi:type="dcterms:W3CDTF">2010-05-17T16:38:52Z</dcterms:created>
  <dcterms:modified xsi:type="dcterms:W3CDTF">2013-05-11T11:47:33Z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