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3" r:id="rId14"/>
    <p:sldId id="28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1932" autoAdjust="0"/>
  </p:normalViewPr>
  <p:slideViewPr>
    <p:cSldViewPr>
      <p:cViewPr varScale="1">
        <p:scale>
          <a:sx n="65" d="100"/>
          <a:sy n="65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F9D1D-4F93-4EE0-BF89-0352E93C2CAF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974B54-1863-4B95-BC80-EE2F26B49265}">
      <dgm:prSet custT="1"/>
      <dgm:spPr/>
      <dgm:t>
        <a:bodyPr/>
        <a:lstStyle/>
        <a:p>
          <a:pPr rtl="0"/>
          <a:r>
            <a:rPr lang="es-MX" sz="1800" dirty="0" err="1" smtClean="0"/>
            <a:t>Executadas</a:t>
          </a:r>
          <a:r>
            <a:rPr lang="es-MX" sz="1800" dirty="0" smtClean="0"/>
            <a:t> “</a:t>
          </a:r>
          <a:r>
            <a:rPr lang="es-MX" sz="1800" dirty="0" err="1" smtClean="0"/>
            <a:t>row</a:t>
          </a:r>
          <a:r>
            <a:rPr lang="es-MX" sz="1800" dirty="0" smtClean="0"/>
            <a:t> </a:t>
          </a:r>
          <a:r>
            <a:rPr lang="es-MX" sz="1800" dirty="0" err="1" smtClean="0"/>
            <a:t>by</a:t>
          </a:r>
          <a:r>
            <a:rPr lang="es-MX" sz="1800" dirty="0" smtClean="0"/>
            <a:t> </a:t>
          </a:r>
          <a:r>
            <a:rPr lang="es-MX" sz="1800" dirty="0" err="1" smtClean="0"/>
            <a:t>row</a:t>
          </a:r>
          <a:r>
            <a:rPr lang="es-MX" sz="1800" dirty="0" smtClean="0"/>
            <a:t>”</a:t>
          </a:r>
          <a:endParaRPr lang="pt-BR" sz="1800" dirty="0"/>
        </a:p>
      </dgm:t>
    </dgm:pt>
    <dgm:pt modelId="{EE79C4F0-425D-48AE-9C67-FFB65A378FC9}" type="parTrans" cxnId="{42FE67A7-E9E7-4E0D-8AEF-49B126B9F24D}">
      <dgm:prSet/>
      <dgm:spPr/>
      <dgm:t>
        <a:bodyPr/>
        <a:lstStyle/>
        <a:p>
          <a:endParaRPr lang="pt-BR" sz="4000"/>
        </a:p>
      </dgm:t>
    </dgm:pt>
    <dgm:pt modelId="{305D4204-73D5-4255-955C-1D1FD98272B8}" type="sibTrans" cxnId="{42FE67A7-E9E7-4E0D-8AEF-49B126B9F24D}">
      <dgm:prSet/>
      <dgm:spPr/>
      <dgm:t>
        <a:bodyPr/>
        <a:lstStyle/>
        <a:p>
          <a:endParaRPr lang="pt-BR" sz="4000"/>
        </a:p>
      </dgm:t>
    </dgm:pt>
    <dgm:pt modelId="{F609F717-D8E1-438A-B6DB-1A7FBDEA4254}">
      <dgm:prSet custT="1"/>
      <dgm:spPr/>
      <dgm:t>
        <a:bodyPr/>
        <a:lstStyle/>
        <a:p>
          <a:pPr rtl="0"/>
          <a:r>
            <a:rPr lang="en-US" sz="1800" dirty="0" err="1" smtClean="0"/>
            <a:t>Em</a:t>
          </a:r>
          <a:r>
            <a:rPr lang="en-US" sz="1800" dirty="0" smtClean="0"/>
            <a:t> </a:t>
          </a:r>
          <a:r>
            <a:rPr lang="en-US" sz="1800" dirty="0" err="1" smtClean="0"/>
            <a:t>geral</a:t>
          </a:r>
          <a:r>
            <a:rPr lang="en-US" sz="1800" dirty="0" smtClean="0"/>
            <a:t> </a:t>
          </a:r>
          <a:r>
            <a:rPr lang="en-US" sz="1800" dirty="0" err="1" smtClean="0"/>
            <a:t>utilizam</a:t>
          </a:r>
          <a:r>
            <a:rPr lang="en-US" sz="1800" dirty="0" smtClean="0"/>
            <a:t> </a:t>
          </a:r>
          <a:r>
            <a:rPr lang="en-US" sz="1800" dirty="0" err="1" smtClean="0"/>
            <a:t>muita</a:t>
          </a:r>
          <a:r>
            <a:rPr lang="en-US" sz="1800" dirty="0" smtClean="0"/>
            <a:t> CPU</a:t>
          </a:r>
          <a:endParaRPr lang="pt-BR" sz="1800" dirty="0"/>
        </a:p>
      </dgm:t>
    </dgm:pt>
    <dgm:pt modelId="{F56CAA59-37DE-4A44-B406-73985343B85B}" type="parTrans" cxnId="{B62FE9DA-7552-4DFE-8B14-7F2E009C1DDD}">
      <dgm:prSet/>
      <dgm:spPr/>
      <dgm:t>
        <a:bodyPr/>
        <a:lstStyle/>
        <a:p>
          <a:endParaRPr lang="pt-BR" sz="4000"/>
        </a:p>
      </dgm:t>
    </dgm:pt>
    <dgm:pt modelId="{1485EA8C-BFA5-4352-9A06-C9C2FB816330}" type="sibTrans" cxnId="{B62FE9DA-7552-4DFE-8B14-7F2E009C1DDD}">
      <dgm:prSet/>
      <dgm:spPr/>
      <dgm:t>
        <a:bodyPr/>
        <a:lstStyle/>
        <a:p>
          <a:endParaRPr lang="pt-BR" sz="4000"/>
        </a:p>
      </dgm:t>
    </dgm:pt>
    <dgm:pt modelId="{3C366B48-1C75-4379-8DFF-57E31C5C6F6F}">
      <dgm:prSet custT="1"/>
      <dgm:spPr/>
      <dgm:t>
        <a:bodyPr/>
        <a:lstStyle/>
        <a:p>
          <a:pPr rtl="0"/>
          <a:r>
            <a:rPr lang="es-MX" sz="1800" dirty="0" err="1" smtClean="0"/>
            <a:t>Não</a:t>
          </a:r>
          <a:r>
            <a:rPr lang="es-MX" sz="1800" dirty="0" smtClean="0"/>
            <a:t> usar para </a:t>
          </a:r>
          <a:r>
            <a:rPr lang="es-MX" sz="1800" dirty="0" err="1" smtClean="0"/>
            <a:t>formatação</a:t>
          </a:r>
          <a:r>
            <a:rPr lang="es-MX" sz="1800" dirty="0" smtClean="0"/>
            <a:t> de dados</a:t>
          </a:r>
          <a:endParaRPr lang="pt-BR" sz="1800" dirty="0"/>
        </a:p>
      </dgm:t>
    </dgm:pt>
    <dgm:pt modelId="{8CAFCE7E-BDA3-4B4E-A39F-90C67CB59E01}" type="parTrans" cxnId="{6C4A7E39-0DCE-45FD-8E77-066B418DA49B}">
      <dgm:prSet/>
      <dgm:spPr/>
      <dgm:t>
        <a:bodyPr/>
        <a:lstStyle/>
        <a:p>
          <a:endParaRPr lang="pt-BR" sz="4000"/>
        </a:p>
      </dgm:t>
    </dgm:pt>
    <dgm:pt modelId="{5E4EA3AD-EA9A-44ED-A957-A283AE59596F}" type="sibTrans" cxnId="{6C4A7E39-0DCE-45FD-8E77-066B418DA49B}">
      <dgm:prSet/>
      <dgm:spPr/>
      <dgm:t>
        <a:bodyPr/>
        <a:lstStyle/>
        <a:p>
          <a:endParaRPr lang="pt-BR" sz="4000"/>
        </a:p>
      </dgm:t>
    </dgm:pt>
    <dgm:pt modelId="{5FBCD8BB-50FE-4EB5-8054-B593D9A03D72}">
      <dgm:prSet custT="1"/>
      <dgm:spPr/>
      <dgm:t>
        <a:bodyPr/>
        <a:lstStyle/>
        <a:p>
          <a:pPr rtl="0"/>
          <a:r>
            <a:rPr lang="es-MX" sz="1800" dirty="0" smtClean="0"/>
            <a:t>Se </a:t>
          </a:r>
          <a:r>
            <a:rPr lang="es-MX" sz="1800" dirty="0" err="1" smtClean="0"/>
            <a:t>possível</a:t>
          </a:r>
          <a:r>
            <a:rPr lang="es-MX" sz="1800" dirty="0" smtClean="0"/>
            <a:t> utilizar o código </a:t>
          </a:r>
          <a:r>
            <a:rPr lang="es-MX" sz="1800" dirty="0" err="1" smtClean="0"/>
            <a:t>ao</a:t>
          </a:r>
          <a:r>
            <a:rPr lang="es-MX" sz="1800" dirty="0" smtClean="0"/>
            <a:t> </a:t>
          </a:r>
          <a:r>
            <a:rPr lang="es-MX" sz="1800" dirty="0" err="1" smtClean="0"/>
            <a:t>invés</a:t>
          </a:r>
          <a:r>
            <a:rPr lang="es-MX" sz="1800" dirty="0" smtClean="0"/>
            <a:t> da </a:t>
          </a:r>
          <a:r>
            <a:rPr lang="es-MX" sz="1800" dirty="0" err="1" smtClean="0"/>
            <a:t>function</a:t>
          </a:r>
          <a:endParaRPr lang="pt-BR" sz="1800" dirty="0"/>
        </a:p>
      </dgm:t>
    </dgm:pt>
    <dgm:pt modelId="{DD37D56E-6B40-4FBE-8419-EB5F8F7DA698}" type="parTrans" cxnId="{65C06E1C-8304-4436-BBC0-F7576182596E}">
      <dgm:prSet/>
      <dgm:spPr/>
      <dgm:t>
        <a:bodyPr/>
        <a:lstStyle/>
        <a:p>
          <a:endParaRPr lang="pt-BR" sz="4000"/>
        </a:p>
      </dgm:t>
    </dgm:pt>
    <dgm:pt modelId="{1D538CC3-F25D-4AED-BF62-A083789EFA97}" type="sibTrans" cxnId="{65C06E1C-8304-4436-BBC0-F7576182596E}">
      <dgm:prSet/>
      <dgm:spPr/>
      <dgm:t>
        <a:bodyPr/>
        <a:lstStyle/>
        <a:p>
          <a:endParaRPr lang="pt-BR" sz="4000"/>
        </a:p>
      </dgm:t>
    </dgm:pt>
    <dgm:pt modelId="{9BA3F6FA-902B-4A7E-B1E2-A0BB0AB2A324}">
      <dgm:prSet custT="1"/>
      <dgm:spPr/>
      <dgm:t>
        <a:bodyPr/>
        <a:lstStyle/>
        <a:p>
          <a:pPr rtl="0"/>
          <a:r>
            <a:rPr lang="es-MX" sz="1800" dirty="0" err="1" smtClean="0"/>
            <a:t>Alguns</a:t>
          </a:r>
          <a:r>
            <a:rPr lang="es-MX" sz="1800" dirty="0" smtClean="0"/>
            <a:t> casos </a:t>
          </a:r>
          <a:r>
            <a:rPr lang="es-MX" sz="1800" dirty="0" err="1" smtClean="0"/>
            <a:t>comums</a:t>
          </a:r>
          <a:r>
            <a:rPr lang="es-MX" sz="1800" dirty="0" smtClean="0"/>
            <a:t> para uso:</a:t>
          </a:r>
          <a:endParaRPr lang="pt-BR" sz="1800" dirty="0"/>
        </a:p>
      </dgm:t>
    </dgm:pt>
    <dgm:pt modelId="{D36F98F8-C2BB-4F7E-80A9-AD507DDCE1CB}" type="parTrans" cxnId="{A67D0437-6096-4A90-905E-7708176AD8D3}">
      <dgm:prSet/>
      <dgm:spPr/>
      <dgm:t>
        <a:bodyPr/>
        <a:lstStyle/>
        <a:p>
          <a:endParaRPr lang="pt-BR" sz="4000"/>
        </a:p>
      </dgm:t>
    </dgm:pt>
    <dgm:pt modelId="{3512C524-94C0-4786-A66F-8C63CEE44283}" type="sibTrans" cxnId="{A67D0437-6096-4A90-905E-7708176AD8D3}">
      <dgm:prSet/>
      <dgm:spPr/>
      <dgm:t>
        <a:bodyPr/>
        <a:lstStyle/>
        <a:p>
          <a:endParaRPr lang="pt-BR" sz="4000"/>
        </a:p>
      </dgm:t>
    </dgm:pt>
    <dgm:pt modelId="{41AED706-7D96-4EBA-86C8-B6CD8748068D}">
      <dgm:prSet custT="1"/>
      <dgm:spPr/>
      <dgm:t>
        <a:bodyPr/>
        <a:lstStyle/>
        <a:p>
          <a:pPr rtl="0"/>
          <a:r>
            <a:rPr lang="es-MX" sz="1600" b="0" dirty="0" err="1" smtClean="0"/>
            <a:t>Parametrizar</a:t>
          </a:r>
          <a:r>
            <a:rPr lang="es-MX" sz="1600" b="0" dirty="0" smtClean="0"/>
            <a:t> códigos</a:t>
          </a:r>
          <a:endParaRPr lang="pt-BR" sz="1600" b="0" dirty="0"/>
        </a:p>
      </dgm:t>
    </dgm:pt>
    <dgm:pt modelId="{C469FDB0-EDAD-4EAE-B9B0-D86294C6BAC1}" type="parTrans" cxnId="{B8C5F397-069B-496E-9479-4F24BD2B65EE}">
      <dgm:prSet/>
      <dgm:spPr/>
      <dgm:t>
        <a:bodyPr/>
        <a:lstStyle/>
        <a:p>
          <a:endParaRPr lang="pt-BR" sz="4000"/>
        </a:p>
      </dgm:t>
    </dgm:pt>
    <dgm:pt modelId="{D0A99654-B475-4AAC-8F22-2CBA316E5B27}" type="sibTrans" cxnId="{B8C5F397-069B-496E-9479-4F24BD2B65EE}">
      <dgm:prSet/>
      <dgm:spPr/>
      <dgm:t>
        <a:bodyPr/>
        <a:lstStyle/>
        <a:p>
          <a:endParaRPr lang="pt-BR" sz="4000"/>
        </a:p>
      </dgm:t>
    </dgm:pt>
    <dgm:pt modelId="{A0A6CC2F-937C-4823-BAB4-2F23CCE802A1}">
      <dgm:prSet custT="1"/>
      <dgm:spPr/>
      <dgm:t>
        <a:bodyPr/>
        <a:lstStyle/>
        <a:p>
          <a:pPr rtl="0"/>
          <a:r>
            <a:rPr lang="es-MX" sz="1600" b="0" dirty="0" smtClean="0"/>
            <a:t>Facilitar </a:t>
          </a:r>
          <a:r>
            <a:rPr lang="es-MX" sz="1600" b="0" dirty="0" err="1" smtClean="0"/>
            <a:t>mantenção</a:t>
          </a:r>
          <a:endParaRPr lang="pt-BR" sz="1600" b="0" dirty="0"/>
        </a:p>
      </dgm:t>
    </dgm:pt>
    <dgm:pt modelId="{014412BB-DDE0-46DE-AD23-302F50672434}" type="parTrans" cxnId="{F2BB76AF-677F-4295-A96F-88ACF214E8DE}">
      <dgm:prSet/>
      <dgm:spPr/>
      <dgm:t>
        <a:bodyPr/>
        <a:lstStyle/>
        <a:p>
          <a:endParaRPr lang="pt-BR" sz="4000"/>
        </a:p>
      </dgm:t>
    </dgm:pt>
    <dgm:pt modelId="{8672057F-A83A-4E17-BAAC-FC3764C3A5A2}" type="sibTrans" cxnId="{F2BB76AF-677F-4295-A96F-88ACF214E8DE}">
      <dgm:prSet/>
      <dgm:spPr/>
      <dgm:t>
        <a:bodyPr/>
        <a:lstStyle/>
        <a:p>
          <a:endParaRPr lang="pt-BR" sz="4000"/>
        </a:p>
      </dgm:t>
    </dgm:pt>
    <dgm:pt modelId="{F23347E5-38CF-449E-BF03-B5373D10441F}">
      <dgm:prSet custT="1"/>
      <dgm:spPr/>
      <dgm:t>
        <a:bodyPr/>
        <a:lstStyle/>
        <a:p>
          <a:pPr rtl="0"/>
          <a:r>
            <a:rPr lang="es-MX" sz="1600" b="0" dirty="0" err="1" smtClean="0"/>
            <a:t>Manter</a:t>
          </a:r>
          <a:r>
            <a:rPr lang="es-MX" sz="1600" b="0" dirty="0" smtClean="0"/>
            <a:t> </a:t>
          </a:r>
          <a:r>
            <a:rPr lang="es-MX" sz="1600" b="0" dirty="0" err="1" smtClean="0"/>
            <a:t>regra</a:t>
          </a:r>
          <a:r>
            <a:rPr lang="es-MX" sz="1600" b="0" dirty="0" smtClean="0"/>
            <a:t> de </a:t>
          </a:r>
          <a:r>
            <a:rPr lang="es-MX" sz="1600" b="0" dirty="0" err="1" smtClean="0"/>
            <a:t>negócio</a:t>
          </a:r>
          <a:r>
            <a:rPr lang="es-MX" sz="1600" b="0" dirty="0" smtClean="0"/>
            <a:t> centralizada</a:t>
          </a:r>
          <a:endParaRPr lang="pt-BR" sz="1600" b="0" dirty="0"/>
        </a:p>
      </dgm:t>
    </dgm:pt>
    <dgm:pt modelId="{3E575235-5327-473D-9390-485D76A0F17E}" type="parTrans" cxnId="{F296582A-2AE3-424D-9FD5-4B9E9DE69AD5}">
      <dgm:prSet/>
      <dgm:spPr/>
      <dgm:t>
        <a:bodyPr/>
        <a:lstStyle/>
        <a:p>
          <a:endParaRPr lang="pt-BR" sz="4000"/>
        </a:p>
      </dgm:t>
    </dgm:pt>
    <dgm:pt modelId="{5A2919A6-1879-4290-B401-6808237C8953}" type="sibTrans" cxnId="{F296582A-2AE3-424D-9FD5-4B9E9DE69AD5}">
      <dgm:prSet/>
      <dgm:spPr/>
      <dgm:t>
        <a:bodyPr/>
        <a:lstStyle/>
        <a:p>
          <a:endParaRPr lang="pt-BR" sz="4000"/>
        </a:p>
      </dgm:t>
    </dgm:pt>
    <dgm:pt modelId="{5C0CAB4A-DDC3-4B4A-ABE1-A8C1A1462839}" type="pres">
      <dgm:prSet presAssocID="{DAEF9D1D-4F93-4EE0-BF89-0352E93C2CA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pt-BR"/>
        </a:p>
      </dgm:t>
    </dgm:pt>
    <dgm:pt modelId="{07C8F999-033D-458B-97B6-1CD0D9392D47}" type="pres">
      <dgm:prSet presAssocID="{DAEF9D1D-4F93-4EE0-BF89-0352E93C2CAF}" presName="Name1" presStyleCnt="0"/>
      <dgm:spPr/>
    </dgm:pt>
    <dgm:pt modelId="{E3989135-3AF3-4B48-8B88-C5B74FD0794D}" type="pres">
      <dgm:prSet presAssocID="{DAEF9D1D-4F93-4EE0-BF89-0352E93C2CAF}" presName="cycle" presStyleCnt="0"/>
      <dgm:spPr/>
    </dgm:pt>
    <dgm:pt modelId="{55C7CC96-441F-4DC3-89D1-9409CB192DF1}" type="pres">
      <dgm:prSet presAssocID="{DAEF9D1D-4F93-4EE0-BF89-0352E93C2CAF}" presName="srcNode" presStyleLbl="node1" presStyleIdx="0" presStyleCnt="5"/>
      <dgm:spPr/>
    </dgm:pt>
    <dgm:pt modelId="{A71A02EA-E6A8-4714-80C8-5CAAF91D8333}" type="pres">
      <dgm:prSet presAssocID="{DAEF9D1D-4F93-4EE0-BF89-0352E93C2CAF}" presName="conn" presStyleLbl="parChTrans1D2" presStyleIdx="0" presStyleCnt="1" custScaleX="84549" custLinFactNeighborX="6421" custLinFactNeighborY="6"/>
      <dgm:spPr/>
      <dgm:t>
        <a:bodyPr/>
        <a:lstStyle/>
        <a:p>
          <a:endParaRPr lang="pt-BR"/>
        </a:p>
      </dgm:t>
    </dgm:pt>
    <dgm:pt modelId="{F7596BC7-ECE9-4680-900E-73CBB319FB49}" type="pres">
      <dgm:prSet presAssocID="{DAEF9D1D-4F93-4EE0-BF89-0352E93C2CAF}" presName="extraNode" presStyleLbl="node1" presStyleIdx="0" presStyleCnt="5"/>
      <dgm:spPr/>
    </dgm:pt>
    <dgm:pt modelId="{C3F38895-AA0E-47A8-8524-E75FD7A6EF27}" type="pres">
      <dgm:prSet presAssocID="{DAEF9D1D-4F93-4EE0-BF89-0352E93C2CAF}" presName="dstNode" presStyleLbl="node1" presStyleIdx="0" presStyleCnt="5"/>
      <dgm:spPr/>
    </dgm:pt>
    <dgm:pt modelId="{E6C724B6-B4FF-4101-8D6F-31808C39F2C5}" type="pres">
      <dgm:prSet presAssocID="{92974B54-1863-4B95-BC80-EE2F26B49265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0EEDF0-CBD1-4160-AEE2-5D0483BF3C2B}" type="pres">
      <dgm:prSet presAssocID="{92974B54-1863-4B95-BC80-EE2F26B49265}" presName="accent_1" presStyleCnt="0"/>
      <dgm:spPr/>
    </dgm:pt>
    <dgm:pt modelId="{F97F01A7-0966-4AD8-A609-5DB733FAB0DE}" type="pres">
      <dgm:prSet presAssocID="{92974B54-1863-4B95-BC80-EE2F26B49265}" presName="accentRepeatNode" presStyleLbl="solidFgAcc1" presStyleIdx="0" presStyleCnt="5" custScaleX="68302" custScaleY="68302" custLinFactNeighborX="-2261" custLinFactNeighborY="-1569"/>
      <dgm:spPr/>
    </dgm:pt>
    <dgm:pt modelId="{038CBD20-8AF9-4406-BD6D-5A1BF3850275}" type="pres">
      <dgm:prSet presAssocID="{F609F717-D8E1-438A-B6DB-1A7FBDEA4254}" presName="text_2" presStyleLbl="node1" presStyleIdx="1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C8DD9E-BBA7-4A93-B606-8131F08996D0}" type="pres">
      <dgm:prSet presAssocID="{F609F717-D8E1-438A-B6DB-1A7FBDEA4254}" presName="accent_2" presStyleCnt="0"/>
      <dgm:spPr/>
    </dgm:pt>
    <dgm:pt modelId="{0A65AFE8-1E93-4368-8002-F1407FC26476}" type="pres">
      <dgm:prSet presAssocID="{F609F717-D8E1-438A-B6DB-1A7FBDEA4254}" presName="accentRepeatNode" presStyleLbl="solidFgAcc1" presStyleIdx="1" presStyleCnt="5" custScaleX="68302" custScaleY="68302" custLinFactNeighborX="-2261" custLinFactNeighborY="-25467"/>
      <dgm:spPr/>
    </dgm:pt>
    <dgm:pt modelId="{36F18B63-A6A5-4E39-82A7-64BF19DA3BC0}" type="pres">
      <dgm:prSet presAssocID="{3C366B48-1C75-4379-8DFF-57E31C5C6F6F}" presName="text_3" presStyleLbl="node1" presStyleIdx="2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3D60464-CEDB-4E2A-AB27-A8B8F104D492}" type="pres">
      <dgm:prSet presAssocID="{3C366B48-1C75-4379-8DFF-57E31C5C6F6F}" presName="accent_3" presStyleCnt="0"/>
      <dgm:spPr/>
    </dgm:pt>
    <dgm:pt modelId="{2BD690B3-8A1D-495C-9806-3AD6BD29F80E}" type="pres">
      <dgm:prSet presAssocID="{3C366B48-1C75-4379-8DFF-57E31C5C6F6F}" presName="accentRepeatNode" presStyleLbl="solidFgAcc1" presStyleIdx="2" presStyleCnt="5" custScaleX="68302" custScaleY="68302" custLinFactNeighborX="-2261" custLinFactNeighborY="-25467"/>
      <dgm:spPr/>
    </dgm:pt>
    <dgm:pt modelId="{427FADB6-2179-4B42-A5C6-FAF907DAEFB7}" type="pres">
      <dgm:prSet presAssocID="{5FBCD8BB-50FE-4EB5-8054-B593D9A03D72}" presName="text_4" presStyleLbl="node1" presStyleIdx="3" presStyleCnt="5" custLinFactNeighborY="-2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01529F1-BCB4-4B58-B078-4BCB6C400030}" type="pres">
      <dgm:prSet presAssocID="{5FBCD8BB-50FE-4EB5-8054-B593D9A03D72}" presName="accent_4" presStyleCnt="0"/>
      <dgm:spPr/>
    </dgm:pt>
    <dgm:pt modelId="{7896B18D-17B2-468C-901E-F32989C55E17}" type="pres">
      <dgm:prSet presAssocID="{5FBCD8BB-50FE-4EB5-8054-B593D9A03D72}" presName="accentRepeatNode" presStyleLbl="solidFgAcc1" presStyleIdx="3" presStyleCnt="5" custScaleX="68302" custScaleY="68302" custLinFactNeighborX="-2261" custLinFactNeighborY="-25467"/>
      <dgm:spPr/>
    </dgm:pt>
    <dgm:pt modelId="{73975B03-FD73-4212-9743-BD2C988F2404}" type="pres">
      <dgm:prSet presAssocID="{9BA3F6FA-902B-4A7E-B1E2-A0BB0AB2A324}" presName="text_5" presStyleLbl="node1" presStyleIdx="4" presStyleCnt="5" custScaleY="219930" custLinFactNeighborX="284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A7EF84-950C-4375-9EE6-342D745A4820}" type="pres">
      <dgm:prSet presAssocID="{9BA3F6FA-902B-4A7E-B1E2-A0BB0AB2A324}" presName="accent_5" presStyleCnt="0"/>
      <dgm:spPr/>
    </dgm:pt>
    <dgm:pt modelId="{C4818D2F-6626-4485-A55F-56ADAD240D1E}" type="pres">
      <dgm:prSet presAssocID="{9BA3F6FA-902B-4A7E-B1E2-A0BB0AB2A324}" presName="accentRepeatNode" presStyleLbl="solidFgAcc1" presStyleIdx="4" presStyleCnt="5" custScaleX="68302" custScaleY="68302" custLinFactNeighborX="-2261" custLinFactNeighborY="-1569"/>
      <dgm:spPr/>
    </dgm:pt>
  </dgm:ptLst>
  <dgm:cxnLst>
    <dgm:cxn modelId="{34801522-C5E6-4681-8142-59B010284D47}" type="presOf" srcId="{305D4204-73D5-4255-955C-1D1FD98272B8}" destId="{A71A02EA-E6A8-4714-80C8-5CAAF91D8333}" srcOrd="0" destOrd="0" presId="urn:microsoft.com/office/officeart/2008/layout/VerticalCurvedList"/>
    <dgm:cxn modelId="{5E875077-C0FA-4775-BB6B-D047F0820C29}" type="presOf" srcId="{3C366B48-1C75-4379-8DFF-57E31C5C6F6F}" destId="{36F18B63-A6A5-4E39-82A7-64BF19DA3BC0}" srcOrd="0" destOrd="0" presId="urn:microsoft.com/office/officeart/2008/layout/VerticalCurvedList"/>
    <dgm:cxn modelId="{B95744C6-63F5-4DAB-A0D8-F31D166084EE}" type="presOf" srcId="{9BA3F6FA-902B-4A7E-B1E2-A0BB0AB2A324}" destId="{73975B03-FD73-4212-9743-BD2C988F2404}" srcOrd="0" destOrd="0" presId="urn:microsoft.com/office/officeart/2008/layout/VerticalCurvedList"/>
    <dgm:cxn modelId="{6C4A7E39-0DCE-45FD-8E77-066B418DA49B}" srcId="{DAEF9D1D-4F93-4EE0-BF89-0352E93C2CAF}" destId="{3C366B48-1C75-4379-8DFF-57E31C5C6F6F}" srcOrd="2" destOrd="0" parTransId="{8CAFCE7E-BDA3-4B4E-A39F-90C67CB59E01}" sibTransId="{5E4EA3AD-EA9A-44ED-A957-A283AE59596F}"/>
    <dgm:cxn modelId="{B8C5F397-069B-496E-9479-4F24BD2B65EE}" srcId="{9BA3F6FA-902B-4A7E-B1E2-A0BB0AB2A324}" destId="{41AED706-7D96-4EBA-86C8-B6CD8748068D}" srcOrd="2" destOrd="0" parTransId="{C469FDB0-EDAD-4EAE-B9B0-D86294C6BAC1}" sibTransId="{D0A99654-B475-4AAC-8F22-2CBA316E5B27}"/>
    <dgm:cxn modelId="{CA15D902-93B4-4EBB-86F1-9F6D174ED076}" type="presOf" srcId="{92974B54-1863-4B95-BC80-EE2F26B49265}" destId="{E6C724B6-B4FF-4101-8D6F-31808C39F2C5}" srcOrd="0" destOrd="0" presId="urn:microsoft.com/office/officeart/2008/layout/VerticalCurvedList"/>
    <dgm:cxn modelId="{42FE67A7-E9E7-4E0D-8AEF-49B126B9F24D}" srcId="{DAEF9D1D-4F93-4EE0-BF89-0352E93C2CAF}" destId="{92974B54-1863-4B95-BC80-EE2F26B49265}" srcOrd="0" destOrd="0" parTransId="{EE79C4F0-425D-48AE-9C67-FFB65A378FC9}" sibTransId="{305D4204-73D5-4255-955C-1D1FD98272B8}"/>
    <dgm:cxn modelId="{5119B69D-98C9-4659-91E2-F8ACE8CE37CE}" type="presOf" srcId="{DAEF9D1D-4F93-4EE0-BF89-0352E93C2CAF}" destId="{5C0CAB4A-DDC3-4B4A-ABE1-A8C1A1462839}" srcOrd="0" destOrd="0" presId="urn:microsoft.com/office/officeart/2008/layout/VerticalCurvedList"/>
    <dgm:cxn modelId="{89F78588-24A4-41DA-8F06-69DEFDCDB4B0}" type="presOf" srcId="{A0A6CC2F-937C-4823-BAB4-2F23CCE802A1}" destId="{73975B03-FD73-4212-9743-BD2C988F2404}" srcOrd="0" destOrd="2" presId="urn:microsoft.com/office/officeart/2008/layout/VerticalCurvedList"/>
    <dgm:cxn modelId="{C36E4A55-C094-4746-AF36-FEEBCB1C1833}" type="presOf" srcId="{F609F717-D8E1-438A-B6DB-1A7FBDEA4254}" destId="{038CBD20-8AF9-4406-BD6D-5A1BF3850275}" srcOrd="0" destOrd="0" presId="urn:microsoft.com/office/officeart/2008/layout/VerticalCurvedList"/>
    <dgm:cxn modelId="{3C111380-1722-48F7-917B-AF54064FA464}" type="presOf" srcId="{F23347E5-38CF-449E-BF03-B5373D10441F}" destId="{73975B03-FD73-4212-9743-BD2C988F2404}" srcOrd="0" destOrd="1" presId="urn:microsoft.com/office/officeart/2008/layout/VerticalCurvedList"/>
    <dgm:cxn modelId="{65C06E1C-8304-4436-BBC0-F7576182596E}" srcId="{DAEF9D1D-4F93-4EE0-BF89-0352E93C2CAF}" destId="{5FBCD8BB-50FE-4EB5-8054-B593D9A03D72}" srcOrd="3" destOrd="0" parTransId="{DD37D56E-6B40-4FBE-8419-EB5F8F7DA698}" sibTransId="{1D538CC3-F25D-4AED-BF62-A083789EFA97}"/>
    <dgm:cxn modelId="{D86CB8E9-9FE4-49A6-B882-7CB1D047D166}" type="presOf" srcId="{41AED706-7D96-4EBA-86C8-B6CD8748068D}" destId="{73975B03-FD73-4212-9743-BD2C988F2404}" srcOrd="0" destOrd="3" presId="urn:microsoft.com/office/officeart/2008/layout/VerticalCurvedList"/>
    <dgm:cxn modelId="{B62FE9DA-7552-4DFE-8B14-7F2E009C1DDD}" srcId="{DAEF9D1D-4F93-4EE0-BF89-0352E93C2CAF}" destId="{F609F717-D8E1-438A-B6DB-1A7FBDEA4254}" srcOrd="1" destOrd="0" parTransId="{F56CAA59-37DE-4A44-B406-73985343B85B}" sibTransId="{1485EA8C-BFA5-4352-9A06-C9C2FB816330}"/>
    <dgm:cxn modelId="{F296582A-2AE3-424D-9FD5-4B9E9DE69AD5}" srcId="{9BA3F6FA-902B-4A7E-B1E2-A0BB0AB2A324}" destId="{F23347E5-38CF-449E-BF03-B5373D10441F}" srcOrd="0" destOrd="0" parTransId="{3E575235-5327-473D-9390-485D76A0F17E}" sibTransId="{5A2919A6-1879-4290-B401-6808237C8953}"/>
    <dgm:cxn modelId="{A67D0437-6096-4A90-905E-7708176AD8D3}" srcId="{DAEF9D1D-4F93-4EE0-BF89-0352E93C2CAF}" destId="{9BA3F6FA-902B-4A7E-B1E2-A0BB0AB2A324}" srcOrd="4" destOrd="0" parTransId="{D36F98F8-C2BB-4F7E-80A9-AD507DDCE1CB}" sibTransId="{3512C524-94C0-4786-A66F-8C63CEE44283}"/>
    <dgm:cxn modelId="{46C497F4-48FE-4DB7-B67F-CB48DEE8DC07}" type="presOf" srcId="{5FBCD8BB-50FE-4EB5-8054-B593D9A03D72}" destId="{427FADB6-2179-4B42-A5C6-FAF907DAEFB7}" srcOrd="0" destOrd="0" presId="urn:microsoft.com/office/officeart/2008/layout/VerticalCurvedList"/>
    <dgm:cxn modelId="{F2BB76AF-677F-4295-A96F-88ACF214E8DE}" srcId="{9BA3F6FA-902B-4A7E-B1E2-A0BB0AB2A324}" destId="{A0A6CC2F-937C-4823-BAB4-2F23CCE802A1}" srcOrd="1" destOrd="0" parTransId="{014412BB-DDE0-46DE-AD23-302F50672434}" sibTransId="{8672057F-A83A-4E17-BAAC-FC3764C3A5A2}"/>
    <dgm:cxn modelId="{39DE8A86-406C-4B0F-B601-BE2871C4251D}" type="presParOf" srcId="{5C0CAB4A-DDC3-4B4A-ABE1-A8C1A1462839}" destId="{07C8F999-033D-458B-97B6-1CD0D9392D47}" srcOrd="0" destOrd="0" presId="urn:microsoft.com/office/officeart/2008/layout/VerticalCurvedList"/>
    <dgm:cxn modelId="{B04ABB61-9DFE-4D62-A143-34D7C4CF54D6}" type="presParOf" srcId="{07C8F999-033D-458B-97B6-1CD0D9392D47}" destId="{E3989135-3AF3-4B48-8B88-C5B74FD0794D}" srcOrd="0" destOrd="0" presId="urn:microsoft.com/office/officeart/2008/layout/VerticalCurvedList"/>
    <dgm:cxn modelId="{D97E0F80-DAD9-461A-BEB2-3C565035C764}" type="presParOf" srcId="{E3989135-3AF3-4B48-8B88-C5B74FD0794D}" destId="{55C7CC96-441F-4DC3-89D1-9409CB192DF1}" srcOrd="0" destOrd="0" presId="urn:microsoft.com/office/officeart/2008/layout/VerticalCurvedList"/>
    <dgm:cxn modelId="{583CA896-7940-4EDE-8143-30D42ABF368D}" type="presParOf" srcId="{E3989135-3AF3-4B48-8B88-C5B74FD0794D}" destId="{A71A02EA-E6A8-4714-80C8-5CAAF91D8333}" srcOrd="1" destOrd="0" presId="urn:microsoft.com/office/officeart/2008/layout/VerticalCurvedList"/>
    <dgm:cxn modelId="{B8778E30-9621-4F88-929A-83216BCFA3E9}" type="presParOf" srcId="{E3989135-3AF3-4B48-8B88-C5B74FD0794D}" destId="{F7596BC7-ECE9-4680-900E-73CBB319FB49}" srcOrd="2" destOrd="0" presId="urn:microsoft.com/office/officeart/2008/layout/VerticalCurvedList"/>
    <dgm:cxn modelId="{E39BF3B8-88BB-48DE-8C56-6172D19169B2}" type="presParOf" srcId="{E3989135-3AF3-4B48-8B88-C5B74FD0794D}" destId="{C3F38895-AA0E-47A8-8524-E75FD7A6EF27}" srcOrd="3" destOrd="0" presId="urn:microsoft.com/office/officeart/2008/layout/VerticalCurvedList"/>
    <dgm:cxn modelId="{9D5050DA-DBF5-4846-960C-7321575C6267}" type="presParOf" srcId="{07C8F999-033D-458B-97B6-1CD0D9392D47}" destId="{E6C724B6-B4FF-4101-8D6F-31808C39F2C5}" srcOrd="1" destOrd="0" presId="urn:microsoft.com/office/officeart/2008/layout/VerticalCurvedList"/>
    <dgm:cxn modelId="{3F53697E-3855-4205-9C8A-EA7D4D070C93}" type="presParOf" srcId="{07C8F999-033D-458B-97B6-1CD0D9392D47}" destId="{ED0EEDF0-CBD1-4160-AEE2-5D0483BF3C2B}" srcOrd="2" destOrd="0" presId="urn:microsoft.com/office/officeart/2008/layout/VerticalCurvedList"/>
    <dgm:cxn modelId="{6085D4E3-846D-404B-BEC9-6EA1AF209507}" type="presParOf" srcId="{ED0EEDF0-CBD1-4160-AEE2-5D0483BF3C2B}" destId="{F97F01A7-0966-4AD8-A609-5DB733FAB0DE}" srcOrd="0" destOrd="0" presId="urn:microsoft.com/office/officeart/2008/layout/VerticalCurvedList"/>
    <dgm:cxn modelId="{28011C05-D755-4CAB-A912-FD7E6240691A}" type="presParOf" srcId="{07C8F999-033D-458B-97B6-1CD0D9392D47}" destId="{038CBD20-8AF9-4406-BD6D-5A1BF3850275}" srcOrd="3" destOrd="0" presId="urn:microsoft.com/office/officeart/2008/layout/VerticalCurvedList"/>
    <dgm:cxn modelId="{F57D3182-16A6-41BD-A11D-07E6D98298D5}" type="presParOf" srcId="{07C8F999-033D-458B-97B6-1CD0D9392D47}" destId="{C7C8DD9E-BBA7-4A93-B606-8131F08996D0}" srcOrd="4" destOrd="0" presId="urn:microsoft.com/office/officeart/2008/layout/VerticalCurvedList"/>
    <dgm:cxn modelId="{2471EC2B-8394-4F86-A486-17242CA4029F}" type="presParOf" srcId="{C7C8DD9E-BBA7-4A93-B606-8131F08996D0}" destId="{0A65AFE8-1E93-4368-8002-F1407FC26476}" srcOrd="0" destOrd="0" presId="urn:microsoft.com/office/officeart/2008/layout/VerticalCurvedList"/>
    <dgm:cxn modelId="{BAB09D8B-622D-4A92-87AF-0B6F6AB7B259}" type="presParOf" srcId="{07C8F999-033D-458B-97B6-1CD0D9392D47}" destId="{36F18B63-A6A5-4E39-82A7-64BF19DA3BC0}" srcOrd="5" destOrd="0" presId="urn:microsoft.com/office/officeart/2008/layout/VerticalCurvedList"/>
    <dgm:cxn modelId="{81577DA2-A1CF-4C74-BCDD-9547D4452CE9}" type="presParOf" srcId="{07C8F999-033D-458B-97B6-1CD0D9392D47}" destId="{23D60464-CEDB-4E2A-AB27-A8B8F104D492}" srcOrd="6" destOrd="0" presId="urn:microsoft.com/office/officeart/2008/layout/VerticalCurvedList"/>
    <dgm:cxn modelId="{244E5743-543C-44F4-8FD6-2F722636DEF8}" type="presParOf" srcId="{23D60464-CEDB-4E2A-AB27-A8B8F104D492}" destId="{2BD690B3-8A1D-495C-9806-3AD6BD29F80E}" srcOrd="0" destOrd="0" presId="urn:microsoft.com/office/officeart/2008/layout/VerticalCurvedList"/>
    <dgm:cxn modelId="{24DC57DB-5C72-4258-9AB4-205280FE119E}" type="presParOf" srcId="{07C8F999-033D-458B-97B6-1CD0D9392D47}" destId="{427FADB6-2179-4B42-A5C6-FAF907DAEFB7}" srcOrd="7" destOrd="0" presId="urn:microsoft.com/office/officeart/2008/layout/VerticalCurvedList"/>
    <dgm:cxn modelId="{65A0BEB5-E322-4BA0-9126-D18BE174FC30}" type="presParOf" srcId="{07C8F999-033D-458B-97B6-1CD0D9392D47}" destId="{301529F1-BCB4-4B58-B078-4BCB6C400030}" srcOrd="8" destOrd="0" presId="urn:microsoft.com/office/officeart/2008/layout/VerticalCurvedList"/>
    <dgm:cxn modelId="{73F1A538-23A9-4C11-8862-8D6C95B2CC43}" type="presParOf" srcId="{301529F1-BCB4-4B58-B078-4BCB6C400030}" destId="{7896B18D-17B2-468C-901E-F32989C55E17}" srcOrd="0" destOrd="0" presId="urn:microsoft.com/office/officeart/2008/layout/VerticalCurvedList"/>
    <dgm:cxn modelId="{939CFFA9-16FF-414A-B46E-CBC146374848}" type="presParOf" srcId="{07C8F999-033D-458B-97B6-1CD0D9392D47}" destId="{73975B03-FD73-4212-9743-BD2C988F2404}" srcOrd="9" destOrd="0" presId="urn:microsoft.com/office/officeart/2008/layout/VerticalCurvedList"/>
    <dgm:cxn modelId="{A9C77EA6-013B-4A8F-8FE1-C3F11E470EE8}" type="presParOf" srcId="{07C8F999-033D-458B-97B6-1CD0D9392D47}" destId="{08A7EF84-950C-4375-9EE6-342D745A4820}" srcOrd="10" destOrd="0" presId="urn:microsoft.com/office/officeart/2008/layout/VerticalCurvedList"/>
    <dgm:cxn modelId="{5399A754-03C4-4B7E-8B4A-72EB5C8217B7}" type="presParOf" srcId="{08A7EF84-950C-4375-9EE6-342D745A4820}" destId="{C4818D2F-6626-4485-A55F-56ADAD240D1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A02EA-E6A8-4714-80C8-5CAAF91D8333}">
      <dsp:nvSpPr>
        <dsp:cNvPr id="0" name=""/>
        <dsp:cNvSpPr/>
      </dsp:nvSpPr>
      <dsp:spPr>
        <a:xfrm>
          <a:off x="-5010424" y="-1011930"/>
          <a:ext cx="6064215" cy="7172427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724B6-B4FF-4101-8D6F-31808C39F2C5}">
      <dsp:nvSpPr>
        <dsp:cNvPr id="0" name=""/>
        <dsp:cNvSpPr/>
      </dsp:nvSpPr>
      <dsp:spPr>
        <a:xfrm>
          <a:off x="501394" y="242486"/>
          <a:ext cx="3726992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Executadas</a:t>
          </a:r>
          <a:r>
            <a:rPr lang="es-MX" sz="1800" kern="1200" dirty="0" smtClean="0"/>
            <a:t> “</a:t>
          </a:r>
          <a:r>
            <a:rPr lang="es-MX" sz="1800" kern="1200" dirty="0" err="1" smtClean="0"/>
            <a:t>row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by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row</a:t>
          </a:r>
          <a:r>
            <a:rPr lang="es-MX" sz="1800" kern="1200" dirty="0" smtClean="0"/>
            <a:t>”</a:t>
          </a:r>
          <a:endParaRPr lang="pt-BR" sz="1800" kern="1200" dirty="0"/>
        </a:p>
      </dsp:txBody>
      <dsp:txXfrm>
        <a:off x="501394" y="242486"/>
        <a:ext cx="3726992" cy="666287"/>
      </dsp:txXfrm>
    </dsp:sp>
    <dsp:sp modelId="{F97F01A7-0966-4AD8-A609-5DB733FAB0DE}">
      <dsp:nvSpPr>
        <dsp:cNvPr id="0" name=""/>
        <dsp:cNvSpPr/>
      </dsp:nvSpPr>
      <dsp:spPr>
        <a:xfrm>
          <a:off x="198133" y="278133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CBD20-8AF9-4406-BD6D-5A1BF3850275}">
      <dsp:nvSpPr>
        <dsp:cNvPr id="0" name=""/>
        <dsp:cNvSpPr/>
      </dsp:nvSpPr>
      <dsp:spPr>
        <a:xfrm>
          <a:off x="978836" y="1042571"/>
          <a:ext cx="3249550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geral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utilizam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muita</a:t>
          </a:r>
          <a:r>
            <a:rPr lang="en-US" sz="1800" kern="1200" dirty="0" smtClean="0"/>
            <a:t> CPU</a:t>
          </a:r>
          <a:endParaRPr lang="pt-BR" sz="1800" kern="1200" dirty="0"/>
        </a:p>
      </dsp:txBody>
      <dsp:txXfrm>
        <a:off x="978836" y="1042571"/>
        <a:ext cx="3249550" cy="666287"/>
      </dsp:txXfrm>
    </dsp:sp>
    <dsp:sp modelId="{0A65AFE8-1E93-4368-8002-F1407FC26476}">
      <dsp:nvSpPr>
        <dsp:cNvPr id="0" name=""/>
        <dsp:cNvSpPr/>
      </dsp:nvSpPr>
      <dsp:spPr>
        <a:xfrm>
          <a:off x="675575" y="1078207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18B63-A6A5-4E39-82A7-64BF19DA3BC0}">
      <dsp:nvSpPr>
        <dsp:cNvPr id="0" name=""/>
        <dsp:cNvSpPr/>
      </dsp:nvSpPr>
      <dsp:spPr>
        <a:xfrm>
          <a:off x="1125372" y="2041682"/>
          <a:ext cx="3103014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Não</a:t>
          </a:r>
          <a:r>
            <a:rPr lang="es-MX" sz="1800" kern="1200" dirty="0" smtClean="0"/>
            <a:t> usar para </a:t>
          </a:r>
          <a:r>
            <a:rPr lang="es-MX" sz="1800" kern="1200" dirty="0" err="1" smtClean="0"/>
            <a:t>formatação</a:t>
          </a:r>
          <a:r>
            <a:rPr lang="es-MX" sz="1800" kern="1200" dirty="0" smtClean="0"/>
            <a:t> de dados</a:t>
          </a:r>
          <a:endParaRPr lang="pt-BR" sz="1800" kern="1200" dirty="0"/>
        </a:p>
      </dsp:txBody>
      <dsp:txXfrm>
        <a:off x="1125372" y="2041682"/>
        <a:ext cx="3103014" cy="666287"/>
      </dsp:txXfrm>
    </dsp:sp>
    <dsp:sp modelId="{2BD690B3-8A1D-495C-9806-3AD6BD29F80E}">
      <dsp:nvSpPr>
        <dsp:cNvPr id="0" name=""/>
        <dsp:cNvSpPr/>
      </dsp:nvSpPr>
      <dsp:spPr>
        <a:xfrm>
          <a:off x="822111" y="2077318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FADB6-2179-4B42-A5C6-FAF907DAEFB7}">
      <dsp:nvSpPr>
        <dsp:cNvPr id="0" name=""/>
        <dsp:cNvSpPr/>
      </dsp:nvSpPr>
      <dsp:spPr>
        <a:xfrm>
          <a:off x="978836" y="3040793"/>
          <a:ext cx="3249550" cy="66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Se </a:t>
          </a:r>
          <a:r>
            <a:rPr lang="es-MX" sz="1800" kern="1200" dirty="0" err="1" smtClean="0"/>
            <a:t>possível</a:t>
          </a:r>
          <a:r>
            <a:rPr lang="es-MX" sz="1800" kern="1200" dirty="0" smtClean="0"/>
            <a:t> utilizar o código </a:t>
          </a:r>
          <a:r>
            <a:rPr lang="es-MX" sz="1800" kern="1200" dirty="0" err="1" smtClean="0"/>
            <a:t>ao</a:t>
          </a:r>
          <a:r>
            <a:rPr lang="es-MX" sz="1800" kern="1200" dirty="0" smtClean="0"/>
            <a:t> </a:t>
          </a:r>
          <a:r>
            <a:rPr lang="es-MX" sz="1800" kern="1200" dirty="0" err="1" smtClean="0"/>
            <a:t>invés</a:t>
          </a:r>
          <a:r>
            <a:rPr lang="es-MX" sz="1800" kern="1200" dirty="0" smtClean="0"/>
            <a:t> da </a:t>
          </a:r>
          <a:r>
            <a:rPr lang="es-MX" sz="1800" kern="1200" dirty="0" err="1" smtClean="0"/>
            <a:t>function</a:t>
          </a:r>
          <a:endParaRPr lang="pt-BR" sz="1800" kern="1200" dirty="0"/>
        </a:p>
      </dsp:txBody>
      <dsp:txXfrm>
        <a:off x="978836" y="3040793"/>
        <a:ext cx="3249550" cy="666287"/>
      </dsp:txXfrm>
    </dsp:sp>
    <dsp:sp modelId="{7896B18D-17B2-468C-901E-F32989C55E17}">
      <dsp:nvSpPr>
        <dsp:cNvPr id="0" name=""/>
        <dsp:cNvSpPr/>
      </dsp:nvSpPr>
      <dsp:spPr>
        <a:xfrm>
          <a:off x="675575" y="3076429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5B03-FD73-4212-9743-BD2C988F2404}">
      <dsp:nvSpPr>
        <dsp:cNvPr id="0" name=""/>
        <dsp:cNvSpPr/>
      </dsp:nvSpPr>
      <dsp:spPr>
        <a:xfrm>
          <a:off x="576553" y="3839391"/>
          <a:ext cx="3726992" cy="146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8865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err="1" smtClean="0"/>
            <a:t>Alguns</a:t>
          </a:r>
          <a:r>
            <a:rPr lang="es-MX" sz="1800" kern="1200" dirty="0" smtClean="0"/>
            <a:t> casos </a:t>
          </a:r>
          <a:r>
            <a:rPr lang="es-MX" sz="1800" kern="1200" dirty="0" err="1" smtClean="0"/>
            <a:t>comums</a:t>
          </a:r>
          <a:r>
            <a:rPr lang="es-MX" sz="1800" kern="1200" dirty="0" smtClean="0"/>
            <a:t> para uso:</a:t>
          </a:r>
          <a:endParaRPr lang="pt-BR" sz="18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0" kern="1200" dirty="0" err="1" smtClean="0"/>
            <a:t>Manter</a:t>
          </a:r>
          <a:r>
            <a:rPr lang="es-MX" sz="1600" b="0" kern="1200" dirty="0" smtClean="0"/>
            <a:t> </a:t>
          </a:r>
          <a:r>
            <a:rPr lang="es-MX" sz="1600" b="0" kern="1200" dirty="0" err="1" smtClean="0"/>
            <a:t>regra</a:t>
          </a:r>
          <a:r>
            <a:rPr lang="es-MX" sz="1600" b="0" kern="1200" dirty="0" smtClean="0"/>
            <a:t> de </a:t>
          </a:r>
          <a:r>
            <a:rPr lang="es-MX" sz="1600" b="0" kern="1200" dirty="0" err="1" smtClean="0"/>
            <a:t>negócio</a:t>
          </a:r>
          <a:r>
            <a:rPr lang="es-MX" sz="1600" b="0" kern="1200" dirty="0" smtClean="0"/>
            <a:t> centralizada</a:t>
          </a:r>
          <a:endParaRPr lang="pt-BR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0" kern="1200" dirty="0" smtClean="0"/>
            <a:t>Facilitar </a:t>
          </a:r>
          <a:r>
            <a:rPr lang="es-MX" sz="1600" b="0" kern="1200" dirty="0" err="1" smtClean="0"/>
            <a:t>mantenção</a:t>
          </a:r>
          <a:endParaRPr lang="pt-BR" sz="1600" b="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0" kern="1200" dirty="0" err="1" smtClean="0"/>
            <a:t>Parametrizar</a:t>
          </a:r>
          <a:r>
            <a:rPr lang="es-MX" sz="1600" b="0" kern="1200" dirty="0" smtClean="0"/>
            <a:t> códigos</a:t>
          </a:r>
          <a:endParaRPr lang="pt-BR" sz="1600" b="0" kern="1200" dirty="0"/>
        </a:p>
      </dsp:txBody>
      <dsp:txXfrm>
        <a:off x="576553" y="3839391"/>
        <a:ext cx="3726992" cy="1465365"/>
      </dsp:txXfrm>
    </dsp:sp>
    <dsp:sp modelId="{C4818D2F-6626-4485-A55F-56ADAD240D1E}">
      <dsp:nvSpPr>
        <dsp:cNvPr id="0" name=""/>
        <dsp:cNvSpPr/>
      </dsp:nvSpPr>
      <dsp:spPr>
        <a:xfrm>
          <a:off x="198133" y="4274577"/>
          <a:ext cx="568859" cy="568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6356-310E-48AB-9A6C-240778C50482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8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59159-5879-4B9D-90E5-3ED82088845C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48EEA-AE54-4A47-9D83-BAC7ABD75B75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</a:t>
            </a:r>
            <a:r>
              <a:rPr lang="en-US" sz="1200" dirty="0" err="1" smtClean="0"/>
              <a:t>TotalVendas</a:t>
            </a:r>
            <a:r>
              <a:rPr lang="en-US" sz="1200" dirty="0" smtClean="0"/>
              <a:t>(@</a:t>
            </a:r>
            <a:r>
              <a:rPr lang="en-US" sz="1200" dirty="0" err="1" smtClean="0"/>
              <a:t>codigoLivro</a:t>
            </a:r>
            <a:r>
              <a:rPr lang="en-US" sz="1200" dirty="0" smtClean="0"/>
              <a:t> char(6))</a:t>
            </a:r>
          </a:p>
          <a:p>
            <a:r>
              <a:rPr lang="pt-BR" sz="1200" dirty="0" smtClean="0"/>
              <a:t>RETURNS </a:t>
            </a:r>
            <a:r>
              <a:rPr lang="pt-BR" sz="1200" dirty="0" err="1" smtClean="0"/>
              <a:t>money</a:t>
            </a:r>
            <a:r>
              <a:rPr lang="pt-BR" sz="1200" dirty="0" smtClean="0"/>
              <a:t> AS</a:t>
            </a:r>
          </a:p>
          <a:p>
            <a:r>
              <a:rPr lang="pt-BR" sz="1200" dirty="0" smtClean="0"/>
              <a:t>BEGIN</a:t>
            </a:r>
          </a:p>
          <a:p>
            <a:r>
              <a:rPr lang="pt-BR" sz="1200" dirty="0" smtClean="0"/>
              <a:t>	DECLARE @total </a:t>
            </a:r>
            <a:r>
              <a:rPr lang="pt-BR" sz="1200" dirty="0" err="1" smtClean="0"/>
              <a:t>money</a:t>
            </a:r>
            <a:endParaRPr lang="pt-BR" sz="1200" dirty="0" smtClean="0"/>
          </a:p>
          <a:p>
            <a:r>
              <a:rPr lang="pt-BR" sz="1200" dirty="0" smtClean="0"/>
              <a:t>	SET @total = </a:t>
            </a:r>
          </a:p>
          <a:p>
            <a:r>
              <a:rPr lang="pt-BR" sz="1200" dirty="0" smtClean="0"/>
              <a:t>		(SELECT SUM(</a:t>
            </a:r>
            <a:r>
              <a:rPr lang="pt-BR" sz="1200" dirty="0" err="1" smtClean="0"/>
              <a:t>price</a:t>
            </a:r>
            <a:r>
              <a:rPr lang="pt-BR" sz="1200" dirty="0" smtClean="0"/>
              <a:t> * </a:t>
            </a:r>
            <a:r>
              <a:rPr lang="pt-BR" sz="1200" dirty="0" err="1" smtClean="0"/>
              <a:t>qty</a:t>
            </a:r>
            <a:r>
              <a:rPr lang="pt-BR" sz="1200" dirty="0" smtClean="0"/>
              <a:t>) </a:t>
            </a:r>
          </a:p>
          <a:p>
            <a:r>
              <a:rPr lang="en-US" sz="1200" dirty="0" smtClean="0"/>
              <a:t>		 FROM titles INNER JOIN sales ON </a:t>
            </a:r>
            <a:r>
              <a:rPr lang="en-US" sz="1200" dirty="0" err="1" smtClean="0"/>
              <a:t>titles.title_id</a:t>
            </a:r>
            <a:r>
              <a:rPr lang="en-US" sz="1200" dirty="0" smtClean="0"/>
              <a:t> = </a:t>
            </a:r>
            <a:r>
              <a:rPr lang="en-US" sz="1200" dirty="0" err="1" smtClean="0"/>
              <a:t>sales.title_id</a:t>
            </a:r>
            <a:endParaRPr lang="en-US" sz="1200" dirty="0" smtClean="0"/>
          </a:p>
          <a:p>
            <a:r>
              <a:rPr lang="pt-BR" sz="1200" dirty="0" smtClean="0"/>
              <a:t>		 WHERE </a:t>
            </a:r>
            <a:r>
              <a:rPr lang="pt-BR" sz="1200" dirty="0" err="1" smtClean="0"/>
              <a:t>titles</a:t>
            </a:r>
            <a:r>
              <a:rPr lang="pt-BR" sz="1200" dirty="0" smtClean="0"/>
              <a:t>.</a:t>
            </a:r>
            <a:r>
              <a:rPr lang="pt-BR" sz="1200" dirty="0" err="1" smtClean="0"/>
              <a:t>title_id</a:t>
            </a:r>
            <a:r>
              <a:rPr lang="pt-BR" sz="1200" dirty="0" smtClean="0"/>
              <a:t> = @</a:t>
            </a:r>
            <a:r>
              <a:rPr lang="pt-BR" sz="1200" dirty="0" err="1" smtClean="0"/>
              <a:t>codigoLivro</a:t>
            </a:r>
            <a:r>
              <a:rPr lang="pt-BR" sz="1200" dirty="0" smtClean="0"/>
              <a:t>)</a:t>
            </a:r>
          </a:p>
          <a:p>
            <a:r>
              <a:rPr lang="pt-BR" sz="1200" dirty="0" smtClean="0"/>
              <a:t>	RETURN @total</a:t>
            </a:r>
          </a:p>
          <a:p>
            <a:r>
              <a:rPr lang="pt-BR" sz="1200" dirty="0" smtClean="0"/>
              <a:t>END</a:t>
            </a:r>
          </a:p>
          <a:p>
            <a:r>
              <a:rPr lang="pt-BR" sz="1200" dirty="0" smtClean="0"/>
              <a:t>---------------------------</a:t>
            </a:r>
          </a:p>
          <a:p>
            <a:r>
              <a:rPr lang="pt-BR" sz="1200" dirty="0" smtClean="0"/>
              <a:t>-- Vendas do livro 'BU1032'</a:t>
            </a:r>
          </a:p>
          <a:p>
            <a:r>
              <a:rPr lang="pt-BR" sz="1200" dirty="0" smtClean="0"/>
              <a:t>SELECT </a:t>
            </a:r>
            <a:r>
              <a:rPr lang="pt-BR" sz="1200" dirty="0" err="1" smtClean="0"/>
              <a:t>dbo</a:t>
            </a:r>
            <a:r>
              <a:rPr lang="pt-BR" sz="1200" dirty="0" smtClean="0"/>
              <a:t>.</a:t>
            </a:r>
            <a:r>
              <a:rPr lang="pt-BR" sz="1200" dirty="0" err="1" smtClean="0"/>
              <a:t>TotalVendas</a:t>
            </a:r>
            <a:r>
              <a:rPr lang="pt-BR" sz="1200" dirty="0" smtClean="0"/>
              <a:t>('BU1032')</a:t>
            </a:r>
          </a:p>
          <a:p>
            <a:r>
              <a:rPr lang="pt-BR" sz="1200" dirty="0" smtClean="0"/>
              <a:t>-- Relatório de vendas dos livros</a:t>
            </a:r>
          </a:p>
          <a:p>
            <a:r>
              <a:rPr lang="en-US" sz="1200" dirty="0" smtClean="0"/>
              <a:t>SELECT 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, title, </a:t>
            </a:r>
            <a:r>
              <a:rPr lang="en-US" sz="1200" dirty="0" err="1" smtClean="0"/>
              <a:t>dbo.TotalVendas</a:t>
            </a:r>
            <a:r>
              <a:rPr lang="en-US" sz="1200" dirty="0" smtClean="0"/>
              <a:t>(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) FROM titles</a:t>
            </a:r>
          </a:p>
          <a:p>
            <a:r>
              <a:rPr lang="pt-BR" sz="1200" dirty="0" smtClean="0"/>
              <a:t>-- Dados dos 3 best-sellers</a:t>
            </a:r>
          </a:p>
          <a:p>
            <a:r>
              <a:rPr lang="en-US" sz="1200" dirty="0" smtClean="0"/>
              <a:t>SELECT TOP 3 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, title, price FROM titles ORDER BY </a:t>
            </a:r>
            <a:r>
              <a:rPr lang="en-US" sz="1200" dirty="0" err="1" smtClean="0"/>
              <a:t>dbo.TotalVendas</a:t>
            </a:r>
            <a:r>
              <a:rPr lang="en-US" sz="1200" dirty="0" smtClean="0"/>
              <a:t>(</a:t>
            </a:r>
            <a:r>
              <a:rPr lang="en-US" sz="1200" dirty="0" err="1" smtClean="0"/>
              <a:t>title_id</a:t>
            </a:r>
            <a:r>
              <a:rPr lang="en-US" sz="1200" dirty="0" smtClean="0"/>
              <a:t>) DESC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2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</a:t>
            </a:r>
            <a:r>
              <a:rPr lang="en-US" sz="1200" dirty="0" err="1" smtClean="0"/>
              <a:t>dbo.PedidosDoCliente</a:t>
            </a:r>
            <a:r>
              <a:rPr lang="en-US" sz="1200" dirty="0" smtClean="0"/>
              <a:t>(@</a:t>
            </a:r>
            <a:r>
              <a:rPr lang="en-US" sz="1200" dirty="0" err="1" smtClean="0"/>
              <a:t>codigoCliente</a:t>
            </a:r>
            <a:r>
              <a:rPr lang="en-US" sz="1200" dirty="0" smtClean="0"/>
              <a:t> char(5))</a:t>
            </a:r>
          </a:p>
          <a:p>
            <a:r>
              <a:rPr lang="pt-BR" sz="1200" dirty="0" smtClean="0"/>
              <a:t>RETURNS TABLE</a:t>
            </a:r>
          </a:p>
          <a:p>
            <a:r>
              <a:rPr lang="pt-BR" sz="1200" dirty="0" smtClean="0"/>
              <a:t>AS</a:t>
            </a:r>
          </a:p>
          <a:p>
            <a:r>
              <a:rPr lang="pt-BR" sz="1200" dirty="0" smtClean="0"/>
              <a:t>RETURN</a:t>
            </a:r>
          </a:p>
          <a:p>
            <a:r>
              <a:rPr lang="pt-BR" sz="1200" dirty="0" smtClean="0"/>
              <a:t>	SELECT 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CustomerID</a:t>
            </a:r>
            <a:r>
              <a:rPr lang="pt-BR" sz="1200" dirty="0" smtClean="0"/>
              <a:t>,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OrderID</a:t>
            </a:r>
            <a:r>
              <a:rPr lang="pt-BR" sz="1200" dirty="0" smtClean="0"/>
              <a:t>,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OrderDate</a:t>
            </a:r>
            <a:r>
              <a:rPr lang="pt-BR" sz="1200" dirty="0" smtClean="0"/>
              <a:t>, </a:t>
            </a:r>
          </a:p>
          <a:p>
            <a:r>
              <a:rPr lang="en-US" sz="1200" dirty="0" smtClean="0"/>
              <a:t>	             [Order Details].</a:t>
            </a:r>
            <a:r>
              <a:rPr lang="en-US" sz="1200" dirty="0" err="1" smtClean="0"/>
              <a:t>UnitPrice</a:t>
            </a:r>
            <a:r>
              <a:rPr lang="en-US" sz="1200" dirty="0" smtClean="0"/>
              <a:t> * [Order Details].Quantity AS </a:t>
            </a:r>
            <a:r>
              <a:rPr lang="en-US" sz="1200" dirty="0" err="1" smtClean="0"/>
              <a:t>Ammount</a:t>
            </a:r>
            <a:r>
              <a:rPr lang="en-US" sz="1200" dirty="0" smtClean="0"/>
              <a:t>, </a:t>
            </a:r>
          </a:p>
          <a:p>
            <a:r>
              <a:rPr lang="pt-BR" sz="1200" dirty="0" smtClean="0"/>
              <a:t>	            </a:t>
            </a:r>
            <a:r>
              <a:rPr lang="pt-BR" sz="1200" dirty="0" err="1" smtClean="0"/>
              <a:t>Products</a:t>
            </a:r>
            <a:r>
              <a:rPr lang="pt-BR" sz="1200" dirty="0" smtClean="0"/>
              <a:t>.</a:t>
            </a:r>
            <a:r>
              <a:rPr lang="pt-BR" sz="1200" dirty="0" err="1" smtClean="0"/>
              <a:t>ProductName</a:t>
            </a:r>
            <a:endParaRPr lang="pt-BR" sz="1200" dirty="0" smtClean="0"/>
          </a:p>
          <a:p>
            <a:r>
              <a:rPr lang="pt-BR" sz="1200" dirty="0" smtClean="0"/>
              <a:t>	FROM   [</a:t>
            </a:r>
            <a:r>
              <a:rPr lang="pt-BR" sz="1200" dirty="0" err="1" smtClean="0"/>
              <a:t>Order</a:t>
            </a:r>
            <a:r>
              <a:rPr lang="pt-BR" sz="1200" dirty="0" smtClean="0"/>
              <a:t> </a:t>
            </a:r>
            <a:r>
              <a:rPr lang="pt-BR" sz="1200" dirty="0" err="1" smtClean="0"/>
              <a:t>Details</a:t>
            </a:r>
            <a:r>
              <a:rPr lang="pt-BR" sz="1200" dirty="0" smtClean="0"/>
              <a:t>] </a:t>
            </a:r>
          </a:p>
          <a:p>
            <a:r>
              <a:rPr lang="en-US" sz="1200" dirty="0" smtClean="0"/>
              <a:t>	            INNER JOIN Orders ON [Order Details].</a:t>
            </a:r>
            <a:r>
              <a:rPr lang="en-US" sz="1200" dirty="0" err="1" smtClean="0"/>
              <a:t>OrderID</a:t>
            </a:r>
            <a:r>
              <a:rPr lang="en-US" sz="1200" dirty="0" smtClean="0"/>
              <a:t> = </a:t>
            </a:r>
            <a:r>
              <a:rPr lang="en-US" sz="1200" dirty="0" err="1" smtClean="0"/>
              <a:t>Orders.OrderID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	            INNER JOIN Products ON [Order Details].</a:t>
            </a:r>
            <a:r>
              <a:rPr lang="en-US" sz="1200" dirty="0" err="1" smtClean="0"/>
              <a:t>ProductID</a:t>
            </a:r>
            <a:r>
              <a:rPr lang="en-US" sz="1200" dirty="0" smtClean="0"/>
              <a:t> = </a:t>
            </a:r>
            <a:r>
              <a:rPr lang="en-US" sz="1200" dirty="0" err="1" smtClean="0"/>
              <a:t>Products.ProductID</a:t>
            </a:r>
            <a:endParaRPr lang="en-US" sz="1200" dirty="0" smtClean="0"/>
          </a:p>
          <a:p>
            <a:r>
              <a:rPr lang="pt-BR" sz="1200" dirty="0" smtClean="0"/>
              <a:t>	WHERE  </a:t>
            </a:r>
            <a:r>
              <a:rPr lang="pt-BR" sz="1200" dirty="0" err="1" smtClean="0"/>
              <a:t>Orders</a:t>
            </a:r>
            <a:r>
              <a:rPr lang="pt-BR" sz="1200" dirty="0" smtClean="0"/>
              <a:t>.</a:t>
            </a:r>
            <a:r>
              <a:rPr lang="pt-BR" sz="1200" dirty="0" err="1" smtClean="0"/>
              <a:t>CustomerID</a:t>
            </a:r>
            <a:r>
              <a:rPr lang="pt-BR" sz="1200" dirty="0" smtClean="0"/>
              <a:t> = @</a:t>
            </a:r>
            <a:r>
              <a:rPr lang="pt-BR" sz="1200" dirty="0" err="1" smtClean="0"/>
              <a:t>codigoCliente</a:t>
            </a:r>
            <a:endParaRPr lang="pt-BR" sz="1200" dirty="0" smtClean="0"/>
          </a:p>
          <a:p>
            <a:r>
              <a:rPr lang="pt-BR" sz="1200" dirty="0" smtClean="0"/>
              <a:t>---------------</a:t>
            </a:r>
          </a:p>
          <a:p>
            <a:r>
              <a:rPr lang="pt-BR" sz="1200" dirty="0" smtClean="0"/>
              <a:t>-- Detalhes dos pedidos do cliente 'ALFKI'</a:t>
            </a:r>
          </a:p>
          <a:p>
            <a:r>
              <a:rPr lang="pt-BR" sz="1200" dirty="0" smtClean="0"/>
              <a:t>SELECT * FROM </a:t>
            </a:r>
            <a:r>
              <a:rPr lang="pt-BR" sz="1200" dirty="0" err="1" smtClean="0"/>
              <a:t>dbo</a:t>
            </a:r>
            <a:r>
              <a:rPr lang="pt-BR" sz="1200" dirty="0" smtClean="0"/>
              <a:t>.</a:t>
            </a:r>
            <a:r>
              <a:rPr lang="pt-BR" sz="1200" dirty="0" err="1" smtClean="0"/>
              <a:t>PedidosDoCliente</a:t>
            </a:r>
            <a:r>
              <a:rPr lang="pt-BR" sz="1200" dirty="0" smtClean="0"/>
              <a:t>('ALFKI')</a:t>
            </a:r>
          </a:p>
          <a:p>
            <a:r>
              <a:rPr lang="pt-BR" sz="1200" dirty="0" smtClean="0"/>
              <a:t>-- Total vendido por cliente</a:t>
            </a:r>
          </a:p>
          <a:p>
            <a:r>
              <a:rPr lang="pt-BR" sz="1200" dirty="0" smtClean="0"/>
              <a:t>SELECT cliente.</a:t>
            </a:r>
            <a:r>
              <a:rPr lang="pt-BR" sz="1200" dirty="0" err="1" smtClean="0"/>
              <a:t>CompanyName</a:t>
            </a:r>
            <a:r>
              <a:rPr lang="pt-BR" sz="1200" dirty="0" smtClean="0"/>
              <a:t>, </a:t>
            </a:r>
          </a:p>
          <a:p>
            <a:r>
              <a:rPr lang="pt-BR" sz="1200" dirty="0" smtClean="0"/>
              <a:t>            (SELECT SUM(</a:t>
            </a:r>
            <a:r>
              <a:rPr lang="pt-BR" sz="1200" dirty="0" err="1" smtClean="0"/>
              <a:t>Ammount</a:t>
            </a:r>
            <a:r>
              <a:rPr lang="pt-BR" sz="1200" dirty="0" smtClean="0"/>
              <a:t>) FROM </a:t>
            </a:r>
            <a:r>
              <a:rPr lang="pt-BR" sz="1200" dirty="0" err="1" smtClean="0"/>
              <a:t>dbo</a:t>
            </a:r>
            <a:r>
              <a:rPr lang="pt-BR" sz="1200" dirty="0" smtClean="0"/>
              <a:t>.</a:t>
            </a:r>
            <a:r>
              <a:rPr lang="pt-BR" sz="1200" dirty="0" err="1" smtClean="0"/>
              <a:t>PedidosDoCliente</a:t>
            </a:r>
            <a:r>
              <a:rPr lang="pt-BR" sz="1200" dirty="0" smtClean="0"/>
              <a:t>(cliente.</a:t>
            </a:r>
            <a:r>
              <a:rPr lang="pt-BR" sz="1200" dirty="0" err="1" smtClean="0"/>
              <a:t>CustomerID</a:t>
            </a:r>
            <a:r>
              <a:rPr lang="pt-BR" sz="1200" dirty="0" smtClean="0"/>
              <a:t>))</a:t>
            </a:r>
          </a:p>
          <a:p>
            <a:r>
              <a:rPr lang="pt-BR" sz="1200" dirty="0" smtClean="0"/>
              <a:t>FROM   </a:t>
            </a:r>
            <a:r>
              <a:rPr lang="pt-BR" sz="1200" dirty="0" err="1" smtClean="0"/>
              <a:t>Customers</a:t>
            </a:r>
            <a:r>
              <a:rPr lang="pt-BR" sz="1200" dirty="0" smtClean="0"/>
              <a:t> AS cliente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2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TESTE(@I INT)</a:t>
            </a:r>
          </a:p>
          <a:p>
            <a:r>
              <a:rPr lang="pt-BR" sz="1200" dirty="0" smtClean="0"/>
              <a:t>RETURNS INT</a:t>
            </a:r>
          </a:p>
          <a:p>
            <a:r>
              <a:rPr lang="en-US" sz="1200" dirty="0" smtClean="0"/>
              <a:t>WITH RETURNS NULL ON NULL INPUT</a:t>
            </a:r>
          </a:p>
          <a:p>
            <a:r>
              <a:rPr lang="pt-BR" sz="1200" dirty="0" smtClean="0"/>
              <a:t>AS</a:t>
            </a:r>
          </a:p>
          <a:p>
            <a:r>
              <a:rPr lang="pt-BR" sz="1200" dirty="0" smtClean="0"/>
              <a:t>BEGIN</a:t>
            </a:r>
          </a:p>
          <a:p>
            <a:r>
              <a:rPr lang="pt-BR" sz="1200" dirty="0" smtClean="0"/>
              <a:t>	RETURN 3</a:t>
            </a:r>
          </a:p>
          <a:p>
            <a:r>
              <a:rPr lang="pt-BR" sz="1200" dirty="0" smtClean="0"/>
              <a:t>END</a:t>
            </a:r>
          </a:p>
          <a:p>
            <a:r>
              <a:rPr lang="pt-BR" sz="1200" dirty="0" smtClean="0"/>
              <a:t>-----------------------------------------------------</a:t>
            </a:r>
          </a:p>
          <a:p>
            <a:r>
              <a:rPr lang="pt-BR" sz="1200" dirty="0" smtClean="0"/>
              <a:t>SELECT DBO.TESTE(1), DBO.TESTE(NULL)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2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29429-E697-49BC-8FB4-060655C13FF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5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CREATE FUNCTION TESTE(@I INT)</a:t>
            </a:r>
          </a:p>
          <a:p>
            <a:r>
              <a:rPr lang="pt-BR" sz="1200" dirty="0" smtClean="0"/>
              <a:t>RETURNS INT</a:t>
            </a:r>
          </a:p>
          <a:p>
            <a:r>
              <a:rPr lang="en-US" sz="1200" dirty="0" smtClean="0"/>
              <a:t>WITH RETURNS NULL ON NULL INPUT</a:t>
            </a:r>
          </a:p>
          <a:p>
            <a:r>
              <a:rPr lang="pt-BR" sz="1200" dirty="0" smtClean="0"/>
              <a:t>AS</a:t>
            </a:r>
          </a:p>
          <a:p>
            <a:r>
              <a:rPr lang="pt-BR" sz="1200" dirty="0" smtClean="0"/>
              <a:t>BEGIN</a:t>
            </a:r>
          </a:p>
          <a:p>
            <a:r>
              <a:rPr lang="pt-BR" sz="1200" dirty="0" smtClean="0"/>
              <a:t>	RETURN 3</a:t>
            </a:r>
          </a:p>
          <a:p>
            <a:r>
              <a:rPr lang="pt-BR" sz="1200" dirty="0" smtClean="0"/>
              <a:t>END</a:t>
            </a:r>
          </a:p>
          <a:p>
            <a:r>
              <a:rPr lang="pt-BR" sz="1200" dirty="0" smtClean="0"/>
              <a:t>-----------------------------------------------------</a:t>
            </a:r>
          </a:p>
          <a:p>
            <a:r>
              <a:rPr lang="pt-BR" sz="1200" dirty="0" smtClean="0"/>
              <a:t>SELECT DBO.TESTE(1), DBO.TESTE(NULL)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9477A-4DCA-4EE2-B825-6A83204FCB4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9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 dirty="0" smtClean="0"/>
              <a:t>SQL11 – T-SQL Expert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2008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3786182" y="3465950"/>
            <a:ext cx="1676400" cy="104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 userDrawn="1"/>
        </p:nvSpPr>
        <p:spPr>
          <a:xfrm>
            <a:off x="357158" y="5000636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Módulo 02 – </a:t>
            </a:r>
            <a:r>
              <a:rPr lang="pt-BR" sz="3200" b="1" cap="none" spc="0" dirty="0" err="1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Functions</a:t>
            </a:r>
            <a:endParaRPr lang="pt-BR" sz="3200" b="1" cap="none" spc="0" baseline="0" dirty="0" smtClean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  <a:p>
            <a:pPr algn="ctr"/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02 |</a:t>
            </a:r>
            <a:r>
              <a:rPr lang="pt-BR" sz="1600" b="0" dirty="0" smtClean="0">
                <a:solidFill>
                  <a:schemeClr val="tx2"/>
                </a:solidFill>
              </a:rPr>
              <a:t> </a:t>
            </a:r>
            <a:r>
              <a:rPr lang="pt-BR" sz="1600" b="0" dirty="0" err="1" smtClean="0">
                <a:solidFill>
                  <a:schemeClr val="tx2"/>
                </a:solidFill>
              </a:rPr>
              <a:t>Functions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2844" y="285866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 baseline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Seção do módulo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 smtClean="0">
                <a:solidFill>
                  <a:schemeClr val="tx2"/>
                </a:solidFill>
              </a:rPr>
              <a:t>Módulo 01 |</a:t>
            </a:r>
            <a:r>
              <a:rPr lang="pt-BR" sz="1600" b="0" dirty="0" smtClean="0">
                <a:solidFill>
                  <a:schemeClr val="tx2"/>
                </a:solidFill>
              </a:rPr>
              <a:t> Otimização, Tabelas e Consultas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8" y="3933056"/>
            <a:ext cx="8358187" cy="1924819"/>
          </a:xfrm>
        </p:spPr>
        <p:txBody>
          <a:bodyPr/>
          <a:lstStyle>
            <a:lvl1pPr>
              <a:buFontTx/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dirty="0" smtClean="0"/>
              <a:t>Clique para descrever a seção, se necessário</a:t>
            </a:r>
          </a:p>
          <a:p>
            <a:pPr lvl="0"/>
            <a:endParaRPr lang="pt-B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7153-7099-47CB-9E6F-8A7C378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23/07/2013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8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Performance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Entender como as </a:t>
            </a:r>
            <a:r>
              <a:rPr lang="pt-BR" dirty="0" err="1" smtClean="0"/>
              <a:t>functions</a:t>
            </a:r>
            <a:r>
              <a:rPr lang="pt-BR" dirty="0" smtClean="0"/>
              <a:t> são executadas</a:t>
            </a:r>
          </a:p>
          <a:p>
            <a:r>
              <a:rPr lang="en-US" dirty="0" smtClean="0"/>
              <a:t>CPU</a:t>
            </a:r>
          </a:p>
          <a:p>
            <a:r>
              <a:rPr lang="en-US" dirty="0" smtClean="0"/>
              <a:t>Page Split – Halloween Problem</a:t>
            </a:r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formatar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dados?</a:t>
            </a:r>
          </a:p>
          <a:p>
            <a:r>
              <a:rPr lang="en-US" dirty="0" smtClean="0"/>
              <a:t>Scalar functions com </a:t>
            </a:r>
            <a:r>
              <a:rPr lang="en-US" dirty="0" err="1" smtClean="0"/>
              <a:t>SubQueries</a:t>
            </a:r>
            <a:endParaRPr lang="en-US" dirty="0" smtClean="0"/>
          </a:p>
          <a:p>
            <a:r>
              <a:rPr lang="en-US" dirty="0" err="1" smtClean="0"/>
              <a:t>Paralelismo</a:t>
            </a:r>
            <a:endParaRPr lang="en-US" dirty="0" smtClean="0"/>
          </a:p>
          <a:p>
            <a:r>
              <a:rPr lang="pt-BR" dirty="0" err="1"/>
              <a:t>Multi</a:t>
            </a:r>
            <a:r>
              <a:rPr lang="pt-BR" dirty="0"/>
              <a:t> </a:t>
            </a:r>
            <a:r>
              <a:rPr lang="pt-BR" dirty="0" err="1"/>
              <a:t>Statment</a:t>
            </a:r>
            <a:r>
              <a:rPr lang="pt-BR" dirty="0"/>
              <a:t> </a:t>
            </a:r>
            <a:r>
              <a:rPr lang="pt-BR" dirty="0" err="1" smtClean="0"/>
              <a:t>Function</a:t>
            </a:r>
            <a:endParaRPr lang="pt-BR" dirty="0" smtClean="0"/>
          </a:p>
          <a:p>
            <a:r>
              <a:rPr lang="en-US" dirty="0" err="1" smtClean="0"/>
              <a:t>Índices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functions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 smtClean="0"/>
              <a:t>SQL11 – T-SQL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Definidas pelo Usuário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UDF’s</a:t>
            </a:r>
            <a:r>
              <a:rPr lang="pt-BR" dirty="0" smtClean="0"/>
              <a:t>:  </a:t>
            </a:r>
            <a:r>
              <a:rPr lang="pt-BR" i="1" dirty="0" err="1" smtClean="0"/>
              <a:t>User</a:t>
            </a:r>
            <a:r>
              <a:rPr lang="pt-BR" i="1" dirty="0" smtClean="0"/>
              <a:t> </a:t>
            </a:r>
            <a:r>
              <a:rPr lang="pt-BR" i="1" dirty="0" err="1" smtClean="0"/>
              <a:t>Defined</a:t>
            </a:r>
            <a:r>
              <a:rPr lang="pt-BR" i="1" dirty="0" smtClean="0"/>
              <a:t> </a:t>
            </a:r>
            <a:r>
              <a:rPr lang="pt-BR" i="1" dirty="0" err="1" smtClean="0"/>
              <a:t>Functions</a:t>
            </a:r>
            <a:endParaRPr lang="pt-BR" dirty="0" smtClean="0"/>
          </a:p>
          <a:p>
            <a:pPr lvl="1"/>
            <a:r>
              <a:rPr lang="pt-BR" dirty="0" smtClean="0"/>
              <a:t>Rotinas que executam código e retornam um valor escalar ou uma tabela.</a:t>
            </a:r>
          </a:p>
          <a:p>
            <a:r>
              <a:rPr lang="pt-BR" dirty="0" smtClean="0"/>
              <a:t>Tipos de UDF </a:t>
            </a:r>
          </a:p>
          <a:p>
            <a:pPr lvl="1"/>
            <a:r>
              <a:rPr lang="pt-BR" dirty="0" smtClean="0"/>
              <a:t>Escalar: Retorna um valor escalar</a:t>
            </a:r>
          </a:p>
          <a:p>
            <a:pPr lvl="1"/>
            <a:r>
              <a:rPr lang="pt-BR" dirty="0" smtClean="0"/>
              <a:t>Tabela </a:t>
            </a:r>
            <a:r>
              <a:rPr lang="pt-BR" dirty="0" err="1" smtClean="0"/>
              <a:t>inline</a:t>
            </a:r>
            <a:r>
              <a:rPr lang="pt-BR" dirty="0" smtClean="0"/>
              <a:t>: </a:t>
            </a:r>
            <a:r>
              <a:rPr lang="pt-BR" dirty="0" err="1" smtClean="0"/>
              <a:t>Retona</a:t>
            </a:r>
            <a:r>
              <a:rPr lang="pt-BR" dirty="0" smtClean="0"/>
              <a:t> tabela; código limitado a uma linha</a:t>
            </a:r>
          </a:p>
          <a:p>
            <a:pPr lvl="1"/>
            <a:r>
              <a:rPr lang="pt-BR" dirty="0" smtClean="0"/>
              <a:t>Tabela </a:t>
            </a:r>
            <a:r>
              <a:rPr lang="pt-BR" dirty="0" err="1" smtClean="0"/>
              <a:t>multi-statement</a:t>
            </a:r>
            <a:r>
              <a:rPr lang="pt-BR" dirty="0" smtClean="0"/>
              <a:t>: Retorna tabela, código com várias linhas</a:t>
            </a:r>
          </a:p>
          <a:p>
            <a:pPr lvl="1"/>
            <a:r>
              <a:rPr lang="pt-BR" dirty="0" smtClean="0"/>
              <a:t>CLR: Funções criadas em linguagem de programação Microsoft.NET Framework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5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UDF Escalar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000" dirty="0" smtClean="0"/>
              <a:t>Retorna valor escalar</a:t>
            </a:r>
          </a:p>
          <a:p>
            <a:r>
              <a:rPr lang="pt-BR" sz="3000" dirty="0" smtClean="0"/>
              <a:t>Sintaxe</a:t>
            </a:r>
          </a:p>
          <a:p>
            <a:pPr>
              <a:buNone/>
            </a:pP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nome_função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lista_parâmetros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RETURNS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tipo_valor_retorno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AS </a:t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BEGIN</a:t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corpo_função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3000" b="0" dirty="0" err="1" smtClean="0">
                <a:latin typeface="Consolas" pitchFamily="49" charset="0"/>
                <a:cs typeface="Consolas" pitchFamily="49" charset="0"/>
              </a:rPr>
              <a:t>expressão_escalar</a:t>
            </a: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t-BR" sz="30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3000" b="0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5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UDF Tabela </a:t>
            </a:r>
            <a:r>
              <a:rPr lang="pt-BR" dirty="0" err="1" smtClean="0"/>
              <a:t>Inline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Retorna tabela (</a:t>
            </a:r>
            <a:r>
              <a:rPr lang="pt-BR" i="1" dirty="0" err="1" smtClean="0"/>
              <a:t>resultset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Corpo da função é um único comando SELECT</a:t>
            </a:r>
          </a:p>
          <a:p>
            <a:r>
              <a:rPr lang="pt-BR" dirty="0" smtClean="0"/>
              <a:t>Estrutura da tabela retornada: estrutura do SELECT</a:t>
            </a:r>
          </a:p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pt-BR" sz="2800" b="0" dirty="0" err="1" smtClean="0">
                <a:latin typeface="Consolas" pitchFamily="49" charset="0"/>
                <a:cs typeface="Consolas" pitchFamily="49" charset="0"/>
              </a:rPr>
              <a:t>nome_função</a:t>
            </a: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sz="2800" b="0" dirty="0" err="1" smtClean="0">
                <a:latin typeface="Consolas" pitchFamily="49" charset="0"/>
                <a:cs typeface="Consolas" pitchFamily="49" charset="0"/>
              </a:rPr>
              <a:t>lista_parâmetros</a:t>
            </a: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sz="28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RETURNS TABLE</a:t>
            </a:r>
            <a:br>
              <a:rPr lang="pt-BR" sz="28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AS </a:t>
            </a:r>
            <a:br>
              <a:rPr lang="pt-BR" sz="2800" b="0" dirty="0" smtClean="0">
                <a:latin typeface="Consolas" pitchFamily="49" charset="0"/>
                <a:cs typeface="Consolas" pitchFamily="49" charset="0"/>
              </a:rPr>
            </a:br>
            <a:r>
              <a:rPr lang="pt-BR" sz="2800" b="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pt-BR" sz="2800" b="0" dirty="0" err="1" smtClean="0">
                <a:latin typeface="Consolas" pitchFamily="49" charset="0"/>
                <a:cs typeface="Consolas" pitchFamily="49" charset="0"/>
              </a:rPr>
              <a:t>comando_SELECT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6148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UDF Tabela </a:t>
            </a:r>
            <a:r>
              <a:rPr lang="pt-BR" dirty="0" err="1" smtClean="0"/>
              <a:t>Multi-Statement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Retorna tabela (</a:t>
            </a:r>
            <a:r>
              <a:rPr lang="pt-BR" i="1" dirty="0" err="1" smtClean="0"/>
              <a:t>resultset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Corpo da função é conjunto de comandos T-SQL</a:t>
            </a:r>
          </a:p>
          <a:p>
            <a:r>
              <a:rPr lang="pt-BR" dirty="0" smtClean="0"/>
              <a:t>Estrutura da tabela retornada: cláusula RETURNS</a:t>
            </a:r>
          </a:p>
          <a:p>
            <a:r>
              <a:rPr lang="pt-BR" dirty="0" smtClean="0"/>
              <a:t>Sintaxe</a:t>
            </a:r>
          </a:p>
          <a:p>
            <a:pPr>
              <a:buNone/>
            </a:pPr>
            <a:r>
              <a:rPr lang="pt-BR" b="0" dirty="0" smtClean="0"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nome_função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lista_parâmetros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RETURNS @tabela TABLE (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definição_tabela</a:t>
            </a:r>
            <a:r>
              <a:rPr lang="pt-BR" b="0" dirty="0" smtClean="0">
                <a:latin typeface="Consolas" pitchFamily="49" charset="0"/>
                <a:cs typeface="Consolas" pitchFamily="49" charset="0"/>
              </a:rPr>
              <a:t>)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AS 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BEGIN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t-BR" b="0" dirty="0" err="1" smtClean="0">
                <a:latin typeface="Consolas" pitchFamily="49" charset="0"/>
                <a:cs typeface="Consolas" pitchFamily="49" charset="0"/>
              </a:rPr>
              <a:t>corpo_função</a:t>
            </a:r>
            <a:endParaRPr lang="pt-BR" b="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b="0" dirty="0" smtClean="0">
                <a:latin typeface="Consolas" pitchFamily="49" charset="0"/>
                <a:cs typeface="Consolas" pitchFamily="49" charset="0"/>
              </a:rPr>
              <a:t>     -- manipula @tabela como uma tabela</a:t>
            </a:r>
          </a:p>
          <a:p>
            <a:pPr>
              <a:buNone/>
            </a:pPr>
            <a:r>
              <a:rPr lang="pt-BR" b="0" dirty="0" smtClean="0">
                <a:latin typeface="Consolas" pitchFamily="49" charset="0"/>
                <a:cs typeface="Consolas" pitchFamily="49" charset="0"/>
              </a:rPr>
              <a:t>     RETURN</a:t>
            </a:r>
            <a:br>
              <a:rPr lang="pt-BR" b="0" dirty="0" smtClean="0">
                <a:latin typeface="Consolas" pitchFamily="49" charset="0"/>
                <a:cs typeface="Consolas" pitchFamily="49" charset="0"/>
              </a:rPr>
            </a:br>
            <a:r>
              <a:rPr lang="pt-BR" b="0" dirty="0" smtClean="0">
                <a:latin typeface="Consolas" pitchFamily="49" charset="0"/>
                <a:cs typeface="Consolas" pitchFamily="49" charset="0"/>
              </a:rPr>
              <a:t>END</a:t>
            </a:r>
            <a:endParaRPr lang="pt-BR" b="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Opções de criação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ENCRYPTION</a:t>
            </a:r>
          </a:p>
          <a:p>
            <a:pPr lvl="1"/>
            <a:r>
              <a:rPr lang="pt-BR" dirty="0" smtClean="0"/>
              <a:t>Criptografa o conteúdo da função, impedindo que seu texto original seja visto (</a:t>
            </a:r>
            <a:r>
              <a:rPr lang="pt-BR" b="1" dirty="0" err="1" smtClean="0"/>
              <a:t>sp_helptext</a:t>
            </a:r>
            <a:r>
              <a:rPr lang="pt-BR" dirty="0" smtClean="0"/>
              <a:t>).</a:t>
            </a:r>
          </a:p>
          <a:p>
            <a:r>
              <a:rPr lang="pt-BR" dirty="0" smtClean="0"/>
              <a:t>SCHEMABINDING</a:t>
            </a:r>
          </a:p>
          <a:p>
            <a:pPr lvl="1"/>
            <a:r>
              <a:rPr lang="pt-BR" dirty="0" smtClean="0"/>
              <a:t>Evita que objetos referenciados pela função sejam apagados ou esquema envolvido seja alterado.</a:t>
            </a:r>
          </a:p>
          <a:p>
            <a:r>
              <a:rPr lang="pt-BR" dirty="0" smtClean="0"/>
              <a:t>RETURNS NULL ON NULL INPUT</a:t>
            </a:r>
          </a:p>
          <a:p>
            <a:pPr lvl="1"/>
            <a:r>
              <a:rPr lang="pt-BR" dirty="0" smtClean="0"/>
              <a:t>Não executa a função caso entrada seja NULL</a:t>
            </a:r>
          </a:p>
          <a:p>
            <a:r>
              <a:rPr lang="pt-BR" dirty="0" smtClean="0"/>
              <a:t>CALLED ON NULL INPUT</a:t>
            </a:r>
          </a:p>
          <a:p>
            <a:pPr lvl="1"/>
            <a:r>
              <a:rPr lang="pt-BR" dirty="0" smtClean="0"/>
              <a:t>Executa a função mesmo que entrada seja NULL</a:t>
            </a:r>
          </a:p>
          <a:p>
            <a:pPr lvl="1"/>
            <a:r>
              <a:rPr lang="pt-BR" dirty="0" smtClean="0"/>
              <a:t>Opção padrão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2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SQL – Scalar Functions</a:t>
            </a:r>
            <a:endParaRPr lang="pt-BR" dirty="0"/>
          </a:p>
        </p:txBody>
      </p:sp>
      <p:pic>
        <p:nvPicPr>
          <p:cNvPr id="4098" name="Picture 2" descr="http://cdn.computertipsfree.com/wp-content/uploads/100-cpu-usage-150x15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107504" y="908720"/>
          <a:ext cx="4303546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100" name="Picture 4" descr="http://3.bp.blogspot.com/_cOsdQ1l1eyk/SubtSuZgpMI/AAAAAAAACtA/i8Kq18jnP0o/s400/CPU+usage+100percent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52836"/>
            <a:ext cx="1368152" cy="332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9001156" cy="714356"/>
          </a:xfrm>
        </p:spPr>
        <p:txBody>
          <a:bodyPr/>
          <a:lstStyle/>
          <a:p>
            <a:r>
              <a:rPr lang="en-US" dirty="0" smtClean="0"/>
              <a:t>Functions – Scalar functions ?</a:t>
            </a:r>
            <a:endParaRPr lang="pt-BR" dirty="0"/>
          </a:p>
        </p:txBody>
      </p:sp>
      <p:sp>
        <p:nvSpPr>
          <p:cNvPr id="5" name="AutoShape 41"/>
          <p:cNvSpPr>
            <a:spLocks noChangeArrowheads="1"/>
          </p:cNvSpPr>
          <p:nvPr/>
        </p:nvSpPr>
        <p:spPr bwMode="auto">
          <a:xfrm>
            <a:off x="837085" y="1764129"/>
            <a:ext cx="7259061" cy="182194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800" dirty="0"/>
              <a:t>SELECT </a:t>
            </a:r>
            <a:r>
              <a:rPr lang="pt-BR" sz="2800" dirty="0" err="1"/>
              <a:t>ContactName</a:t>
            </a:r>
            <a:r>
              <a:rPr lang="pt-BR" sz="2800" dirty="0"/>
              <a:t>, </a:t>
            </a:r>
          </a:p>
          <a:p>
            <a:r>
              <a:rPr lang="pt-BR" sz="2800" dirty="0"/>
              <a:t>       CONVERT(Time, </a:t>
            </a:r>
            <a:r>
              <a:rPr lang="pt-BR" sz="2800" dirty="0" err="1"/>
              <a:t>GetDate</a:t>
            </a:r>
            <a:r>
              <a:rPr lang="pt-BR" sz="2800" dirty="0"/>
              <a:t>()) AS Hora</a:t>
            </a:r>
          </a:p>
          <a:p>
            <a:r>
              <a:rPr lang="pt-BR" sz="2800" dirty="0"/>
              <a:t>  FROM </a:t>
            </a:r>
            <a:r>
              <a:rPr lang="pt-BR" sz="2800" dirty="0" err="1" smtClean="0"/>
              <a:t>CustomersBig</a:t>
            </a:r>
            <a:endParaRPr lang="pt-BR" sz="2800" dirty="0"/>
          </a:p>
        </p:txBody>
      </p:sp>
      <p:sp>
        <p:nvSpPr>
          <p:cNvPr id="2" name="Rectangle 1"/>
          <p:cNvSpPr/>
          <p:nvPr/>
        </p:nvSpPr>
        <p:spPr>
          <a:xfrm>
            <a:off x="337273" y="4828684"/>
            <a:ext cx="83974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/>
              <a:t>O que veremos na coluna Hora?</a:t>
            </a:r>
          </a:p>
          <a:p>
            <a:pPr algn="ctr"/>
            <a:r>
              <a:rPr lang="pt-BR" sz="2400" b="1" dirty="0" smtClean="0"/>
              <a:t>A - Um valor diferente para cada linha.</a:t>
            </a:r>
          </a:p>
          <a:p>
            <a:pPr algn="ctr"/>
            <a:r>
              <a:rPr lang="pt-BR" sz="2400" b="1" dirty="0" smtClean="0"/>
              <a:t>B </a:t>
            </a:r>
            <a:r>
              <a:rPr lang="pt-BR" sz="2400" b="1" dirty="0"/>
              <a:t>- O mesmo valor para todas as linhas.</a:t>
            </a:r>
          </a:p>
        </p:txBody>
      </p:sp>
      <p:sp>
        <p:nvSpPr>
          <p:cNvPr id="6" name="AutoShape 41"/>
          <p:cNvSpPr>
            <a:spLocks noChangeArrowheads="1"/>
          </p:cNvSpPr>
          <p:nvPr/>
        </p:nvSpPr>
        <p:spPr bwMode="auto">
          <a:xfrm>
            <a:off x="1259629" y="638120"/>
            <a:ext cx="6552731" cy="433541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sz="2400" dirty="0"/>
              <a:t>CREATE FUNCTION </a:t>
            </a:r>
            <a:r>
              <a:rPr lang="pt-BR" sz="2400" dirty="0" err="1"/>
              <a:t>dbo.fn_RetornaHora</a:t>
            </a:r>
            <a:r>
              <a:rPr lang="pt-BR" sz="2400" dirty="0"/>
              <a:t>()</a:t>
            </a:r>
          </a:p>
          <a:p>
            <a:r>
              <a:rPr lang="pt-BR" sz="2400" dirty="0"/>
              <a:t>RETURNS Time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  RETURN CONVERT(Time, </a:t>
            </a:r>
            <a:r>
              <a:rPr lang="pt-BR" sz="2400" dirty="0" err="1"/>
              <a:t>GetDate</a:t>
            </a:r>
            <a:r>
              <a:rPr lang="pt-BR" sz="2400" dirty="0"/>
              <a:t>())</a:t>
            </a:r>
          </a:p>
          <a:p>
            <a:r>
              <a:rPr lang="pt-BR" sz="2400" dirty="0"/>
              <a:t>END</a:t>
            </a:r>
          </a:p>
          <a:p>
            <a:r>
              <a:rPr lang="pt-BR" sz="2400" dirty="0"/>
              <a:t>GO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ContactName</a:t>
            </a:r>
            <a:r>
              <a:rPr lang="pt-BR" sz="2400" dirty="0"/>
              <a:t>, </a:t>
            </a:r>
          </a:p>
          <a:p>
            <a:r>
              <a:rPr lang="pt-BR" sz="2400" dirty="0"/>
              <a:t>       </a:t>
            </a:r>
            <a:r>
              <a:rPr lang="pt-BR" sz="2400" dirty="0" err="1"/>
              <a:t>dbo.fn_RetornaHora</a:t>
            </a:r>
            <a:r>
              <a:rPr lang="pt-BR" sz="2400" dirty="0"/>
              <a:t>() AS Hora</a:t>
            </a:r>
          </a:p>
          <a:p>
            <a:r>
              <a:rPr lang="pt-BR" sz="2400" dirty="0"/>
              <a:t>  FROM </a:t>
            </a:r>
            <a:r>
              <a:rPr lang="pt-BR" sz="2400" dirty="0" err="1"/>
              <a:t>CustomersBig</a:t>
            </a:r>
            <a:endParaRPr lang="pt-BR" sz="2400" dirty="0"/>
          </a:p>
          <a:p>
            <a:r>
              <a:rPr lang="pt-BR" sz="24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521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</p:bld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DDE8392FBFCB49B5618AE07350B2F7" ma:contentTypeVersion="0" ma:contentTypeDescription="Crie um novo documento." ma:contentTypeScope="" ma:versionID="807afa852a202cb7d5385bb3c072a0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E79091E-3475-4F2E-8D6C-37BA4DFF6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21DAA-24F8-4345-ACAA-CAEF895D90B7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3228</TotalTime>
  <Words>411</Words>
  <Application>Microsoft Office PowerPoint</Application>
  <PresentationFormat>On-screen Show (4:3)</PresentationFormat>
  <Paragraphs>132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Funções Definidas pelo Usuário</vt:lpstr>
      <vt:lpstr>UDF Escalar</vt:lpstr>
      <vt:lpstr>UDF Tabela Inline</vt:lpstr>
      <vt:lpstr>UDF Tabela Multi-Statement</vt:lpstr>
      <vt:lpstr>Opções de criação</vt:lpstr>
      <vt:lpstr>Código SQL – Scalar Functions</vt:lpstr>
      <vt:lpstr>Functions – Scalar functions ?</vt:lpstr>
      <vt:lpstr>Performance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02 - Functions</dc:title>
  <dc:creator>Fabiano Neves Amorim</dc:creator>
  <cp:lastModifiedBy>Fabiano Amorim</cp:lastModifiedBy>
  <cp:revision>113</cp:revision>
  <dcterms:created xsi:type="dcterms:W3CDTF">2010-05-17T16:38:52Z</dcterms:created>
  <dcterms:modified xsi:type="dcterms:W3CDTF">2013-07-23T19:56:19Z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0x010100FBDDE8392FBFCB49B5618AE07350B2F7</vt:lpwstr>
  </property>
</Properties>
</file>