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9" r:id="rId5"/>
    <p:sldId id="264" r:id="rId6"/>
    <p:sldId id="265" r:id="rId7"/>
    <p:sldId id="268" r:id="rId8"/>
  </p:sldIdLst>
  <p:sldSz cx="9144000" cy="6858000" type="screen4x3"/>
  <p:notesSz cx="7102475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8" autoAdjust="0"/>
    <p:restoredTop sz="94660"/>
  </p:normalViewPr>
  <p:slideViewPr>
    <p:cSldViewPr>
      <p:cViewPr varScale="1">
        <p:scale>
          <a:sx n="57" d="100"/>
          <a:sy n="57" d="100"/>
        </p:scale>
        <p:origin x="12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0A36356-310E-48AB-9A6C-240778C50482}" type="datetimeFigureOut">
              <a:rPr lang="pt-BR" smtClean="0"/>
              <a:pPr/>
              <a:t>15/10/2014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473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F9B7E-5C76-47E6-B775-8C2B07871485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BC3FC-A47C-4117-9672-D73C83C67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28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4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15/10/2014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15/10/2014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15/10/2014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15/10/2014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15/10/2014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74" r:id="rId3"/>
    <p:sldLayoutId id="2147483675" r:id="rId4"/>
    <p:sldLayoutId id="2147483676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al.codeplex.com/" TargetMode="External"/><Relationship Id="rId3" Type="http://schemas.openxmlformats.org/officeDocument/2006/relationships/hyperlink" Target="http://www.datamanipulation.net/sqlquerystress/" TargetMode="External"/><Relationship Id="rId7" Type="http://schemas.openxmlformats.org/officeDocument/2006/relationships/hyperlink" Target="http://www.red-gate.com/products/sql-development/sql-searc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qlsentry.com/products/plan-explorer/sql-server-query-view" TargetMode="External"/><Relationship Id="rId11" Type="http://schemas.openxmlformats.org/officeDocument/2006/relationships/hyperlink" Target="http://technet.microsoft.com/pt-pt/sysinternals/bb897434.aspx" TargetMode="External"/><Relationship Id="rId5" Type="http://schemas.openxmlformats.org/officeDocument/2006/relationships/hyperlink" Target="http://www.scalesql.com/cleartrace/" TargetMode="External"/><Relationship Id="rId10" Type="http://schemas.openxmlformats.org/officeDocument/2006/relationships/hyperlink" Target="http://www.mythicsoft.com/agentransack" TargetMode="External"/><Relationship Id="rId4" Type="http://schemas.openxmlformats.org/officeDocument/2006/relationships/hyperlink" Target="http://go.microsoft.com/fwlink/p/?LinkID=293840" TargetMode="External"/><Relationship Id="rId9" Type="http://schemas.openxmlformats.org/officeDocument/2006/relationships/hyperlink" Target="http://www.microsoft.com/en-us/download/details.aspx?id=2016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08952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My utility tool belt </a:t>
            </a:r>
            <a:r>
              <a:rPr lang="en-US" sz="2800" dirty="0" smtClean="0"/>
              <a:t>– SQL Porto user group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55576" y="1196752"/>
            <a:ext cx="2952328" cy="4435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177643"/>
            <a:ext cx="2967121" cy="4454597"/>
          </a:xfrm>
          <a:prstGeom prst="rect">
            <a:avLst/>
          </a:prstGeom>
        </p:spPr>
      </p:pic>
      <p:sp>
        <p:nvSpPr>
          <p:cNvPr id="10" name="Multiply 9"/>
          <p:cNvSpPr/>
          <p:nvPr/>
        </p:nvSpPr>
        <p:spPr>
          <a:xfrm>
            <a:off x="755576" y="930220"/>
            <a:ext cx="2952328" cy="4968552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211960" y="4221088"/>
            <a:ext cx="2546052" cy="1903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520" y="6124326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Better sample of tool belt, I mean, </a:t>
            </a:r>
            <a:r>
              <a:rPr lang="en-US" sz="2400" b="1" dirty="0" err="1" smtClean="0"/>
              <a:t>aaa</a:t>
            </a:r>
            <a:r>
              <a:rPr lang="en-US" sz="2400" b="1" dirty="0" smtClean="0"/>
              <a:t> you got the idea </a:t>
            </a:r>
            <a:r>
              <a:rPr lang="en-US" sz="2400" b="1" dirty="0" smtClean="0">
                <a:sym typeface="Wingdings" panose="05000000000000000000" pitchFamily="2" charset="2"/>
              </a:rPr>
              <a:t></a:t>
            </a:r>
            <a:endParaRPr lang="en-US" sz="2400" b="1" i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23728" y="5373216"/>
            <a:ext cx="2088232" cy="3547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326484" y="5727975"/>
            <a:ext cx="6491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Some tools make life easier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58306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About</a:t>
            </a:r>
            <a:r>
              <a:rPr lang="pt-BR" dirty="0" smtClean="0"/>
              <a:t> me</a:t>
            </a:r>
            <a:endParaRPr lang="pt-BR" dirty="0"/>
          </a:p>
        </p:txBody>
      </p:sp>
      <p:sp>
        <p:nvSpPr>
          <p:cNvPr id="4" name="AutoShape 41"/>
          <p:cNvSpPr>
            <a:spLocks noChangeArrowheads="1"/>
          </p:cNvSpPr>
          <p:nvPr/>
        </p:nvSpPr>
        <p:spPr bwMode="auto">
          <a:xfrm>
            <a:off x="170746" y="1242161"/>
            <a:ext cx="8865750" cy="1804674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"About me:"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171717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FROM 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VALUES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'Fabiano Neves Amorim'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),</a:t>
            </a:r>
            <a:r>
              <a:rPr lang="en-US" dirty="0" smtClean="0">
                <a:solidFill>
                  <a:srgbClr val="171717"/>
                </a:solidFill>
                <a:latin typeface="Consolas"/>
              </a:rPr>
              <a:t> </a:t>
            </a: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'SQL Server MVP'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),</a:t>
            </a:r>
            <a:endParaRPr lang="pt-BR" dirty="0" smtClean="0">
              <a:solidFill>
                <a:srgbClr val="171717"/>
              </a:solidFill>
              <a:latin typeface="Consolas"/>
            </a:endParaRP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>
                <a:solidFill>
                  <a:srgbClr val="FF0000"/>
                </a:solidFill>
                <a:latin typeface="Consolas"/>
              </a:rPr>
              <a:t>'fabiano_amorim@bol.com.br 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| @</a:t>
            </a:r>
            <a:r>
              <a:rPr lang="pt-BR" dirty="0" err="1" smtClean="0">
                <a:solidFill>
                  <a:srgbClr val="FF0000"/>
                </a:solidFill>
                <a:latin typeface="Consolas"/>
              </a:rPr>
              <a:t>mcflyamorim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),</a:t>
            </a:r>
          </a:p>
          <a:p>
            <a:r>
              <a:rPr lang="pt-BR" dirty="0" smtClean="0">
                <a:solidFill>
                  <a:srgbClr val="808080"/>
                </a:solidFill>
                <a:latin typeface="Consolas"/>
              </a:rPr>
              <a:t>              (</a:t>
            </a:r>
            <a:r>
              <a:rPr lang="pt-BR" dirty="0">
                <a:solidFill>
                  <a:srgbClr val="FF0000"/>
                </a:solidFill>
                <a:latin typeface="Consolas"/>
              </a:rPr>
              <a:t>'</a:t>
            </a:r>
            <a:r>
              <a:rPr lang="pt-BR" dirty="0" err="1" smtClean="0">
                <a:solidFill>
                  <a:srgbClr val="FF0000"/>
                </a:solidFill>
                <a:latin typeface="Consolas"/>
              </a:rPr>
              <a:t>Database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consultant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 – Pythian (Love </a:t>
            </a:r>
            <a:r>
              <a:rPr lang="pt-BR" dirty="0" err="1" smtClean="0">
                <a:solidFill>
                  <a:srgbClr val="FF0000"/>
                </a:solidFill>
                <a:latin typeface="Consolas"/>
              </a:rPr>
              <a:t>your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 data)'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),</a:t>
            </a:r>
            <a:endParaRPr lang="pt-BR" dirty="0" smtClean="0">
              <a:solidFill>
                <a:srgbClr val="171717"/>
              </a:solidFill>
              <a:latin typeface="Consolas"/>
            </a:endParaRP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'http://blogfabiano.com'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))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Consolas"/>
              </a:rPr>
              <a:t>AS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Tab</a:t>
            </a:r>
            <a:r>
              <a:rPr lang="pt-BR" dirty="0" smtClean="0">
                <a:solidFill>
                  <a:srgbClr val="008080"/>
                </a:solidFill>
                <a:latin typeface="Consolas"/>
              </a:rPr>
              <a:t>("About me:")</a:t>
            </a:r>
            <a:endParaRPr lang="pt-BR" dirty="0">
              <a:solidFill>
                <a:srgbClr val="808080"/>
              </a:solidFill>
              <a:latin typeface="Consola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399280"/>
            <a:ext cx="1944216" cy="2833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722" y="4206396"/>
            <a:ext cx="2736304" cy="11187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6433280"/>
            <a:ext cx="5292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PS: I’m </a:t>
            </a:r>
            <a:r>
              <a:rPr lang="en-US" b="1" dirty="0"/>
              <a:t>from Brazil that’s why I’m </a:t>
            </a:r>
            <a:r>
              <a:rPr lang="en-US" b="1" dirty="0" smtClean="0"/>
              <a:t>speaking </a:t>
            </a:r>
            <a:r>
              <a:rPr lang="en-US" b="1" i="1" dirty="0" err="1" smtClean="0"/>
              <a:t>portuglish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260648"/>
            <a:ext cx="9001156" cy="714356"/>
          </a:xfrm>
        </p:spPr>
        <p:txBody>
          <a:bodyPr/>
          <a:lstStyle/>
          <a:p>
            <a:r>
              <a:rPr lang="pt-BR" dirty="0" err="1" smtClean="0"/>
              <a:t>My</a:t>
            </a:r>
            <a:r>
              <a:rPr lang="pt-BR" dirty="0" smtClean="0"/>
              <a:t> top 10 </a:t>
            </a:r>
            <a:r>
              <a:rPr lang="pt-BR" dirty="0" err="1" smtClean="0"/>
              <a:t>apps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2000" dirty="0" smtClean="0"/>
              <a:t>Porto </a:t>
            </a:r>
            <a:r>
              <a:rPr lang="en-US" sz="2000" dirty="0" smtClean="0"/>
              <a:t>community</a:t>
            </a:r>
            <a:r>
              <a:rPr lang="pt-BR" sz="2000" dirty="0" smtClean="0"/>
              <a:t>, </a:t>
            </a:r>
            <a:r>
              <a:rPr lang="en-US" sz="2000" dirty="0" smtClean="0"/>
              <a:t>October</a:t>
            </a:r>
            <a:r>
              <a:rPr lang="pt-BR" sz="2000" dirty="0" smtClean="0"/>
              <a:t> 15th 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251520" y="1196752"/>
            <a:ext cx="8535292" cy="5472608"/>
          </a:xfrm>
        </p:spPr>
        <p:txBody>
          <a:bodyPr>
            <a:normAutofit fontScale="62500" lnSpcReduction="20000"/>
          </a:bodyPr>
          <a:lstStyle/>
          <a:p>
            <a:r>
              <a:rPr lang="pt-BR" sz="3100" dirty="0" err="1"/>
              <a:t>SQLQueryStress</a:t>
            </a:r>
            <a:endParaRPr lang="pt-BR" sz="3100" dirty="0"/>
          </a:p>
          <a:p>
            <a:pPr lvl="1"/>
            <a:r>
              <a:rPr lang="pt-BR" sz="2600" dirty="0">
                <a:hlinkClick r:id="rId3"/>
              </a:rPr>
              <a:t>http://www.datamanipulation.net/sqlquerystress</a:t>
            </a:r>
            <a:r>
              <a:rPr lang="pt-BR" sz="2600" dirty="0" smtClean="0">
                <a:hlinkClick r:id="rId3"/>
              </a:rPr>
              <a:t>/</a:t>
            </a:r>
            <a:endParaRPr lang="pt-BR" sz="2600" dirty="0" smtClean="0"/>
          </a:p>
          <a:p>
            <a:r>
              <a:rPr lang="pt-BR" sz="3100" dirty="0"/>
              <a:t>Windows Performance Toolkit</a:t>
            </a:r>
          </a:p>
          <a:p>
            <a:pPr lvl="1"/>
            <a:r>
              <a:rPr lang="pt-BR" sz="3100" dirty="0"/>
              <a:t>Windows Performance Recorder </a:t>
            </a:r>
            <a:r>
              <a:rPr lang="pt-BR" sz="3100" dirty="0" err="1"/>
              <a:t>and</a:t>
            </a:r>
            <a:r>
              <a:rPr lang="pt-BR" sz="3100" dirty="0"/>
              <a:t> Windows Performance </a:t>
            </a:r>
            <a:r>
              <a:rPr lang="pt-BR" sz="3100" dirty="0" err="1"/>
              <a:t>Analyzer</a:t>
            </a:r>
            <a:endParaRPr lang="pt-BR" sz="3100" dirty="0"/>
          </a:p>
          <a:p>
            <a:pPr lvl="1"/>
            <a:r>
              <a:rPr lang="pt-BR" sz="2600" dirty="0">
                <a:hlinkClick r:id="rId4"/>
              </a:rPr>
              <a:t>http://go.microsoft.com/fwlink/p/?</a:t>
            </a:r>
            <a:r>
              <a:rPr lang="pt-BR" sz="2600" dirty="0" smtClean="0">
                <a:hlinkClick r:id="rId4"/>
              </a:rPr>
              <a:t>LinkID=293840</a:t>
            </a:r>
            <a:endParaRPr lang="pt-BR" sz="2600" dirty="0" smtClean="0"/>
          </a:p>
          <a:p>
            <a:r>
              <a:rPr lang="pt-BR" sz="3100" dirty="0" err="1" smtClean="0"/>
              <a:t>ClearTrace</a:t>
            </a:r>
            <a:endParaRPr lang="pt-BR" sz="3100" dirty="0" smtClean="0"/>
          </a:p>
          <a:p>
            <a:pPr lvl="1"/>
            <a:r>
              <a:rPr lang="pt-BR" sz="2600" dirty="0">
                <a:hlinkClick r:id="rId5"/>
              </a:rPr>
              <a:t>http://www.scalesql.com/cleartrace</a:t>
            </a:r>
            <a:r>
              <a:rPr lang="pt-BR" sz="2600" dirty="0" smtClean="0">
                <a:hlinkClick r:id="rId5"/>
              </a:rPr>
              <a:t>/</a:t>
            </a:r>
            <a:r>
              <a:rPr lang="pt-BR" sz="2600" dirty="0" smtClean="0"/>
              <a:t> </a:t>
            </a:r>
          </a:p>
          <a:p>
            <a:r>
              <a:rPr lang="pt-BR" sz="3100" dirty="0" smtClean="0"/>
              <a:t>SQL </a:t>
            </a:r>
            <a:r>
              <a:rPr lang="pt-BR" sz="3100" dirty="0" err="1" smtClean="0"/>
              <a:t>Sentry</a:t>
            </a:r>
            <a:r>
              <a:rPr lang="pt-BR" sz="3100" dirty="0" smtClean="0"/>
              <a:t> Plan Explorer</a:t>
            </a:r>
          </a:p>
          <a:p>
            <a:pPr lvl="1"/>
            <a:r>
              <a:rPr lang="pt-BR" sz="2600" dirty="0">
                <a:hlinkClick r:id="rId6"/>
              </a:rPr>
              <a:t>https://</a:t>
            </a:r>
            <a:r>
              <a:rPr lang="pt-BR" sz="2600" dirty="0" smtClean="0">
                <a:hlinkClick r:id="rId6"/>
              </a:rPr>
              <a:t>www.sqlsentry.com/products/plan-explorer/sql-server-query-view</a:t>
            </a:r>
            <a:endParaRPr lang="pt-BR" sz="2600" dirty="0"/>
          </a:p>
          <a:p>
            <a:r>
              <a:rPr lang="pt-BR" sz="3100" dirty="0" smtClean="0"/>
              <a:t>SQL </a:t>
            </a:r>
            <a:r>
              <a:rPr lang="pt-BR" sz="3100" dirty="0" err="1" smtClean="0"/>
              <a:t>Search</a:t>
            </a:r>
            <a:endParaRPr lang="pt-BR" sz="3100" dirty="0" smtClean="0"/>
          </a:p>
          <a:p>
            <a:pPr lvl="1"/>
            <a:r>
              <a:rPr lang="pt-BR" sz="2600" dirty="0">
                <a:hlinkClick r:id="rId7"/>
              </a:rPr>
              <a:t>http://www.red-gate.com/products/sql-development/sql-search</a:t>
            </a:r>
            <a:r>
              <a:rPr lang="pt-BR" sz="2600" dirty="0" smtClean="0">
                <a:hlinkClick r:id="rId7"/>
              </a:rPr>
              <a:t>/</a:t>
            </a:r>
            <a:endParaRPr lang="pt-BR" sz="2600" dirty="0" smtClean="0"/>
          </a:p>
          <a:p>
            <a:r>
              <a:rPr lang="en-US" sz="3100" dirty="0" smtClean="0"/>
              <a:t>Performance </a:t>
            </a:r>
            <a:r>
              <a:rPr lang="en-US" sz="3100" dirty="0"/>
              <a:t>Analysis of Logs (PAL) Tool</a:t>
            </a:r>
            <a:endParaRPr lang="pt-BR" sz="3100" dirty="0" smtClean="0"/>
          </a:p>
          <a:p>
            <a:pPr lvl="1"/>
            <a:r>
              <a:rPr lang="pt-BR" sz="2600" dirty="0" smtClean="0">
                <a:hlinkClick r:id="rId8"/>
              </a:rPr>
              <a:t>https</a:t>
            </a:r>
            <a:r>
              <a:rPr lang="pt-BR" sz="2600" dirty="0">
                <a:hlinkClick r:id="rId8"/>
              </a:rPr>
              <a:t>://pal.codeplex.com</a:t>
            </a:r>
            <a:r>
              <a:rPr lang="pt-BR" sz="2600" dirty="0" smtClean="0">
                <a:hlinkClick r:id="rId8"/>
              </a:rPr>
              <a:t>/</a:t>
            </a:r>
            <a:r>
              <a:rPr lang="pt-BR" sz="2600" dirty="0" smtClean="0"/>
              <a:t> </a:t>
            </a:r>
          </a:p>
          <a:p>
            <a:r>
              <a:rPr lang="pt-BR" sz="3100" dirty="0" smtClean="0"/>
              <a:t>SQLIO</a:t>
            </a:r>
          </a:p>
          <a:p>
            <a:pPr lvl="1"/>
            <a:r>
              <a:rPr lang="pt-BR" sz="2600" dirty="0">
                <a:hlinkClick r:id="rId9"/>
              </a:rPr>
              <a:t>http://</a:t>
            </a:r>
            <a:r>
              <a:rPr lang="pt-BR" sz="2600" dirty="0" smtClean="0">
                <a:hlinkClick r:id="rId9"/>
              </a:rPr>
              <a:t>www.microsoft.com/en-us/download/details.aspx?id=20163</a:t>
            </a:r>
            <a:endParaRPr lang="pt-BR" sz="2600" dirty="0"/>
          </a:p>
          <a:p>
            <a:r>
              <a:rPr lang="pt-BR" sz="3100" dirty="0" err="1" smtClean="0"/>
              <a:t>AgentRansack</a:t>
            </a:r>
            <a:endParaRPr lang="pt-BR" sz="3100" dirty="0"/>
          </a:p>
          <a:p>
            <a:pPr lvl="1"/>
            <a:r>
              <a:rPr lang="pt-BR" sz="2600" dirty="0">
                <a:hlinkClick r:id="rId10"/>
              </a:rPr>
              <a:t>http://www.mythicsoft.com/agentransack</a:t>
            </a:r>
            <a:endParaRPr lang="pt-BR" sz="2600" dirty="0"/>
          </a:p>
          <a:p>
            <a:r>
              <a:rPr lang="pt-BR" sz="3100" dirty="0" err="1"/>
              <a:t>ZoomIt</a:t>
            </a:r>
            <a:endParaRPr lang="pt-BR" sz="3100" dirty="0"/>
          </a:p>
          <a:p>
            <a:pPr lvl="1"/>
            <a:r>
              <a:rPr lang="pt-BR" sz="2600" dirty="0">
                <a:hlinkClick r:id="rId11"/>
              </a:rPr>
              <a:t>http://</a:t>
            </a:r>
            <a:r>
              <a:rPr lang="pt-BR" sz="2600" dirty="0" smtClean="0">
                <a:hlinkClick r:id="rId11"/>
              </a:rPr>
              <a:t>technet.microsoft.com/pt-pt/sysinternals/bb897434.aspx</a:t>
            </a:r>
            <a:endParaRPr lang="pt-BR" sz="2600" dirty="0" smtClean="0"/>
          </a:p>
          <a:p>
            <a:r>
              <a:rPr lang="pt-BR" sz="3100" dirty="0" smtClean="0"/>
              <a:t>Profiler, </a:t>
            </a:r>
            <a:r>
              <a:rPr lang="pt-BR" sz="3100" dirty="0" err="1" smtClean="0"/>
              <a:t>perfmon</a:t>
            </a:r>
            <a:r>
              <a:rPr lang="pt-BR" sz="3100" dirty="0" smtClean="0"/>
              <a:t>, </a:t>
            </a:r>
            <a:r>
              <a:rPr lang="pt-BR" sz="3100" dirty="0" err="1" smtClean="0"/>
              <a:t>resource</a:t>
            </a:r>
            <a:r>
              <a:rPr lang="pt-BR" sz="3100" dirty="0" smtClean="0"/>
              <a:t> monitor, </a:t>
            </a:r>
            <a:r>
              <a:rPr lang="pt-BR" sz="3100" dirty="0" err="1" smtClean="0"/>
              <a:t>sysinternals</a:t>
            </a:r>
            <a:r>
              <a:rPr lang="pt-BR" sz="3100" dirty="0" smtClean="0"/>
              <a:t>...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1520" y="1190174"/>
            <a:ext cx="7776864" cy="560882"/>
          </a:xfrm>
          <a:prstGeom prst="round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139952" y="794984"/>
            <a:ext cx="2160240" cy="4737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 txBox="1">
            <a:spLocks/>
          </p:cNvSpPr>
          <p:nvPr/>
        </p:nvSpPr>
        <p:spPr>
          <a:xfrm>
            <a:off x="6300192" y="260648"/>
            <a:ext cx="2304255" cy="6480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flat" dir="t"/>
            </a:scene3d>
            <a:sp3d extrusionH="88900" contourW="2540">
              <a:contourClr>
                <a:srgbClr val="F4A234"/>
              </a:contourClr>
            </a:sp3d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 UI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24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–"/>
              <a:defRPr sz="16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600" b="0" i="0" kern="1200">
                <a:solidFill>
                  <a:srgbClr val="FFFFFF"/>
                </a:solidFill>
                <a:latin typeface="Segoe UI"/>
                <a:ea typeface="+mn-ea"/>
                <a:cs typeface="Segoe U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 smtClean="0">
                <a:solidFill>
                  <a:schemeClr val="accent1"/>
                </a:solidFill>
              </a:rPr>
              <a:t>Demo</a:t>
            </a:r>
            <a:endParaRPr lang="pt-BR" sz="4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Thank</a:t>
            </a:r>
            <a:r>
              <a:rPr lang="pt-BR" dirty="0" smtClean="0"/>
              <a:t> </a:t>
            </a:r>
            <a:r>
              <a:rPr lang="pt-BR" dirty="0" err="1" smtClean="0"/>
              <a:t>you</a:t>
            </a:r>
            <a:r>
              <a:rPr lang="pt-BR" dirty="0" smtClean="0"/>
              <a:t>!</a:t>
            </a:r>
            <a:endParaRPr lang="pt-BR" dirty="0"/>
          </a:p>
        </p:txBody>
      </p:sp>
      <p:pic>
        <p:nvPicPr>
          <p:cNvPr id="5" name="Picture 2" descr="People Chat buddies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968169"/>
            <a:ext cx="3911102" cy="2582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41"/>
          <p:cNvSpPr>
            <a:spLocks noChangeArrowheads="1"/>
          </p:cNvSpPr>
          <p:nvPr/>
        </p:nvSpPr>
        <p:spPr bwMode="auto">
          <a:xfrm>
            <a:off x="164548" y="1605981"/>
            <a:ext cx="8865750" cy="1804674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"About me:"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171717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FROM 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VALUES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'Fabiano Neves Amorim'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),</a:t>
            </a:r>
            <a:r>
              <a:rPr lang="en-US" dirty="0" smtClean="0">
                <a:solidFill>
                  <a:srgbClr val="171717"/>
                </a:solidFill>
                <a:latin typeface="Consolas"/>
              </a:rPr>
              <a:t> </a:t>
            </a: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'SQL Server MVP'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),</a:t>
            </a:r>
            <a:endParaRPr lang="pt-BR" dirty="0" smtClean="0">
              <a:solidFill>
                <a:srgbClr val="171717"/>
              </a:solidFill>
              <a:latin typeface="Consolas"/>
            </a:endParaRP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>
                <a:solidFill>
                  <a:srgbClr val="FF0000"/>
                </a:solidFill>
                <a:latin typeface="Consolas"/>
              </a:rPr>
              <a:t>'fabiano_amorim@bol.com.br 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| @</a:t>
            </a:r>
            <a:r>
              <a:rPr lang="pt-BR" dirty="0" err="1" smtClean="0">
                <a:solidFill>
                  <a:srgbClr val="FF0000"/>
                </a:solidFill>
                <a:latin typeface="Consolas"/>
              </a:rPr>
              <a:t>mcflyamorim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),</a:t>
            </a:r>
          </a:p>
          <a:p>
            <a:r>
              <a:rPr lang="pt-BR" dirty="0" smtClean="0">
                <a:solidFill>
                  <a:srgbClr val="808080"/>
                </a:solidFill>
                <a:latin typeface="Consolas"/>
              </a:rPr>
              <a:t>              (</a:t>
            </a:r>
            <a:r>
              <a:rPr lang="pt-BR" dirty="0">
                <a:solidFill>
                  <a:srgbClr val="FF0000"/>
                </a:solidFill>
                <a:latin typeface="Consolas"/>
              </a:rPr>
              <a:t>'</a:t>
            </a:r>
            <a:r>
              <a:rPr lang="pt-BR" dirty="0" err="1" smtClean="0">
                <a:solidFill>
                  <a:srgbClr val="FF0000"/>
                </a:solidFill>
                <a:latin typeface="Consolas"/>
              </a:rPr>
              <a:t>Database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consultant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 – Pythian (Love </a:t>
            </a:r>
            <a:r>
              <a:rPr lang="pt-BR" dirty="0" err="1" smtClean="0">
                <a:solidFill>
                  <a:srgbClr val="FF0000"/>
                </a:solidFill>
                <a:latin typeface="Consolas"/>
              </a:rPr>
              <a:t>your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 data)'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),</a:t>
            </a:r>
            <a:endParaRPr lang="pt-BR" dirty="0" smtClean="0">
              <a:solidFill>
                <a:srgbClr val="171717"/>
              </a:solidFill>
              <a:latin typeface="Consolas"/>
            </a:endParaRP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'http://blogfabiano.com'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))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Consolas"/>
              </a:rPr>
              <a:t>AS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Tab</a:t>
            </a:r>
            <a:r>
              <a:rPr lang="pt-BR" dirty="0" smtClean="0">
                <a:solidFill>
                  <a:srgbClr val="008080"/>
                </a:solidFill>
                <a:latin typeface="Consolas"/>
              </a:rPr>
              <a:t>("About me:")</a:t>
            </a:r>
            <a:endParaRPr lang="pt-BR" dirty="0">
              <a:solidFill>
                <a:srgbClr val="808080"/>
              </a:solidFill>
              <a:latin typeface="Consolas"/>
            </a:endParaRPr>
          </a:p>
        </p:txBody>
      </p:sp>
      <p:sp>
        <p:nvSpPr>
          <p:cNvPr id="8" name="CaixaDeTexto 5"/>
          <p:cNvSpPr txBox="1"/>
          <p:nvPr/>
        </p:nvSpPr>
        <p:spPr>
          <a:xfrm>
            <a:off x="4148080" y="4653954"/>
            <a:ext cx="107199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63">
              <a:defRPr/>
            </a:pPr>
            <a:r>
              <a:rPr lang="pt-BR" sz="1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3797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B21DAA-24F8-4345-ACAA-CAEF895D90B7}">
  <ds:schemaRefs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335</TotalTime>
  <Words>224</Words>
  <Application>Microsoft Office PowerPoint</Application>
  <PresentationFormat>On-screen Show (4:3)</PresentationFormat>
  <Paragraphs>44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Consolas</vt:lpstr>
      <vt:lpstr>Euphemia</vt:lpstr>
      <vt:lpstr>Euphemia UCAS</vt:lpstr>
      <vt:lpstr>Segoe UI</vt:lpstr>
      <vt:lpstr>Wingdings</vt:lpstr>
      <vt:lpstr>Curso SQL Server 2010</vt:lpstr>
      <vt:lpstr>PowerPoint Presentation</vt:lpstr>
      <vt:lpstr>About me</vt:lpstr>
      <vt:lpstr>My top 10 apps Porto community, October 15th 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Amorim</dc:creator>
  <cp:lastModifiedBy>Fabiano</cp:lastModifiedBy>
  <cp:revision>115</cp:revision>
  <dcterms:created xsi:type="dcterms:W3CDTF">2010-05-17T16:38:52Z</dcterms:created>
  <dcterms:modified xsi:type="dcterms:W3CDTF">2014-10-15T15:55:52Z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