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4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86" y="580953"/>
            <a:ext cx="1139475" cy="1262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893648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82" y="5724733"/>
            <a:ext cx="1909000" cy="9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8112" y="6286903"/>
            <a:ext cx="2915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1417638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395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5920" y="6286903"/>
            <a:ext cx="29279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395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5920" y="6286903"/>
            <a:ext cx="29279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40096" y="1417638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51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8112" y="6286903"/>
            <a:ext cx="2915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988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4688" y="6286903"/>
            <a:ext cx="2879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" y="1417638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000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06880" y="6286903"/>
            <a:ext cx="2866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57200" y="1421310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51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8112" y="6286903"/>
            <a:ext cx="2915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417638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85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8000" y="6286903"/>
            <a:ext cx="3025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976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2496" y="6286903"/>
            <a:ext cx="289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976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2496" y="6286903"/>
            <a:ext cx="289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51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8112" y="6286903"/>
            <a:ext cx="2915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32" y="6012149"/>
            <a:ext cx="1697705" cy="841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57" y="279516"/>
            <a:ext cx="1027527" cy="11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pythian.com/blog/how-toreduce-mistakes-when-managing-a-data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en-us/download/details.aspx?id=20163" TargetMode="External"/><Relationship Id="rId3" Type="http://schemas.openxmlformats.org/officeDocument/2006/relationships/hyperlink" Target="http://go.microsoft.com/fwlink/p/?LinkID=293840" TargetMode="External"/><Relationship Id="rId7" Type="http://schemas.openxmlformats.org/officeDocument/2006/relationships/hyperlink" Target="https://pal.codeplex.com/" TargetMode="External"/><Relationship Id="rId2" Type="http://schemas.openxmlformats.org/officeDocument/2006/relationships/hyperlink" Target="http://www.datamanipulation.net/sqlquerystr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-gate.com/products/sql-development/sql-search/" TargetMode="External"/><Relationship Id="rId5" Type="http://schemas.openxmlformats.org/officeDocument/2006/relationships/hyperlink" Target="https://www.sqlsentry.com/products/plan-explorer/sql-server-query-view" TargetMode="External"/><Relationship Id="rId10" Type="http://schemas.openxmlformats.org/officeDocument/2006/relationships/hyperlink" Target="http://technet.microsoft.com/pt-pt/sysinternals/bb897434.aspx" TargetMode="External"/><Relationship Id="rId4" Type="http://schemas.openxmlformats.org/officeDocument/2006/relationships/hyperlink" Target="http://www.scalesql.com/cleartrace/" TargetMode="External"/><Relationship Id="rId9" Type="http://schemas.openxmlformats.org/officeDocument/2006/relationships/hyperlink" Target="http://www.mythicsoft.com/agentransac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qlserverperformance.wordpress.com/category/diagnostic-queries/" TargetMode="External"/><Relationship Id="rId2" Type="http://schemas.openxmlformats.org/officeDocument/2006/relationships/hyperlink" Target="http://sqlblog.com/files/folders/beta/entry42453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mssqlserverscri/" TargetMode="External"/><Relationship Id="rId5" Type="http://schemas.openxmlformats.org/officeDocument/2006/relationships/hyperlink" Target="http://www.brentozar.com/blitz/" TargetMode="External"/><Relationship Id="rId4" Type="http://schemas.openxmlformats.org/officeDocument/2006/relationships/hyperlink" Target="https://ola.hallengren.com/sql-server-index-and-statistics-maintenanc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1"/>
          <p:cNvSpPr>
            <a:spLocks noChangeArrowheads="1"/>
          </p:cNvSpPr>
          <p:nvPr/>
        </p:nvSpPr>
        <p:spPr bwMode="auto">
          <a:xfrm>
            <a:off x="305403" y="2461361"/>
            <a:ext cx="8509161" cy="180467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"About me:"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17171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FROM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'Fabiano Neves Amorim'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'SQL Server MVP'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'fabiano_amorim@bol.com.br 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| @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mcflyamorim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 smtClean="0">
                <a:solidFill>
                  <a:srgbClr val="808080"/>
                </a:solidFill>
                <a:latin typeface="Consolas"/>
              </a:rPr>
              <a:t>              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Database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consultant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– Pythian(Love 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your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data)'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'http://blogfabiano.com'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))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Tab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("About me:")</a:t>
            </a:r>
            <a:endParaRPr lang="pt-BR" dirty="0">
              <a:solidFill>
                <a:srgbClr val="808080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13353" y="1619920"/>
            <a:ext cx="6127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PS: I’m </a:t>
            </a:r>
            <a:r>
              <a:rPr lang="en-US" b="1" dirty="0"/>
              <a:t>from Brazil that’s why I’m </a:t>
            </a:r>
            <a:r>
              <a:rPr lang="en-US" b="1" dirty="0" smtClean="0"/>
              <a:t>speaking </a:t>
            </a:r>
            <a:r>
              <a:rPr lang="en-US" b="1" i="1" dirty="0" err="1" smtClean="0"/>
              <a:t>portuglish</a:t>
            </a:r>
            <a:endParaRPr lang="en-US" b="1" i="1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24580" y="118528"/>
            <a:ext cx="8203153" cy="1470025"/>
          </a:xfrm>
        </p:spPr>
        <p:txBody>
          <a:bodyPr/>
          <a:lstStyle/>
          <a:p>
            <a:r>
              <a:rPr lang="en-US" dirty="0" smtClean="0"/>
              <a:t>I’m a DBA, now what?</a:t>
            </a:r>
            <a:br>
              <a:rPr lang="en-US" dirty="0" smtClean="0"/>
            </a:br>
            <a:r>
              <a:rPr lang="en-US" sz="2400" dirty="0" smtClean="0"/>
              <a:t>Tips and tricks for new DBAs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74" y="5920875"/>
            <a:ext cx="1654965" cy="6766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0" y="5920875"/>
            <a:ext cx="1843497" cy="676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5515539"/>
            <a:ext cx="1008970" cy="1337313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65" y="5530966"/>
            <a:ext cx="1016150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Reducing mistakes– FIT-ACER by Pythian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Learn PowerShell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DBA Tool belt and scripts folder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Apps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Scripts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Run an UPDATE script only to realize I left out the WHERE clause. (HT @spitz93147)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0895"/>
            <a:ext cx="6264695" cy="46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Texto 3"/>
          <p:cNvSpPr txBox="1">
            <a:spLocks/>
          </p:cNvSpPr>
          <p:nvPr/>
        </p:nvSpPr>
        <p:spPr>
          <a:xfrm>
            <a:off x="0" y="0"/>
            <a:ext cx="7596335" cy="488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40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2160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notice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without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clause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4911" y="5782807"/>
            <a:ext cx="2914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From http</a:t>
            </a:r>
            <a:r>
              <a:rPr lang="en-US" sz="1600" dirty="0"/>
              <a:t>://dbareactions.com/</a:t>
            </a:r>
          </a:p>
        </p:txBody>
      </p:sp>
    </p:spTree>
    <p:extLst>
      <p:ext uri="{BB962C8B-B14F-4D97-AF65-F5344CB8AC3E}">
        <p14:creationId xmlns:p14="http://schemas.microsoft.com/office/powerpoint/2010/main" val="1300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FIT-ACER – </a:t>
            </a:r>
            <a:r>
              <a:rPr lang="pt-BR" dirty="0" err="1" smtClean="0"/>
              <a:t>Reduce</a:t>
            </a:r>
            <a:r>
              <a:rPr lang="pt-BR" dirty="0" smtClean="0"/>
              <a:t> </a:t>
            </a:r>
            <a:r>
              <a:rPr lang="pt-BR" dirty="0" err="1" smtClean="0"/>
              <a:t>mistakes</a:t>
            </a:r>
            <a:endParaRPr lang="en-US" dirty="0"/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328613" y="1471391"/>
            <a:ext cx="8358187" cy="48805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Pythian </a:t>
            </a:r>
            <a:r>
              <a:rPr lang="pt-BR" dirty="0" smtClean="0"/>
              <a:t>FIT-ACER </a:t>
            </a:r>
            <a:r>
              <a:rPr lang="pt-BR" dirty="0" err="1" smtClean="0"/>
              <a:t>may</a:t>
            </a:r>
            <a:r>
              <a:rPr lang="pt-BR" dirty="0" smtClean="0"/>
              <a:t> help </a:t>
            </a:r>
            <a:r>
              <a:rPr lang="pt-BR" dirty="0" err="1" smtClean="0"/>
              <a:t>you</a:t>
            </a:r>
            <a:r>
              <a:rPr lang="pt-BR" dirty="0" smtClean="0"/>
              <a:t>... Use it!</a:t>
            </a:r>
          </a:p>
          <a:p>
            <a:pPr marL="0" indent="0">
              <a:buNone/>
            </a:pPr>
            <a:r>
              <a:rPr lang="pt-BR" sz="2000" dirty="0" smtClean="0">
                <a:hlinkClick r:id="rId2"/>
              </a:rPr>
              <a:t>http://www.pythian.com/blog/how-toreduce-mistakes-when-managing-a-database/</a:t>
            </a:r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1400" dirty="0" smtClean="0"/>
          </a:p>
          <a:p>
            <a:r>
              <a:rPr lang="pt-BR" dirty="0" smtClean="0"/>
              <a:t>SSMS – </a:t>
            </a:r>
            <a:r>
              <a:rPr lang="pt-BR" dirty="0" err="1" smtClean="0"/>
              <a:t>Custom</a:t>
            </a:r>
            <a:r>
              <a:rPr lang="pt-BR" dirty="0" smtClean="0"/>
              <a:t> </a:t>
            </a:r>
            <a:r>
              <a:rPr lang="pt-BR" dirty="0" err="1" smtClean="0"/>
              <a:t>colors</a:t>
            </a:r>
            <a:endParaRPr lang="pt-BR" dirty="0" smtClean="0"/>
          </a:p>
          <a:p>
            <a:pPr marL="0" indent="0">
              <a:buFont typeface="Wingdings" charset="2"/>
              <a:buNone/>
            </a:pPr>
            <a:endParaRPr lang="pt-B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09" y="2802012"/>
            <a:ext cx="6981825" cy="2133600"/>
          </a:xfrm>
          <a:prstGeom prst="rect">
            <a:avLst/>
          </a:prstGeom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219261" y="5946561"/>
            <a:ext cx="1866495" cy="9183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4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59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20" y="1496071"/>
            <a:ext cx="4321560" cy="1319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Learn</a:t>
            </a:r>
            <a:r>
              <a:rPr lang="pt-BR" dirty="0" smtClean="0"/>
              <a:t> </a:t>
            </a:r>
            <a:r>
              <a:rPr lang="pt-BR" dirty="0" err="1" smtClean="0"/>
              <a:t>powershell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76618" y="5939694"/>
            <a:ext cx="1866495" cy="9183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4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dirty="0" smtClean="0"/>
              <a:t>Demo</a:t>
            </a: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328613" y="3544591"/>
            <a:ext cx="8358187" cy="244028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>
                <a:hlinkClick r:id=""/>
              </a:rPr>
              <a:t>https://www.simple-talk.com/author/laerte-junior/</a:t>
            </a:r>
            <a:endParaRPr lang="en-US" sz="2400" dirty="0" smtClean="0"/>
          </a:p>
          <a:p>
            <a:r>
              <a:rPr lang="en-US" sz="2800" dirty="0" smtClean="0"/>
              <a:t>Small sample of a nice script... (top 10 largest files)</a:t>
            </a:r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sp>
        <p:nvSpPr>
          <p:cNvPr id="12" name="Multiply 11"/>
          <p:cNvSpPr/>
          <p:nvPr/>
        </p:nvSpPr>
        <p:spPr>
          <a:xfrm>
            <a:off x="3569035" y="895033"/>
            <a:ext cx="1631615" cy="2579268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7" y="1508175"/>
            <a:ext cx="8767357" cy="2820938"/>
          </a:xfrm>
          <a:prstGeom prst="rect">
            <a:avLst/>
          </a:prstGeom>
        </p:spPr>
      </p:pic>
      <p:pic>
        <p:nvPicPr>
          <p:cNvPr id="1030" name="Picture 6" descr="http://www.sharepointanalysthq.com/wp-content/uploads/2010/08/powershe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49" y="1521676"/>
            <a:ext cx="2032191" cy="156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</a:t>
            </a:r>
            <a:r>
              <a:rPr lang="en-US" dirty="0"/>
              <a:t>tool belt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5576" y="1196752"/>
            <a:ext cx="2952328" cy="44354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177643"/>
            <a:ext cx="2967121" cy="4454597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755576" y="930220"/>
            <a:ext cx="2952328" cy="496855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11960" y="4221088"/>
            <a:ext cx="2546052" cy="1903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1519" y="6049106"/>
            <a:ext cx="65064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Better sample of tool belt, I mean, </a:t>
            </a:r>
            <a:r>
              <a:rPr lang="en-US" sz="2400" b="1" dirty="0" err="1" smtClean="0"/>
              <a:t>aaa</a:t>
            </a:r>
            <a:r>
              <a:rPr lang="en-US" sz="2400" b="1" dirty="0" smtClean="0"/>
              <a:t> you got the idea </a:t>
            </a:r>
            <a:r>
              <a:rPr lang="en-US" sz="2400" b="1" dirty="0" smtClean="0">
                <a:sym typeface="Wingdings" panose="05000000000000000000" pitchFamily="2" charset="2"/>
              </a:rPr>
              <a:t></a:t>
            </a:r>
            <a:endParaRPr lang="en-US" sz="2400" b="1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728" y="5373216"/>
            <a:ext cx="2088232" cy="3547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26484" y="5627959"/>
            <a:ext cx="6491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Some tools make life easier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2367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Utility</a:t>
            </a:r>
            <a:r>
              <a:rPr lang="pt-BR" dirty="0" smtClean="0"/>
              <a:t> tool </a:t>
            </a:r>
            <a:r>
              <a:rPr lang="pt-BR" dirty="0" err="1" smtClean="0"/>
              <a:t>belt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100" dirty="0" err="1" smtClean="0"/>
              <a:t>SQLQueryStress</a:t>
            </a:r>
            <a:endParaRPr lang="en-US" sz="3100" dirty="0" smtClean="0"/>
          </a:p>
          <a:p>
            <a:pPr lvl="1"/>
            <a:r>
              <a:rPr lang="en-US" dirty="0" smtClean="0">
                <a:hlinkClick r:id="rId2"/>
              </a:rPr>
              <a:t>http://www.datamanipulation.net/sqlquerystress/</a:t>
            </a:r>
            <a:endParaRPr lang="en-US" dirty="0" smtClean="0"/>
          </a:p>
          <a:p>
            <a:r>
              <a:rPr lang="en-US" sz="3100" dirty="0" smtClean="0"/>
              <a:t>Windows Performance Toolkit</a:t>
            </a:r>
          </a:p>
          <a:p>
            <a:pPr lvl="1"/>
            <a:r>
              <a:rPr lang="en-US" sz="2900" dirty="0" smtClean="0"/>
              <a:t>Windows Performance Recorder and Windows Performance Analyzer</a:t>
            </a:r>
          </a:p>
          <a:p>
            <a:pPr lvl="1"/>
            <a:r>
              <a:rPr lang="en-US" dirty="0" smtClean="0">
                <a:hlinkClick r:id="rId3"/>
              </a:rPr>
              <a:t>http://go.microsoft.com/fwlink/p/?LinkID=293840</a:t>
            </a:r>
            <a:endParaRPr lang="en-US" dirty="0" smtClean="0"/>
          </a:p>
          <a:p>
            <a:r>
              <a:rPr lang="en-US" sz="3100" dirty="0" err="1" smtClean="0"/>
              <a:t>ClearTrace</a:t>
            </a:r>
            <a:endParaRPr lang="en-US" sz="3100" dirty="0" smtClean="0"/>
          </a:p>
          <a:p>
            <a:pPr lvl="1"/>
            <a:r>
              <a:rPr lang="en-US" dirty="0" smtClean="0">
                <a:hlinkClick r:id="rId4"/>
              </a:rPr>
              <a:t>http://www.scalesql.com/cleartrace/</a:t>
            </a:r>
            <a:r>
              <a:rPr lang="en-US" dirty="0" smtClean="0"/>
              <a:t> </a:t>
            </a:r>
          </a:p>
          <a:p>
            <a:r>
              <a:rPr lang="en-US" sz="3100" dirty="0" smtClean="0"/>
              <a:t>SQL Sentry Plan Explorer</a:t>
            </a:r>
          </a:p>
          <a:p>
            <a:pPr lvl="1"/>
            <a:r>
              <a:rPr lang="en-US" dirty="0" smtClean="0">
                <a:hlinkClick r:id="rId5"/>
              </a:rPr>
              <a:t>https://www.sqlsentry.com/products/plan-explorer/sql-server-query-view</a:t>
            </a:r>
            <a:endParaRPr lang="en-US" dirty="0" smtClean="0"/>
          </a:p>
          <a:p>
            <a:r>
              <a:rPr lang="en-US" sz="3100" dirty="0" smtClean="0"/>
              <a:t>SQL Search</a:t>
            </a:r>
          </a:p>
          <a:p>
            <a:pPr lvl="1"/>
            <a:r>
              <a:rPr lang="en-US" dirty="0" smtClean="0">
                <a:hlinkClick r:id="rId6"/>
              </a:rPr>
              <a:t>http://www.red-gate.com/products/sql-development/sql-search/</a:t>
            </a:r>
            <a:endParaRPr lang="en-US" dirty="0" smtClean="0"/>
          </a:p>
          <a:p>
            <a:r>
              <a:rPr lang="en-US" sz="3100" dirty="0" smtClean="0"/>
              <a:t>Performance Analysis of Logs (PAL) Tool</a:t>
            </a:r>
          </a:p>
          <a:p>
            <a:pPr lvl="1"/>
            <a:r>
              <a:rPr lang="en-US" dirty="0" smtClean="0">
                <a:hlinkClick r:id="rId7"/>
              </a:rPr>
              <a:t>https://pal.codeplex.com/</a:t>
            </a:r>
            <a:r>
              <a:rPr lang="en-US" dirty="0" smtClean="0"/>
              <a:t> </a:t>
            </a:r>
          </a:p>
          <a:p>
            <a:r>
              <a:rPr lang="en-US" sz="3100" dirty="0" smtClean="0"/>
              <a:t>SQLIO</a:t>
            </a:r>
          </a:p>
          <a:p>
            <a:pPr lvl="1"/>
            <a:r>
              <a:rPr lang="en-US" dirty="0" smtClean="0">
                <a:hlinkClick r:id="rId8"/>
              </a:rPr>
              <a:t>http://www.microsoft.com/en-us/download/details.aspx?id=20163</a:t>
            </a:r>
            <a:endParaRPr lang="en-US" dirty="0" smtClean="0"/>
          </a:p>
          <a:p>
            <a:r>
              <a:rPr lang="en-US" sz="3100" dirty="0" err="1" smtClean="0"/>
              <a:t>AgentRansack</a:t>
            </a:r>
            <a:endParaRPr lang="en-US" sz="3100" dirty="0" smtClean="0"/>
          </a:p>
          <a:p>
            <a:pPr lvl="1"/>
            <a:r>
              <a:rPr lang="en-US" dirty="0" smtClean="0">
                <a:hlinkClick r:id="rId9"/>
              </a:rPr>
              <a:t>http://www.mythicsoft.com/agentransack</a:t>
            </a:r>
            <a:endParaRPr lang="en-US" dirty="0" smtClean="0"/>
          </a:p>
          <a:p>
            <a:r>
              <a:rPr lang="en-US" sz="3100" dirty="0" err="1" smtClean="0"/>
              <a:t>ZoomIt</a:t>
            </a:r>
            <a:endParaRPr lang="en-US" sz="3100" dirty="0" smtClean="0"/>
          </a:p>
          <a:p>
            <a:pPr lvl="1"/>
            <a:r>
              <a:rPr lang="en-US" dirty="0" smtClean="0">
                <a:hlinkClick r:id="rId10"/>
              </a:rPr>
              <a:t>http://technet.microsoft.com/pt-pt/sysinternals/bb897434.aspx</a:t>
            </a:r>
            <a:endParaRPr lang="en-US" dirty="0" smtClean="0"/>
          </a:p>
          <a:p>
            <a:r>
              <a:rPr lang="en-US" sz="3100" dirty="0" smtClean="0"/>
              <a:t>Profiler, </a:t>
            </a:r>
            <a:r>
              <a:rPr lang="en-US" sz="3100" dirty="0" err="1" smtClean="0"/>
              <a:t>perfmon</a:t>
            </a:r>
            <a:r>
              <a:rPr lang="en-US" sz="3100" dirty="0" smtClean="0"/>
              <a:t>, resource monitor, </a:t>
            </a:r>
            <a:r>
              <a:rPr lang="en-US" sz="3100" dirty="0" err="1" smtClean="0"/>
              <a:t>sysinternals</a:t>
            </a:r>
            <a:r>
              <a:rPr lang="en-US" sz="3100" dirty="0" smtClean="0"/>
              <a:t>...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6793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3100" dirty="0" err="1"/>
              <a:t>SP_WhoIsActive</a:t>
            </a:r>
            <a:endParaRPr lang="pt-BR" sz="3100" dirty="0"/>
          </a:p>
          <a:p>
            <a:pPr lvl="1"/>
            <a:r>
              <a:rPr lang="pt-BR" sz="2200" dirty="0">
                <a:hlinkClick r:id="rId2"/>
              </a:rPr>
              <a:t>http://sqlblog.com/files/folders/beta/entry42453.aspx</a:t>
            </a:r>
            <a:r>
              <a:rPr lang="pt-BR" sz="2200" dirty="0"/>
              <a:t> </a:t>
            </a:r>
          </a:p>
          <a:p>
            <a:r>
              <a:rPr lang="pt-BR" sz="3100" dirty="0"/>
              <a:t>SQL Server </a:t>
            </a:r>
            <a:r>
              <a:rPr lang="pt-BR" sz="3100" dirty="0" err="1"/>
              <a:t>Diagnostic</a:t>
            </a:r>
            <a:r>
              <a:rPr lang="pt-BR" sz="3100" dirty="0"/>
              <a:t> </a:t>
            </a:r>
            <a:r>
              <a:rPr lang="pt-BR" sz="3100" dirty="0" err="1"/>
              <a:t>Information</a:t>
            </a:r>
            <a:r>
              <a:rPr lang="pt-BR" sz="3100" dirty="0"/>
              <a:t> Queries – </a:t>
            </a:r>
            <a:r>
              <a:rPr lang="pt-BR" sz="3100" dirty="0" err="1"/>
              <a:t>Gleen</a:t>
            </a:r>
            <a:r>
              <a:rPr lang="pt-BR" sz="3100" dirty="0"/>
              <a:t> Berry</a:t>
            </a:r>
          </a:p>
          <a:p>
            <a:pPr lvl="1"/>
            <a:r>
              <a:rPr lang="pt-BR" sz="2200" dirty="0">
                <a:hlinkClick r:id="rId3"/>
              </a:rPr>
              <a:t>https://sqlserverperformance.wordpress.com/category/diagnostic-queries/</a:t>
            </a:r>
            <a:endParaRPr lang="pt-BR" sz="2200" dirty="0"/>
          </a:p>
          <a:p>
            <a:r>
              <a:rPr lang="en-US" sz="3100" dirty="0"/>
              <a:t>SQL Server Index and Statistics Maintenance – Ola </a:t>
            </a:r>
            <a:r>
              <a:rPr lang="en-US" sz="3100" dirty="0" err="1"/>
              <a:t>Hallengren</a:t>
            </a:r>
            <a:endParaRPr lang="pt-BR" sz="3100" dirty="0"/>
          </a:p>
          <a:p>
            <a:pPr lvl="1"/>
            <a:r>
              <a:rPr lang="pt-BR" sz="2200" dirty="0">
                <a:hlinkClick r:id="rId4"/>
              </a:rPr>
              <a:t>https://ola.hallengren.com/sql-server-index-and-statistics-maintenance.html</a:t>
            </a:r>
            <a:endParaRPr lang="pt-BR" sz="2200" dirty="0"/>
          </a:p>
          <a:p>
            <a:r>
              <a:rPr lang="pt-BR" sz="3100" dirty="0"/>
              <a:t>SP Blitz – Brent </a:t>
            </a:r>
            <a:r>
              <a:rPr lang="pt-BR" sz="3100" dirty="0" err="1"/>
              <a:t>Ozar</a:t>
            </a:r>
            <a:endParaRPr lang="pt-BR" sz="3100" dirty="0"/>
          </a:p>
          <a:p>
            <a:pPr lvl="1"/>
            <a:r>
              <a:rPr lang="pt-BR" sz="2200" dirty="0">
                <a:hlinkClick r:id="rId5"/>
              </a:rPr>
              <a:t>http://www.brentozar.com/blitz/</a:t>
            </a:r>
            <a:endParaRPr lang="pt-BR" dirty="0"/>
          </a:p>
          <a:p>
            <a:r>
              <a:rPr lang="pt-BR" sz="3400" dirty="0" err="1"/>
              <a:t>Fusion</a:t>
            </a:r>
            <a:r>
              <a:rPr lang="pt-BR" sz="3400" dirty="0"/>
              <a:t> IO</a:t>
            </a:r>
          </a:p>
          <a:p>
            <a:pPr lvl="1"/>
            <a:r>
              <a:rPr lang="pt-BR" sz="2200" dirty="0">
                <a:hlinkClick r:id="rId6"/>
              </a:rPr>
              <a:t>http://sourceforge.net/projects/mssqlserverscri/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2153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Thank you!</a:t>
            </a:r>
            <a:endParaRPr lang="pt-BR" dirty="0"/>
          </a:p>
        </p:txBody>
      </p:sp>
      <p:pic>
        <p:nvPicPr>
          <p:cNvPr id="6" name="Picture 2" descr="People Chat buddie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576286"/>
            <a:ext cx="3911102" cy="258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1"/>
          <p:cNvSpPr>
            <a:spLocks noChangeArrowheads="1"/>
          </p:cNvSpPr>
          <p:nvPr/>
        </p:nvSpPr>
        <p:spPr bwMode="auto">
          <a:xfrm>
            <a:off x="164548" y="1605981"/>
            <a:ext cx="8865750" cy="180467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"About me:"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17171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FROM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'Fabiano Neves Amorim'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'SQL Server MVP'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'fabiano_amorim@bol.com.br 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| @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mcflyamorim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 smtClean="0">
                <a:solidFill>
                  <a:srgbClr val="808080"/>
                </a:solidFill>
                <a:latin typeface="Consolas"/>
              </a:rPr>
              <a:t>              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Database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consultant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– Pythian (Love 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your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data)'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'http://blogfabiano.com'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))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Tab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("About me:")</a:t>
            </a:r>
            <a:endParaRPr lang="pt-BR" dirty="0">
              <a:solidFill>
                <a:srgbClr val="808080"/>
              </a:solidFill>
              <a:latin typeface="Consolas"/>
            </a:endParaRPr>
          </a:p>
        </p:txBody>
      </p:sp>
      <p:sp>
        <p:nvSpPr>
          <p:cNvPr id="8" name="CaixaDeTexto 5"/>
          <p:cNvSpPr txBox="1"/>
          <p:nvPr/>
        </p:nvSpPr>
        <p:spPr>
          <a:xfrm>
            <a:off x="4148080" y="4262071"/>
            <a:ext cx="107199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3">
              <a:defRPr/>
            </a:pPr>
            <a:r>
              <a:rPr lang="pt-BR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57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337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Wingdings</vt:lpstr>
      <vt:lpstr>Office Theme</vt:lpstr>
      <vt:lpstr>I’m a DBA, now what? Tips and tricks for new DBAs</vt:lpstr>
      <vt:lpstr>Agenda</vt:lpstr>
      <vt:lpstr>PowerPoint Presentation</vt:lpstr>
      <vt:lpstr>FIT-ACER – Reduce mistakes</vt:lpstr>
      <vt:lpstr>Learn powershell</vt:lpstr>
      <vt:lpstr>Utility tool belt</vt:lpstr>
      <vt:lpstr>Utility tool belt</vt:lpstr>
      <vt:lpstr>Scripts</vt:lpstr>
      <vt:lpstr>PowerPoint Presentation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Fabiano</cp:lastModifiedBy>
  <cp:revision>73</cp:revision>
  <dcterms:created xsi:type="dcterms:W3CDTF">2011-08-19T20:30:49Z</dcterms:created>
  <dcterms:modified xsi:type="dcterms:W3CDTF">2015-05-06T18:18:15Z</dcterms:modified>
</cp:coreProperties>
</file>