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91" r:id="rId6"/>
    <p:sldId id="293" r:id="rId7"/>
    <p:sldId id="284" r:id="rId8"/>
    <p:sldId id="285"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8" autoAdjust="0"/>
    <p:restoredTop sz="87797" autoAdjust="0"/>
  </p:normalViewPr>
  <p:slideViewPr>
    <p:cSldViewPr>
      <p:cViewPr varScale="1">
        <p:scale>
          <a:sx n="74" d="100"/>
          <a:sy n="74" d="100"/>
        </p:scale>
        <p:origin x="1603" y="77"/>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02/11/2015</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a:t>
            </a:fld>
            <a:endParaRPr lang="pt-BR"/>
          </a:p>
        </p:txBody>
      </p:sp>
    </p:spTree>
    <p:extLst>
      <p:ext uri="{BB962C8B-B14F-4D97-AF65-F5344CB8AC3E}">
        <p14:creationId xmlns:p14="http://schemas.microsoft.com/office/powerpoint/2010/main" val="724684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02/11/2015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a:t>
            </a:fld>
            <a:endParaRPr lang="pt-BR"/>
          </a:p>
        </p:txBody>
      </p:sp>
    </p:spTree>
    <p:extLst>
      <p:ext uri="{BB962C8B-B14F-4D97-AF65-F5344CB8AC3E}">
        <p14:creationId xmlns:p14="http://schemas.microsoft.com/office/powerpoint/2010/main" val="73740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Child_node" TargetMode="External"/><Relationship Id="rId3" Type="http://schemas.openxmlformats.org/officeDocument/2006/relationships/hyperlink" Target="http://en.wikipedia.org/wiki/Self-balancing_binary_search_tree" TargetMode="External"/><Relationship Id="rId7" Type="http://schemas.openxmlformats.org/officeDocument/2006/relationships/hyperlink" Target="http://en.wikipedia.org/wiki/Hard_driv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Secondary_storage" TargetMode="External"/><Relationship Id="rId5" Type="http://schemas.openxmlformats.org/officeDocument/2006/relationships/hyperlink" Target="http://en.wikipedia.org/wiki/Leaf_node" TargetMode="External"/><Relationship Id="rId10" Type="http://schemas.openxmlformats.org/officeDocument/2006/relationships/hyperlink" Target="http://en.wikipedia.org/wiki/Block_size_(data_storage_and_transmission)" TargetMode="External"/><Relationship Id="rId4" Type="http://schemas.openxmlformats.org/officeDocument/2006/relationships/hyperlink" Target="http://en.wikipedia.org/wiki/2-3_tree" TargetMode="External"/><Relationship Id="rId9" Type="http://schemas.openxmlformats.org/officeDocument/2006/relationships/hyperlink" Target="http://en.wikipedia.org/wiki/Internal_nod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85000" lnSpcReduction="20000"/>
          </a:bodyPr>
          <a:lstStyle/>
          <a:p>
            <a:r>
              <a:rPr lang="pt-BR" dirty="0" smtClean="0"/>
              <a:t>(Retirado de http://en.wikipedia.org/wiki/B-tree)</a:t>
            </a:r>
          </a:p>
          <a:p>
            <a:r>
              <a:rPr lang="pt-BR" dirty="0" smtClean="0"/>
              <a:t> </a:t>
            </a:r>
            <a:endParaRPr lang="en-US" dirty="0" smtClean="0"/>
          </a:p>
          <a:p>
            <a:r>
              <a:rPr lang="en-US" dirty="0" smtClean="0"/>
              <a:t>In B-trees, internal (non-leaf) nodes can have a variable number of child nodes within some pre-defined range. When data is inserted or removed from a node, its number of child nodes changes. In order to maintain the pre-defined range, internal nodes may be joined or split. Because a range of child nodes is permitted, B-trees do not need re-balancing as frequently as other </a:t>
            </a:r>
            <a:r>
              <a:rPr lang="en-US" dirty="0" smtClean="0">
                <a:hlinkClick r:id="rId3" action="ppaction://hlinkfile" tooltip="Self-balancing binary search tree"/>
              </a:rPr>
              <a:t>self-balancing search trees</a:t>
            </a:r>
            <a:r>
              <a:rPr lang="en-US" dirty="0" smtClean="0"/>
              <a:t>, but may waste some space, since nodes are not entirely full. The lower and upper bounds on the number of child nodes are typically fixed for a particular implementation. For example, in a 2-3 B-tree (often simply referred to as a </a:t>
            </a:r>
            <a:r>
              <a:rPr lang="en-US" b="1" dirty="0" smtClean="0">
                <a:hlinkClick r:id="rId4" action="ppaction://hlinkfile" tooltip="2-3 tree"/>
              </a:rPr>
              <a:t>2-3 tree</a:t>
            </a:r>
            <a:r>
              <a:rPr lang="en-US" dirty="0" smtClean="0"/>
              <a:t>), each internal node may have only 2 or 3 child nodes.</a:t>
            </a:r>
          </a:p>
          <a:p>
            <a:r>
              <a:rPr lang="en-US" dirty="0" smtClean="0"/>
              <a:t>Each internal node of a B-tree will contain a number of keys. Usually, the number of keys is chosen to vary between </a:t>
            </a:r>
            <a:r>
              <a:rPr lang="en-US" i="1" dirty="0" smtClean="0"/>
              <a:t>d</a:t>
            </a:r>
            <a:r>
              <a:rPr lang="en-US" dirty="0" smtClean="0"/>
              <a:t> and 2</a:t>
            </a:r>
            <a:r>
              <a:rPr lang="en-US" i="1" dirty="0" smtClean="0"/>
              <a:t>d</a:t>
            </a:r>
            <a:r>
              <a:rPr lang="en-US" dirty="0" smtClean="0"/>
              <a:t>. In practice, the keys take up the most space in a node. The factor of 2 will guarantee that nodes can be split or combined. If an internal node has 2</a:t>
            </a:r>
            <a:r>
              <a:rPr lang="en-US" i="1" dirty="0" smtClean="0"/>
              <a:t>d</a:t>
            </a:r>
            <a:r>
              <a:rPr lang="en-US" dirty="0" smtClean="0"/>
              <a:t> keys, then adding a key to that node can be accomplished by splitting the 2</a:t>
            </a:r>
            <a:r>
              <a:rPr lang="en-US" i="1" dirty="0" smtClean="0"/>
              <a:t>d</a:t>
            </a:r>
            <a:r>
              <a:rPr lang="en-US" dirty="0" smtClean="0"/>
              <a:t> key node into two </a:t>
            </a:r>
            <a:r>
              <a:rPr lang="en-US" i="1" dirty="0" smtClean="0"/>
              <a:t>d</a:t>
            </a:r>
            <a:r>
              <a:rPr lang="en-US" dirty="0" smtClean="0"/>
              <a:t> key nodes and adding the key to the parent node. Each split node has the required minimum number of keys. Similarly, if an internal node and its neighbor each have </a:t>
            </a:r>
            <a:r>
              <a:rPr lang="en-US" i="1" dirty="0" smtClean="0"/>
              <a:t>d</a:t>
            </a:r>
            <a:r>
              <a:rPr lang="en-US" dirty="0" smtClean="0"/>
              <a:t> keys, then a key may be deleted from the internal node by combining with its neighbor. Deleting the key would make the internal node have </a:t>
            </a:r>
            <a:r>
              <a:rPr lang="en-US" i="1" dirty="0" smtClean="0"/>
              <a:t>d</a:t>
            </a:r>
            <a:r>
              <a:rPr lang="en-US" dirty="0" smtClean="0"/>
              <a:t> − 1 keys; joining the neighbor would add </a:t>
            </a:r>
            <a:r>
              <a:rPr lang="en-US" i="1" dirty="0" smtClean="0"/>
              <a:t>d</a:t>
            </a:r>
            <a:r>
              <a:rPr lang="en-US" dirty="0" smtClean="0"/>
              <a:t> keys plus one more key brought down from the neighbor's parent. The result is an entirely full node of 2</a:t>
            </a:r>
            <a:r>
              <a:rPr lang="en-US" i="1" dirty="0" smtClean="0"/>
              <a:t>d</a:t>
            </a:r>
            <a:r>
              <a:rPr lang="en-US" dirty="0" smtClean="0"/>
              <a:t> keys.</a:t>
            </a:r>
          </a:p>
          <a:p>
            <a:r>
              <a:rPr lang="en-US" dirty="0" smtClean="0"/>
              <a:t>The number of branches (or child nodes) from a node will be one more than the number of keys stored in the node. In a 2-3 B-tree, the internal nodes will store either one key (with two child nodes) or two keys (with three child nodes). A B-tree is sometimes described with the parameters (</a:t>
            </a:r>
            <a:r>
              <a:rPr lang="en-US" i="1" dirty="0" smtClean="0"/>
              <a:t>d</a:t>
            </a:r>
            <a:r>
              <a:rPr lang="en-US" dirty="0" smtClean="0"/>
              <a:t> + 1) — (2</a:t>
            </a:r>
            <a:r>
              <a:rPr lang="en-US" i="1" dirty="0" smtClean="0"/>
              <a:t>d</a:t>
            </a:r>
            <a:r>
              <a:rPr lang="en-US" dirty="0" smtClean="0"/>
              <a:t> + 1) or simply with the highest branching order, (2</a:t>
            </a:r>
            <a:r>
              <a:rPr lang="en-US" i="1" dirty="0" smtClean="0"/>
              <a:t>d</a:t>
            </a:r>
            <a:r>
              <a:rPr lang="en-US" dirty="0" smtClean="0"/>
              <a:t> + 1).</a:t>
            </a:r>
          </a:p>
          <a:p>
            <a:r>
              <a:rPr lang="en-US" dirty="0" smtClean="0"/>
              <a:t>A B-tree is kept balanced by requiring that all </a:t>
            </a:r>
            <a:r>
              <a:rPr lang="en-US" dirty="0" smtClean="0">
                <a:hlinkClick r:id="rId5" action="ppaction://hlinkfile" tooltip="Leaf node"/>
              </a:rPr>
              <a:t>leaf nodes</a:t>
            </a:r>
            <a:r>
              <a:rPr lang="en-US" dirty="0" smtClean="0"/>
              <a:t> are at the same depth. This depth will increase slowly as elements are added to the tree, but an increase in the overall depth is infrequent, and results in all leaf nodes being one more node further away from the root.</a:t>
            </a:r>
          </a:p>
          <a:p>
            <a:r>
              <a:rPr lang="en-US" dirty="0" smtClean="0"/>
              <a:t>B-trees have substantial advantages over alternative implementations when node access times far exceed access times within nodes. This usually occurs when the nodes are in </a:t>
            </a:r>
            <a:r>
              <a:rPr lang="en-US" dirty="0" smtClean="0">
                <a:hlinkClick r:id="rId6" action="ppaction://hlinkfile" tooltip="Secondary storage"/>
              </a:rPr>
              <a:t>secondary storage</a:t>
            </a:r>
            <a:r>
              <a:rPr lang="en-US" dirty="0" smtClean="0"/>
              <a:t> such as </a:t>
            </a:r>
            <a:r>
              <a:rPr lang="en-US" dirty="0" smtClean="0">
                <a:hlinkClick r:id="rId7" action="ppaction://hlinkfile" tooltip="Hard drive"/>
              </a:rPr>
              <a:t>disk drives</a:t>
            </a:r>
            <a:r>
              <a:rPr lang="en-US" dirty="0" smtClean="0"/>
              <a:t>. By maximizing the number of </a:t>
            </a:r>
            <a:r>
              <a:rPr lang="en-US" dirty="0" smtClean="0">
                <a:hlinkClick r:id="rId8" action="ppaction://hlinkfile" tooltip="Child node"/>
              </a:rPr>
              <a:t>child nodes</a:t>
            </a:r>
            <a:r>
              <a:rPr lang="en-US" dirty="0" smtClean="0"/>
              <a:t> within each </a:t>
            </a:r>
            <a:r>
              <a:rPr lang="en-US" dirty="0" smtClean="0">
                <a:hlinkClick r:id="rId9" action="ppaction://hlinkfile" tooltip="Internal node"/>
              </a:rPr>
              <a:t>internal node</a:t>
            </a:r>
            <a:r>
              <a:rPr lang="en-US" dirty="0" smtClean="0"/>
              <a:t>, the height of the tree decreases and the number of expensive node accesses is reduced. In addition, rebalancing the tree occurs less often. The maximum number of child nodes depends on the information that must be stored for each child node and the size of a full </a:t>
            </a:r>
            <a:r>
              <a:rPr lang="en-US" dirty="0" smtClean="0">
                <a:hlinkClick r:id="rId10" action="ppaction://hlinkfile" tooltip="Block size (data storage and transmission)"/>
              </a:rPr>
              <a:t>disk block</a:t>
            </a:r>
            <a:r>
              <a:rPr lang="en-US" dirty="0" smtClean="0"/>
              <a:t> or an analogous size in secondary storage. While 2-3 B-trees are easier to explain, practical B-trees using secondary storage want a large number of child nodes to improve performance.</a:t>
            </a:r>
          </a:p>
          <a:p>
            <a:endParaRPr lang="en-US"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a:t>
            </a:fld>
            <a:endParaRPr lang="pt-BR"/>
          </a:p>
        </p:txBody>
      </p:sp>
    </p:spTree>
    <p:extLst>
      <p:ext uri="{BB962C8B-B14F-4D97-AF65-F5344CB8AC3E}">
        <p14:creationId xmlns:p14="http://schemas.microsoft.com/office/powerpoint/2010/main" val="3751574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02/11/2015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pPr lvl="0"/>
            <a:r>
              <a:rPr lang="pt-BR" dirty="0" smtClean="0"/>
              <a:t>Arquitetura, estruturas de armazenamento e funcionamento interno</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02 – Índices</a:t>
            </a:r>
            <a:endPar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2844" y="2858660"/>
            <a:ext cx="9001156" cy="714356"/>
          </a:xfrm>
        </p:spPr>
        <p:txBody>
          <a:bodyPr>
            <a:noAutofit/>
          </a:bodyPr>
          <a:lstStyle>
            <a:lvl1pPr algn="l">
              <a:defRPr sz="3600" b="1" cap="none" spc="0" baseline="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Seção do módulo</a:t>
            </a:r>
            <a:endParaRPr lang="pt-BR" dirty="0"/>
          </a:p>
        </p:txBody>
      </p:sp>
      <p:sp>
        <p:nvSpPr>
          <p:cNvPr id="6" name="Espaço Reservado para Texto 5"/>
          <p:cNvSpPr>
            <a:spLocks noGrp="1"/>
          </p:cNvSpPr>
          <p:nvPr>
            <p:ph type="body" sz="quarter" idx="10" hasCustomPrompt="1"/>
          </p:nvPr>
        </p:nvSpPr>
        <p:spPr>
          <a:xfrm>
            <a:off x="357188" y="3933056"/>
            <a:ext cx="8358187" cy="1924819"/>
          </a:xfrm>
        </p:spPr>
        <p:txBody>
          <a:bodyPr/>
          <a:lstStyle>
            <a:lvl1pPr>
              <a:buFontTx/>
              <a:buNone/>
              <a:defRPr sz="3000" b="1" baseline="0">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descrever a seção, se necessário</a:t>
            </a:r>
          </a:p>
          <a:p>
            <a:pPr lvl="0"/>
            <a:endParaRPr lang="pt-BR"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02/11/2015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02/11/2015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02/11/2015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02/11/2015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8" r:id="rId4"/>
    <p:sldLayoutId id="2147483674" r:id="rId5"/>
    <p:sldLayoutId id="2147483675" r:id="rId6"/>
    <p:sldLayoutId id="2147483676" r:id="rId7"/>
    <p:sldLayoutId id="2147483677" r:id="rId8"/>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Índices</a:t>
            </a:r>
            <a:endParaRPr lang="pt-BR" dirty="0"/>
          </a:p>
        </p:txBody>
      </p:sp>
      <p:sp>
        <p:nvSpPr>
          <p:cNvPr id="4" name="Espaço Reservado para Texto 3"/>
          <p:cNvSpPr>
            <a:spLocks noGrp="1"/>
          </p:cNvSpPr>
          <p:nvPr>
            <p:ph type="body" sz="quarter" idx="10"/>
          </p:nvPr>
        </p:nvSpPr>
        <p:spPr/>
        <p:txBody>
          <a:bodyPr>
            <a:normAutofit/>
          </a:bodyPr>
          <a:lstStyle/>
          <a:p>
            <a:r>
              <a:rPr lang="pt-BR" dirty="0" smtClean="0"/>
              <a:t>Toda banco de dados otimizado e bem modelado precisa ter índices eficientes definidos.</a:t>
            </a:r>
          </a:p>
          <a:p>
            <a:r>
              <a:rPr lang="pt-BR" dirty="0" smtClean="0"/>
              <a:t>Índices são estrutura em disco que provê acesso eficiente aos dados quando a pesquisa pode ser atendida pelo mesmo.</a:t>
            </a:r>
          </a:p>
          <a:p>
            <a:r>
              <a:rPr lang="pt-BR" dirty="0" smtClean="0"/>
              <a:t>Índices são organizados em estrutura de árvore (</a:t>
            </a:r>
            <a:r>
              <a:rPr lang="pt-BR" dirty="0" err="1" smtClean="0"/>
              <a:t>B-Tree</a:t>
            </a:r>
            <a:r>
              <a:rPr lang="pt-BR" dirty="0" smtClean="0"/>
              <a:t>).</a:t>
            </a:r>
          </a:p>
          <a:p>
            <a:pPr lvl="1"/>
            <a:r>
              <a:rPr lang="pt-BR" dirty="0" smtClean="0"/>
              <a:t>B = </a:t>
            </a:r>
            <a:r>
              <a:rPr lang="pt-BR" dirty="0" err="1" smtClean="0"/>
              <a:t>Balanced</a:t>
            </a:r>
            <a:r>
              <a:rPr lang="pt-BR" dirty="0" smtClean="0"/>
              <a:t> (não é de binário!)</a:t>
            </a:r>
          </a:p>
          <a:p>
            <a:pPr lvl="1"/>
            <a:r>
              <a:rPr lang="pt-BR" dirty="0" smtClean="0"/>
              <a:t>Níveis: raiz, intermediário (N), folha.</a:t>
            </a:r>
          </a:p>
          <a:p>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775814" y="132130"/>
            <a:ext cx="1428760" cy="1872208"/>
            <a:chOff x="3711324" y="620688"/>
            <a:chExt cx="1428760" cy="1872208"/>
          </a:xfrm>
        </p:grpSpPr>
        <p:sp>
          <p:nvSpPr>
            <p:cNvPr id="6" name="Rectangle 5"/>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smtClean="0"/>
                <a:t>1:11</a:t>
              </a:r>
            </a:p>
            <a:p>
              <a:pPr algn="ctr"/>
              <a:r>
                <a:rPr lang="en-GB" sz="1600" dirty="0" smtClean="0"/>
                <a:t>12:23</a:t>
              </a:r>
            </a:p>
            <a:p>
              <a:pPr algn="ctr"/>
              <a:r>
                <a:rPr lang="en-GB" sz="1600" dirty="0" smtClean="0"/>
                <a:t>24:34</a:t>
              </a:r>
            </a:p>
            <a:p>
              <a:pPr algn="ctr"/>
              <a:r>
                <a:rPr lang="en-GB" sz="1600" dirty="0" smtClean="0"/>
                <a:t>35:45</a:t>
              </a:r>
            </a:p>
          </p:txBody>
        </p:sp>
        <p:sp>
          <p:nvSpPr>
            <p:cNvPr id="11" name="Rectangle 10"/>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smtClean="0"/>
                <a:t>Header</a:t>
              </a:r>
            </a:p>
            <a:p>
              <a:pPr algn="ctr"/>
              <a:r>
                <a:rPr lang="en-GB" sz="1400" dirty="0" err="1" smtClean="0"/>
                <a:t>Prev</a:t>
              </a:r>
              <a:r>
                <a:rPr lang="en-GB" sz="1400" dirty="0" smtClean="0"/>
                <a:t>.|Next</a:t>
              </a:r>
              <a:endParaRPr lang="en-GB" sz="1400" dirty="0"/>
            </a:p>
          </p:txBody>
        </p:sp>
      </p:grpSp>
      <p:grpSp>
        <p:nvGrpSpPr>
          <p:cNvPr id="13" name="Group 12"/>
          <p:cNvGrpSpPr/>
          <p:nvPr/>
        </p:nvGrpSpPr>
        <p:grpSpPr>
          <a:xfrm>
            <a:off x="513953" y="2420888"/>
            <a:ext cx="1428760" cy="1872208"/>
            <a:chOff x="3711324" y="620688"/>
            <a:chExt cx="1428760" cy="1872208"/>
          </a:xfrm>
        </p:grpSpPr>
        <p:sp>
          <p:nvSpPr>
            <p:cNvPr id="14" name="Rectangle 13"/>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a:t>1</a:t>
              </a:r>
              <a:r>
                <a:rPr lang="en-GB" sz="1600" dirty="0" smtClean="0"/>
                <a:t>:6</a:t>
              </a:r>
            </a:p>
            <a:p>
              <a:pPr algn="ctr"/>
              <a:r>
                <a:rPr lang="en-GB" sz="1600" dirty="0" smtClean="0"/>
                <a:t>7:11</a:t>
              </a:r>
            </a:p>
          </p:txBody>
        </p:sp>
        <p:sp>
          <p:nvSpPr>
            <p:cNvPr id="15" name="Rectangle 14"/>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smtClean="0"/>
                <a:t>Header</a:t>
              </a:r>
            </a:p>
            <a:p>
              <a:pPr algn="ctr"/>
              <a:r>
                <a:rPr lang="en-GB" sz="1400" dirty="0" err="1" smtClean="0"/>
                <a:t>Prev</a:t>
              </a:r>
              <a:r>
                <a:rPr lang="en-GB" sz="1400" dirty="0" smtClean="0"/>
                <a:t>.|Next</a:t>
              </a:r>
              <a:endParaRPr lang="en-GB" sz="1400" dirty="0"/>
            </a:p>
          </p:txBody>
        </p:sp>
      </p:grpSp>
      <p:grpSp>
        <p:nvGrpSpPr>
          <p:cNvPr id="16" name="Group 15"/>
          <p:cNvGrpSpPr/>
          <p:nvPr/>
        </p:nvGrpSpPr>
        <p:grpSpPr>
          <a:xfrm>
            <a:off x="7173640" y="2433234"/>
            <a:ext cx="1428760" cy="1872208"/>
            <a:chOff x="3711324" y="620688"/>
            <a:chExt cx="1428760" cy="1872208"/>
          </a:xfrm>
        </p:grpSpPr>
        <p:sp>
          <p:nvSpPr>
            <p:cNvPr id="17" name="Rectangle 16"/>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smtClean="0"/>
                <a:t>35:39</a:t>
              </a:r>
              <a:endParaRPr lang="en-GB" sz="1600" dirty="0"/>
            </a:p>
            <a:p>
              <a:pPr algn="ctr"/>
              <a:r>
                <a:rPr lang="en-GB" sz="1600" dirty="0" smtClean="0"/>
                <a:t>40:45</a:t>
              </a:r>
              <a:endParaRPr lang="en-GB" sz="1600" dirty="0"/>
            </a:p>
          </p:txBody>
        </p:sp>
        <p:sp>
          <p:nvSpPr>
            <p:cNvPr id="18" name="Rectangle 17"/>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smtClean="0"/>
                <a:t>Header</a:t>
              </a:r>
            </a:p>
            <a:p>
              <a:pPr algn="ctr"/>
              <a:r>
                <a:rPr lang="en-GB" sz="1400" dirty="0" err="1" smtClean="0"/>
                <a:t>Prev</a:t>
              </a:r>
              <a:r>
                <a:rPr lang="en-GB" sz="1400" dirty="0" smtClean="0"/>
                <a:t>.|Next</a:t>
              </a:r>
              <a:endParaRPr lang="en-GB" sz="1400" dirty="0"/>
            </a:p>
          </p:txBody>
        </p:sp>
      </p:grpSp>
      <p:grpSp>
        <p:nvGrpSpPr>
          <p:cNvPr id="22" name="Group 21"/>
          <p:cNvGrpSpPr/>
          <p:nvPr/>
        </p:nvGrpSpPr>
        <p:grpSpPr>
          <a:xfrm>
            <a:off x="210811" y="4775459"/>
            <a:ext cx="1017522" cy="1771579"/>
            <a:chOff x="3711324" y="620688"/>
            <a:chExt cx="1428760" cy="1872208"/>
          </a:xfrm>
        </p:grpSpPr>
        <p:sp>
          <p:nvSpPr>
            <p:cNvPr id="23" name="Rectangle 22"/>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endParaRPr lang="en-GB" sz="100" dirty="0" smtClean="0"/>
            </a:p>
            <a:p>
              <a:r>
                <a:rPr lang="en-GB" sz="700" dirty="0" smtClean="0"/>
                <a:t>Slot 1</a:t>
              </a:r>
            </a:p>
            <a:p>
              <a:r>
                <a:rPr lang="en-GB" sz="700" dirty="0" smtClean="0"/>
                <a:t>ID = 1 </a:t>
              </a:r>
            </a:p>
            <a:p>
              <a:r>
                <a:rPr lang="en-GB" sz="700" dirty="0" smtClean="0"/>
                <a:t>Col1 = ***</a:t>
              </a:r>
            </a:p>
            <a:p>
              <a:r>
                <a:rPr lang="en-GB" sz="700" dirty="0" smtClean="0"/>
                <a:t>Col2 = 1</a:t>
              </a:r>
            </a:p>
            <a:p>
              <a:r>
                <a:rPr lang="en-GB" sz="700" dirty="0" smtClean="0"/>
                <a:t>Col3 = ***</a:t>
              </a:r>
            </a:p>
            <a:p>
              <a:r>
                <a:rPr lang="en-GB" sz="700" dirty="0" smtClean="0"/>
                <a:t>…</a:t>
              </a:r>
            </a:p>
            <a:p>
              <a:r>
                <a:rPr lang="en-GB" sz="700" dirty="0" smtClean="0"/>
                <a:t>Slot N</a:t>
              </a:r>
            </a:p>
            <a:p>
              <a:r>
                <a:rPr lang="en-GB" sz="700" dirty="0"/>
                <a:t>ID = </a:t>
              </a:r>
              <a:r>
                <a:rPr lang="en-GB" sz="700" dirty="0" smtClean="0"/>
                <a:t>6 </a:t>
              </a:r>
              <a:endParaRPr lang="en-GB" sz="700" dirty="0"/>
            </a:p>
            <a:p>
              <a:r>
                <a:rPr lang="en-GB" sz="700" dirty="0"/>
                <a:t>Col1 = ***</a:t>
              </a:r>
            </a:p>
            <a:p>
              <a:r>
                <a:rPr lang="en-GB" sz="700" dirty="0"/>
                <a:t>Col2 = 6</a:t>
              </a:r>
            </a:p>
            <a:p>
              <a:r>
                <a:rPr lang="en-GB" sz="700" dirty="0"/>
                <a:t>Col3 = </a:t>
              </a:r>
              <a:r>
                <a:rPr lang="en-GB" sz="700" dirty="0" smtClean="0"/>
                <a:t>***</a:t>
              </a:r>
              <a:endParaRPr lang="en-GB" sz="700" dirty="0"/>
            </a:p>
          </p:txBody>
        </p:sp>
        <p:sp>
          <p:nvSpPr>
            <p:cNvPr id="24" name="Rectangle 23"/>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smtClean="0"/>
                <a:t>Header</a:t>
              </a:r>
            </a:p>
            <a:p>
              <a:pPr algn="ctr"/>
              <a:r>
                <a:rPr lang="en-GB" sz="1200" dirty="0" err="1" smtClean="0"/>
                <a:t>Prev</a:t>
              </a:r>
              <a:r>
                <a:rPr lang="en-GB" sz="1200" dirty="0" smtClean="0"/>
                <a:t>.|Next</a:t>
              </a:r>
              <a:endParaRPr lang="en-GB" sz="1200" dirty="0"/>
            </a:p>
          </p:txBody>
        </p:sp>
      </p:grpSp>
      <p:grpSp>
        <p:nvGrpSpPr>
          <p:cNvPr id="28" name="Group 27"/>
          <p:cNvGrpSpPr/>
          <p:nvPr/>
        </p:nvGrpSpPr>
        <p:grpSpPr>
          <a:xfrm>
            <a:off x="1306126" y="4775459"/>
            <a:ext cx="1017522" cy="1771579"/>
            <a:chOff x="3711324" y="620688"/>
            <a:chExt cx="1428760" cy="1872208"/>
          </a:xfrm>
        </p:grpSpPr>
        <p:sp>
          <p:nvSpPr>
            <p:cNvPr id="29" name="Rectangle 28"/>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smtClean="0"/>
                <a:t>Slot </a:t>
              </a:r>
              <a:r>
                <a:rPr lang="en-GB" sz="700" dirty="0"/>
                <a:t>1</a:t>
              </a:r>
            </a:p>
            <a:p>
              <a:r>
                <a:rPr lang="en-GB" sz="700" dirty="0"/>
                <a:t>ID = </a:t>
              </a:r>
              <a:r>
                <a:rPr lang="en-GB" sz="700" dirty="0" smtClean="0"/>
                <a:t>7 </a:t>
              </a:r>
              <a:endParaRPr lang="en-GB" sz="700" dirty="0"/>
            </a:p>
            <a:p>
              <a:r>
                <a:rPr lang="en-GB" sz="700" dirty="0"/>
                <a:t>Col1 = ***</a:t>
              </a:r>
            </a:p>
            <a:p>
              <a:r>
                <a:rPr lang="en-GB" sz="700" dirty="0"/>
                <a:t>Col2 = </a:t>
              </a:r>
              <a:r>
                <a:rPr lang="en-GB" sz="700" dirty="0" smtClean="0"/>
                <a:t>7</a:t>
              </a:r>
              <a:endParaRPr lang="en-GB" sz="700" dirty="0"/>
            </a:p>
            <a:p>
              <a:r>
                <a:rPr lang="en-GB" sz="700" dirty="0"/>
                <a:t>Col3 = ***</a:t>
              </a:r>
            </a:p>
            <a:p>
              <a:r>
                <a:rPr lang="en-GB" sz="700" dirty="0"/>
                <a:t>…</a:t>
              </a:r>
            </a:p>
            <a:p>
              <a:r>
                <a:rPr lang="en-GB" sz="700" dirty="0"/>
                <a:t>Slot N</a:t>
              </a:r>
            </a:p>
            <a:p>
              <a:r>
                <a:rPr lang="en-GB" sz="700" dirty="0"/>
                <a:t>ID = </a:t>
              </a:r>
              <a:r>
                <a:rPr lang="en-GB" sz="700" dirty="0" smtClean="0"/>
                <a:t>11</a:t>
              </a:r>
              <a:endParaRPr lang="en-GB" sz="700" dirty="0"/>
            </a:p>
            <a:p>
              <a:r>
                <a:rPr lang="en-GB" sz="700" dirty="0"/>
                <a:t>Col1 = ***</a:t>
              </a:r>
            </a:p>
            <a:p>
              <a:r>
                <a:rPr lang="en-GB" sz="700" dirty="0"/>
                <a:t>Col2 = </a:t>
              </a:r>
              <a:r>
                <a:rPr lang="en-GB" sz="700" dirty="0" smtClean="0"/>
                <a:t>11</a:t>
              </a:r>
              <a:endParaRPr lang="en-GB" sz="700" dirty="0"/>
            </a:p>
            <a:p>
              <a:r>
                <a:rPr lang="en-GB" sz="700" dirty="0"/>
                <a:t>Col3 = ***</a:t>
              </a:r>
            </a:p>
          </p:txBody>
        </p:sp>
        <p:sp>
          <p:nvSpPr>
            <p:cNvPr id="30" name="Rectangle 29"/>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smtClean="0"/>
                <a:t>Header</a:t>
              </a:r>
            </a:p>
            <a:p>
              <a:pPr algn="ctr"/>
              <a:r>
                <a:rPr lang="en-GB" sz="1200" dirty="0" err="1" smtClean="0"/>
                <a:t>Prev</a:t>
              </a:r>
              <a:r>
                <a:rPr lang="en-GB" sz="1200" dirty="0" smtClean="0"/>
                <a:t>.|Next</a:t>
              </a:r>
              <a:endParaRPr lang="en-GB" sz="1200" dirty="0"/>
            </a:p>
          </p:txBody>
        </p:sp>
      </p:grpSp>
      <p:grpSp>
        <p:nvGrpSpPr>
          <p:cNvPr id="31" name="Group 30"/>
          <p:cNvGrpSpPr/>
          <p:nvPr/>
        </p:nvGrpSpPr>
        <p:grpSpPr>
          <a:xfrm>
            <a:off x="2386246" y="4775459"/>
            <a:ext cx="1017522" cy="1771579"/>
            <a:chOff x="3711324" y="620688"/>
            <a:chExt cx="1428760" cy="1872208"/>
          </a:xfrm>
        </p:grpSpPr>
        <p:sp>
          <p:nvSpPr>
            <p:cNvPr id="32" name="Rectangle 31"/>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a:t>
              </a:r>
              <a:r>
                <a:rPr lang="en-GB" sz="700" dirty="0" smtClean="0"/>
                <a:t>12</a:t>
              </a:r>
              <a:endParaRPr lang="en-GB" sz="700" dirty="0"/>
            </a:p>
            <a:p>
              <a:r>
                <a:rPr lang="en-GB" sz="700" dirty="0"/>
                <a:t>Col1 = ***</a:t>
              </a:r>
            </a:p>
            <a:p>
              <a:r>
                <a:rPr lang="en-GB" sz="700" dirty="0"/>
                <a:t>Col2 = </a:t>
              </a:r>
              <a:r>
                <a:rPr lang="en-GB" sz="700" dirty="0" smtClean="0"/>
                <a:t>12</a:t>
              </a:r>
              <a:endParaRPr lang="en-GB" sz="700" dirty="0"/>
            </a:p>
            <a:p>
              <a:r>
                <a:rPr lang="en-GB" sz="700" dirty="0"/>
                <a:t>Col3 = ***</a:t>
              </a:r>
            </a:p>
            <a:p>
              <a:r>
                <a:rPr lang="en-GB" sz="700" dirty="0"/>
                <a:t>…</a:t>
              </a:r>
            </a:p>
            <a:p>
              <a:r>
                <a:rPr lang="en-GB" sz="700" dirty="0"/>
                <a:t>Slot </a:t>
              </a:r>
              <a:r>
                <a:rPr lang="en-GB" sz="700" dirty="0" smtClean="0"/>
                <a:t>N</a:t>
              </a:r>
              <a:endParaRPr lang="en-GB" sz="700" dirty="0"/>
            </a:p>
            <a:p>
              <a:r>
                <a:rPr lang="en-GB" sz="700" dirty="0"/>
                <a:t>ID = </a:t>
              </a:r>
              <a:r>
                <a:rPr lang="en-GB" sz="700" dirty="0" smtClean="0"/>
                <a:t>17</a:t>
              </a:r>
              <a:endParaRPr lang="en-GB" sz="700" dirty="0"/>
            </a:p>
            <a:p>
              <a:r>
                <a:rPr lang="en-GB" sz="700" dirty="0"/>
                <a:t>Col1 = ***</a:t>
              </a:r>
            </a:p>
            <a:p>
              <a:r>
                <a:rPr lang="en-GB" sz="700" dirty="0"/>
                <a:t>Col2 = </a:t>
              </a:r>
              <a:r>
                <a:rPr lang="en-GB" sz="700" dirty="0" smtClean="0"/>
                <a:t>17</a:t>
              </a:r>
              <a:endParaRPr lang="en-GB" sz="700" dirty="0"/>
            </a:p>
            <a:p>
              <a:r>
                <a:rPr lang="en-GB" sz="700" dirty="0"/>
                <a:t>Col3 = ***</a:t>
              </a:r>
            </a:p>
            <a:p>
              <a:endParaRPr lang="en-GB" sz="700" dirty="0" smtClean="0"/>
            </a:p>
          </p:txBody>
        </p:sp>
        <p:sp>
          <p:nvSpPr>
            <p:cNvPr id="33" name="Rectangle 32"/>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smtClean="0"/>
                <a:t>Header</a:t>
              </a:r>
            </a:p>
            <a:p>
              <a:pPr algn="ctr"/>
              <a:r>
                <a:rPr lang="en-GB" sz="1200" dirty="0" err="1" smtClean="0"/>
                <a:t>Prev</a:t>
              </a:r>
              <a:r>
                <a:rPr lang="en-GB" sz="1200" dirty="0" smtClean="0"/>
                <a:t>.|Next</a:t>
              </a:r>
              <a:endParaRPr lang="en-GB" sz="1200" dirty="0"/>
            </a:p>
          </p:txBody>
        </p:sp>
      </p:grpSp>
      <p:grpSp>
        <p:nvGrpSpPr>
          <p:cNvPr id="34" name="Group 33"/>
          <p:cNvGrpSpPr/>
          <p:nvPr/>
        </p:nvGrpSpPr>
        <p:grpSpPr>
          <a:xfrm>
            <a:off x="3466366" y="4775459"/>
            <a:ext cx="1017522" cy="1771579"/>
            <a:chOff x="3711324" y="620688"/>
            <a:chExt cx="1428760" cy="1872208"/>
          </a:xfrm>
        </p:grpSpPr>
        <p:sp>
          <p:nvSpPr>
            <p:cNvPr id="35" name="Rectangle 34"/>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a:t>
              </a:r>
              <a:r>
                <a:rPr lang="en-GB" sz="700" dirty="0" smtClean="0"/>
                <a:t>18 </a:t>
              </a:r>
              <a:endParaRPr lang="en-GB" sz="700" dirty="0"/>
            </a:p>
            <a:p>
              <a:r>
                <a:rPr lang="en-GB" sz="700" dirty="0"/>
                <a:t>Col1 = ***</a:t>
              </a:r>
            </a:p>
            <a:p>
              <a:r>
                <a:rPr lang="en-GB" sz="700" dirty="0"/>
                <a:t>Col2 = </a:t>
              </a:r>
              <a:r>
                <a:rPr lang="en-GB" sz="700" dirty="0" smtClean="0"/>
                <a:t>18</a:t>
              </a:r>
              <a:endParaRPr lang="en-GB" sz="700" dirty="0"/>
            </a:p>
            <a:p>
              <a:r>
                <a:rPr lang="en-GB" sz="700" dirty="0"/>
                <a:t>Col3 = ***</a:t>
              </a:r>
            </a:p>
            <a:p>
              <a:r>
                <a:rPr lang="en-GB" sz="700" dirty="0"/>
                <a:t>…</a:t>
              </a:r>
            </a:p>
            <a:p>
              <a:r>
                <a:rPr lang="en-GB" sz="700" dirty="0"/>
                <a:t>Slot </a:t>
              </a:r>
              <a:r>
                <a:rPr lang="en-GB" sz="700" dirty="0" smtClean="0"/>
                <a:t>N</a:t>
              </a:r>
              <a:endParaRPr lang="en-GB" sz="700" dirty="0"/>
            </a:p>
            <a:p>
              <a:r>
                <a:rPr lang="en-GB" sz="700" dirty="0"/>
                <a:t>ID = </a:t>
              </a:r>
              <a:r>
                <a:rPr lang="en-GB" sz="700" dirty="0" smtClean="0"/>
                <a:t>23 </a:t>
              </a:r>
              <a:endParaRPr lang="en-GB" sz="700" dirty="0"/>
            </a:p>
            <a:p>
              <a:r>
                <a:rPr lang="en-GB" sz="700" dirty="0"/>
                <a:t>Col1 = ***</a:t>
              </a:r>
            </a:p>
            <a:p>
              <a:r>
                <a:rPr lang="en-GB" sz="700" dirty="0"/>
                <a:t>Col2 = </a:t>
              </a:r>
              <a:r>
                <a:rPr lang="en-GB" sz="700" dirty="0" smtClean="0"/>
                <a:t>23</a:t>
              </a:r>
              <a:endParaRPr lang="en-GB" sz="700" dirty="0"/>
            </a:p>
            <a:p>
              <a:r>
                <a:rPr lang="en-GB" sz="700" dirty="0"/>
                <a:t>Col3 = ***</a:t>
              </a:r>
            </a:p>
          </p:txBody>
        </p:sp>
        <p:sp>
          <p:nvSpPr>
            <p:cNvPr id="36" name="Rectangle 35"/>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smtClean="0"/>
                <a:t>Header</a:t>
              </a:r>
            </a:p>
            <a:p>
              <a:pPr algn="ctr"/>
              <a:r>
                <a:rPr lang="en-GB" sz="1200" dirty="0" err="1" smtClean="0"/>
                <a:t>Prev</a:t>
              </a:r>
              <a:r>
                <a:rPr lang="en-GB" sz="1200" dirty="0" smtClean="0"/>
                <a:t>.|Next</a:t>
              </a:r>
              <a:endParaRPr lang="en-GB" sz="1200" dirty="0"/>
            </a:p>
          </p:txBody>
        </p:sp>
      </p:grpSp>
      <p:grpSp>
        <p:nvGrpSpPr>
          <p:cNvPr id="37" name="Group 36"/>
          <p:cNvGrpSpPr/>
          <p:nvPr/>
        </p:nvGrpSpPr>
        <p:grpSpPr>
          <a:xfrm>
            <a:off x="4546486" y="4775459"/>
            <a:ext cx="1017522" cy="1771579"/>
            <a:chOff x="3711324" y="620688"/>
            <a:chExt cx="1428760" cy="1872208"/>
          </a:xfrm>
        </p:grpSpPr>
        <p:sp>
          <p:nvSpPr>
            <p:cNvPr id="38" name="Rectangle 37"/>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a:t>
              </a:r>
              <a:r>
                <a:rPr lang="en-GB" sz="700" dirty="0" smtClean="0"/>
                <a:t>24 </a:t>
              </a:r>
              <a:endParaRPr lang="en-GB" sz="700" dirty="0"/>
            </a:p>
            <a:p>
              <a:r>
                <a:rPr lang="en-GB" sz="700" dirty="0"/>
                <a:t>Col1 = ***</a:t>
              </a:r>
            </a:p>
            <a:p>
              <a:r>
                <a:rPr lang="en-GB" sz="700" dirty="0"/>
                <a:t>Col2 = </a:t>
              </a:r>
              <a:r>
                <a:rPr lang="en-GB" sz="700" dirty="0" smtClean="0"/>
                <a:t>24</a:t>
              </a:r>
              <a:endParaRPr lang="en-GB" sz="700" dirty="0"/>
            </a:p>
            <a:p>
              <a:r>
                <a:rPr lang="en-GB" sz="700" dirty="0"/>
                <a:t>Col3 = ***</a:t>
              </a:r>
            </a:p>
            <a:p>
              <a:r>
                <a:rPr lang="en-GB" sz="700" dirty="0"/>
                <a:t>…</a:t>
              </a:r>
            </a:p>
            <a:p>
              <a:r>
                <a:rPr lang="en-GB" sz="700" dirty="0"/>
                <a:t>Slot </a:t>
              </a:r>
              <a:r>
                <a:rPr lang="en-GB" sz="700" dirty="0" smtClean="0"/>
                <a:t>N</a:t>
              </a:r>
              <a:endParaRPr lang="en-GB" sz="700" dirty="0"/>
            </a:p>
            <a:p>
              <a:r>
                <a:rPr lang="en-GB" sz="700" dirty="0"/>
                <a:t>ID = </a:t>
              </a:r>
              <a:r>
                <a:rPr lang="en-GB" sz="700" dirty="0" smtClean="0"/>
                <a:t>28</a:t>
              </a:r>
              <a:endParaRPr lang="en-GB" sz="700" dirty="0"/>
            </a:p>
            <a:p>
              <a:r>
                <a:rPr lang="en-GB" sz="700" dirty="0"/>
                <a:t>Col1 = ***</a:t>
              </a:r>
            </a:p>
            <a:p>
              <a:r>
                <a:rPr lang="en-GB" sz="700" dirty="0"/>
                <a:t>Col2 = </a:t>
              </a:r>
              <a:r>
                <a:rPr lang="en-GB" sz="700" dirty="0" smtClean="0"/>
                <a:t>28</a:t>
              </a:r>
              <a:endParaRPr lang="en-GB" sz="700" dirty="0"/>
            </a:p>
            <a:p>
              <a:r>
                <a:rPr lang="en-GB" sz="700" dirty="0"/>
                <a:t>Col3 = ***</a:t>
              </a:r>
            </a:p>
          </p:txBody>
        </p:sp>
        <p:sp>
          <p:nvSpPr>
            <p:cNvPr id="39" name="Rectangle 38"/>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smtClean="0"/>
                <a:t>Header</a:t>
              </a:r>
            </a:p>
            <a:p>
              <a:pPr algn="ctr"/>
              <a:r>
                <a:rPr lang="en-GB" sz="1200" dirty="0" err="1" smtClean="0"/>
                <a:t>Prev</a:t>
              </a:r>
              <a:r>
                <a:rPr lang="en-GB" sz="1200" dirty="0" smtClean="0"/>
                <a:t>.|Next</a:t>
              </a:r>
              <a:endParaRPr lang="en-GB" sz="1200" dirty="0"/>
            </a:p>
          </p:txBody>
        </p:sp>
      </p:grpSp>
      <p:grpSp>
        <p:nvGrpSpPr>
          <p:cNvPr id="40" name="Group 39"/>
          <p:cNvGrpSpPr/>
          <p:nvPr/>
        </p:nvGrpSpPr>
        <p:grpSpPr>
          <a:xfrm>
            <a:off x="5626606" y="4775459"/>
            <a:ext cx="1017522" cy="1771579"/>
            <a:chOff x="3711324" y="620688"/>
            <a:chExt cx="1428760" cy="1872208"/>
          </a:xfrm>
        </p:grpSpPr>
        <p:sp>
          <p:nvSpPr>
            <p:cNvPr id="41" name="Rectangle 40"/>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a:t>
              </a:r>
              <a:r>
                <a:rPr lang="en-GB" sz="700" dirty="0" smtClean="0"/>
                <a:t>29 </a:t>
              </a:r>
              <a:endParaRPr lang="en-GB" sz="700" dirty="0"/>
            </a:p>
            <a:p>
              <a:r>
                <a:rPr lang="en-GB" sz="700" dirty="0"/>
                <a:t>Col1 = ***</a:t>
              </a:r>
            </a:p>
            <a:p>
              <a:r>
                <a:rPr lang="en-GB" sz="700" dirty="0"/>
                <a:t>Col2 = </a:t>
              </a:r>
              <a:r>
                <a:rPr lang="en-GB" sz="700" dirty="0" smtClean="0"/>
                <a:t>29</a:t>
              </a:r>
              <a:endParaRPr lang="en-GB" sz="700" dirty="0"/>
            </a:p>
            <a:p>
              <a:r>
                <a:rPr lang="en-GB" sz="700" dirty="0"/>
                <a:t>Col3 = ***</a:t>
              </a:r>
            </a:p>
            <a:p>
              <a:r>
                <a:rPr lang="en-GB" sz="700" dirty="0"/>
                <a:t>…</a:t>
              </a:r>
            </a:p>
            <a:p>
              <a:r>
                <a:rPr lang="en-GB" sz="700" dirty="0"/>
                <a:t>Slot </a:t>
              </a:r>
              <a:r>
                <a:rPr lang="en-GB" sz="700" dirty="0" smtClean="0"/>
                <a:t>N</a:t>
              </a:r>
              <a:endParaRPr lang="en-GB" sz="700" dirty="0"/>
            </a:p>
            <a:p>
              <a:r>
                <a:rPr lang="en-GB" sz="700" dirty="0"/>
                <a:t>ID = </a:t>
              </a:r>
              <a:r>
                <a:rPr lang="en-GB" sz="700" dirty="0" smtClean="0"/>
                <a:t>34 </a:t>
              </a:r>
              <a:endParaRPr lang="en-GB" sz="700" dirty="0"/>
            </a:p>
            <a:p>
              <a:r>
                <a:rPr lang="en-GB" sz="700" dirty="0"/>
                <a:t>Col1 = ***</a:t>
              </a:r>
            </a:p>
            <a:p>
              <a:r>
                <a:rPr lang="en-GB" sz="700" dirty="0"/>
                <a:t>Col2 = </a:t>
              </a:r>
              <a:r>
                <a:rPr lang="en-GB" sz="700" dirty="0" smtClean="0"/>
                <a:t>34</a:t>
              </a:r>
              <a:endParaRPr lang="en-GB" sz="700" dirty="0"/>
            </a:p>
            <a:p>
              <a:r>
                <a:rPr lang="en-GB" sz="700" dirty="0"/>
                <a:t>Col3 = ***</a:t>
              </a:r>
            </a:p>
          </p:txBody>
        </p:sp>
        <p:sp>
          <p:nvSpPr>
            <p:cNvPr id="42" name="Rectangle 41"/>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smtClean="0"/>
                <a:t>Header</a:t>
              </a:r>
            </a:p>
            <a:p>
              <a:pPr algn="ctr"/>
              <a:r>
                <a:rPr lang="en-GB" sz="1200" dirty="0" err="1" smtClean="0"/>
                <a:t>Prev</a:t>
              </a:r>
              <a:r>
                <a:rPr lang="en-GB" sz="1200" dirty="0" smtClean="0"/>
                <a:t>.|Next</a:t>
              </a:r>
              <a:endParaRPr lang="en-GB" sz="1200" dirty="0"/>
            </a:p>
          </p:txBody>
        </p:sp>
      </p:grpSp>
      <p:grpSp>
        <p:nvGrpSpPr>
          <p:cNvPr id="43" name="Group 42"/>
          <p:cNvGrpSpPr/>
          <p:nvPr/>
        </p:nvGrpSpPr>
        <p:grpSpPr>
          <a:xfrm>
            <a:off x="6706726" y="4775459"/>
            <a:ext cx="1017522" cy="1771579"/>
            <a:chOff x="3711324" y="620688"/>
            <a:chExt cx="1428760" cy="1872208"/>
          </a:xfrm>
        </p:grpSpPr>
        <p:sp>
          <p:nvSpPr>
            <p:cNvPr id="44" name="Rectangle 43"/>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a:t>
              </a:r>
              <a:r>
                <a:rPr lang="en-GB" sz="700" dirty="0" smtClean="0"/>
                <a:t>35</a:t>
              </a:r>
              <a:endParaRPr lang="en-GB" sz="700" dirty="0"/>
            </a:p>
            <a:p>
              <a:r>
                <a:rPr lang="en-GB" sz="700" dirty="0"/>
                <a:t>Col1 = ***</a:t>
              </a:r>
            </a:p>
            <a:p>
              <a:r>
                <a:rPr lang="en-GB" sz="700" dirty="0"/>
                <a:t>Col2 = </a:t>
              </a:r>
              <a:r>
                <a:rPr lang="en-GB" sz="700" dirty="0" smtClean="0"/>
                <a:t>35</a:t>
              </a:r>
              <a:endParaRPr lang="en-GB" sz="700" dirty="0"/>
            </a:p>
            <a:p>
              <a:r>
                <a:rPr lang="en-GB" sz="700" dirty="0"/>
                <a:t>Col3 = ***</a:t>
              </a:r>
            </a:p>
            <a:p>
              <a:r>
                <a:rPr lang="en-GB" sz="700" dirty="0"/>
                <a:t>…</a:t>
              </a:r>
            </a:p>
            <a:p>
              <a:r>
                <a:rPr lang="en-GB" sz="700" dirty="0"/>
                <a:t>Slot </a:t>
              </a:r>
              <a:r>
                <a:rPr lang="en-GB" sz="700" dirty="0" smtClean="0"/>
                <a:t>N</a:t>
              </a:r>
              <a:endParaRPr lang="en-GB" sz="700" dirty="0"/>
            </a:p>
            <a:p>
              <a:r>
                <a:rPr lang="en-GB" sz="700" dirty="0"/>
                <a:t>ID = </a:t>
              </a:r>
              <a:r>
                <a:rPr lang="en-GB" sz="700" dirty="0" smtClean="0"/>
                <a:t>39 </a:t>
              </a:r>
              <a:endParaRPr lang="en-GB" sz="700" dirty="0"/>
            </a:p>
            <a:p>
              <a:r>
                <a:rPr lang="en-GB" sz="700" dirty="0"/>
                <a:t>Col1 = ***</a:t>
              </a:r>
            </a:p>
            <a:p>
              <a:r>
                <a:rPr lang="en-GB" sz="700" dirty="0"/>
                <a:t>Col2 = </a:t>
              </a:r>
              <a:r>
                <a:rPr lang="en-GB" sz="700" dirty="0" smtClean="0"/>
                <a:t>39</a:t>
              </a:r>
              <a:endParaRPr lang="en-GB" sz="700" dirty="0"/>
            </a:p>
            <a:p>
              <a:r>
                <a:rPr lang="en-GB" sz="700" dirty="0"/>
                <a:t>Col3 = ***</a:t>
              </a:r>
            </a:p>
          </p:txBody>
        </p:sp>
        <p:sp>
          <p:nvSpPr>
            <p:cNvPr id="45" name="Rectangle 44"/>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smtClean="0"/>
                <a:t>Header</a:t>
              </a:r>
            </a:p>
            <a:p>
              <a:pPr algn="ctr"/>
              <a:r>
                <a:rPr lang="en-GB" sz="1200" dirty="0" err="1" smtClean="0"/>
                <a:t>Prev</a:t>
              </a:r>
              <a:r>
                <a:rPr lang="en-GB" sz="1200" dirty="0" smtClean="0"/>
                <a:t>.|Next</a:t>
              </a:r>
              <a:endParaRPr lang="en-GB" sz="1200" dirty="0"/>
            </a:p>
          </p:txBody>
        </p:sp>
      </p:grpSp>
      <p:grpSp>
        <p:nvGrpSpPr>
          <p:cNvPr id="46" name="Group 45"/>
          <p:cNvGrpSpPr/>
          <p:nvPr/>
        </p:nvGrpSpPr>
        <p:grpSpPr>
          <a:xfrm>
            <a:off x="7802950" y="4775459"/>
            <a:ext cx="1017522" cy="1771579"/>
            <a:chOff x="3711324" y="620688"/>
            <a:chExt cx="1428760" cy="1872208"/>
          </a:xfrm>
        </p:grpSpPr>
        <p:sp>
          <p:nvSpPr>
            <p:cNvPr id="47" name="Rectangle 46"/>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GB" sz="700" dirty="0"/>
                <a:t>Slot 1</a:t>
              </a:r>
            </a:p>
            <a:p>
              <a:r>
                <a:rPr lang="en-GB" sz="700" dirty="0"/>
                <a:t>ID = </a:t>
              </a:r>
              <a:r>
                <a:rPr lang="en-GB" sz="700" dirty="0" smtClean="0"/>
                <a:t>40 </a:t>
              </a:r>
              <a:endParaRPr lang="en-GB" sz="700" dirty="0"/>
            </a:p>
            <a:p>
              <a:r>
                <a:rPr lang="en-GB" sz="700" dirty="0"/>
                <a:t>Col1 = ***</a:t>
              </a:r>
            </a:p>
            <a:p>
              <a:r>
                <a:rPr lang="en-GB" sz="700" dirty="0"/>
                <a:t>Col2 = </a:t>
              </a:r>
              <a:r>
                <a:rPr lang="en-GB" sz="700" dirty="0" smtClean="0"/>
                <a:t>40</a:t>
              </a:r>
              <a:endParaRPr lang="en-GB" sz="700" dirty="0"/>
            </a:p>
            <a:p>
              <a:r>
                <a:rPr lang="en-GB" sz="700" dirty="0"/>
                <a:t>Col3 = ***</a:t>
              </a:r>
            </a:p>
            <a:p>
              <a:r>
                <a:rPr lang="en-GB" sz="700" dirty="0"/>
                <a:t>…</a:t>
              </a:r>
            </a:p>
            <a:p>
              <a:r>
                <a:rPr lang="en-GB" sz="700" dirty="0"/>
                <a:t>Slot </a:t>
              </a:r>
              <a:r>
                <a:rPr lang="en-GB" sz="700" dirty="0" smtClean="0"/>
                <a:t>N</a:t>
              </a:r>
              <a:endParaRPr lang="en-GB" sz="700" dirty="0"/>
            </a:p>
            <a:p>
              <a:r>
                <a:rPr lang="en-GB" sz="700" dirty="0"/>
                <a:t>ID = </a:t>
              </a:r>
              <a:r>
                <a:rPr lang="en-GB" sz="700" dirty="0" smtClean="0"/>
                <a:t>45 </a:t>
              </a:r>
              <a:endParaRPr lang="en-GB" sz="700" dirty="0"/>
            </a:p>
            <a:p>
              <a:r>
                <a:rPr lang="en-GB" sz="700" dirty="0"/>
                <a:t>Col1 = ***</a:t>
              </a:r>
            </a:p>
            <a:p>
              <a:r>
                <a:rPr lang="en-GB" sz="700" dirty="0"/>
                <a:t>Col2 = </a:t>
              </a:r>
              <a:r>
                <a:rPr lang="en-GB" sz="700" dirty="0" smtClean="0"/>
                <a:t>45</a:t>
              </a:r>
              <a:endParaRPr lang="en-GB" sz="700" dirty="0"/>
            </a:p>
            <a:p>
              <a:r>
                <a:rPr lang="en-GB" sz="700" dirty="0"/>
                <a:t>Col3 = ***</a:t>
              </a:r>
            </a:p>
          </p:txBody>
        </p:sp>
        <p:sp>
          <p:nvSpPr>
            <p:cNvPr id="48" name="Rectangle 47"/>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smtClean="0"/>
                <a:t>Header</a:t>
              </a:r>
            </a:p>
            <a:p>
              <a:pPr algn="ctr"/>
              <a:r>
                <a:rPr lang="en-GB" sz="1200" dirty="0" err="1" smtClean="0"/>
                <a:t>Prev</a:t>
              </a:r>
              <a:r>
                <a:rPr lang="en-GB" sz="1200" dirty="0" smtClean="0"/>
                <a:t>.|Next</a:t>
              </a:r>
              <a:endParaRPr lang="en-GB" sz="1200" dirty="0"/>
            </a:p>
          </p:txBody>
        </p:sp>
      </p:grpSp>
      <p:grpSp>
        <p:nvGrpSpPr>
          <p:cNvPr id="60" name="Group 59"/>
          <p:cNvGrpSpPr/>
          <p:nvPr/>
        </p:nvGrpSpPr>
        <p:grpSpPr>
          <a:xfrm>
            <a:off x="2740284" y="2420888"/>
            <a:ext cx="1428760" cy="1872208"/>
            <a:chOff x="3711324" y="620688"/>
            <a:chExt cx="1428760" cy="1872208"/>
          </a:xfrm>
        </p:grpSpPr>
        <p:sp>
          <p:nvSpPr>
            <p:cNvPr id="61" name="Rectangle 60"/>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smtClean="0"/>
                <a:t>12:17</a:t>
              </a:r>
              <a:endParaRPr lang="en-GB" sz="1600" dirty="0"/>
            </a:p>
            <a:p>
              <a:pPr algn="ctr"/>
              <a:r>
                <a:rPr lang="en-GB" sz="1600" dirty="0" smtClean="0"/>
                <a:t>18:23</a:t>
              </a:r>
              <a:endParaRPr lang="en-GB" sz="1600" dirty="0"/>
            </a:p>
          </p:txBody>
        </p:sp>
        <p:sp>
          <p:nvSpPr>
            <p:cNvPr id="62" name="Rectangle 61"/>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smtClean="0"/>
                <a:t>Header</a:t>
              </a:r>
            </a:p>
            <a:p>
              <a:pPr algn="ctr"/>
              <a:r>
                <a:rPr lang="en-GB" sz="1400" dirty="0" err="1" smtClean="0"/>
                <a:t>Prev</a:t>
              </a:r>
              <a:r>
                <a:rPr lang="en-GB" sz="1400" dirty="0" smtClean="0"/>
                <a:t>.|Next</a:t>
              </a:r>
              <a:endParaRPr lang="en-GB" sz="1400" dirty="0"/>
            </a:p>
          </p:txBody>
        </p:sp>
      </p:grpSp>
      <p:grpSp>
        <p:nvGrpSpPr>
          <p:cNvPr id="66" name="Group 65"/>
          <p:cNvGrpSpPr/>
          <p:nvPr/>
        </p:nvGrpSpPr>
        <p:grpSpPr>
          <a:xfrm>
            <a:off x="5000527" y="2420888"/>
            <a:ext cx="1428760" cy="1872208"/>
            <a:chOff x="3711324" y="620688"/>
            <a:chExt cx="1428760" cy="1872208"/>
          </a:xfrm>
        </p:grpSpPr>
        <p:sp>
          <p:nvSpPr>
            <p:cNvPr id="67" name="Rectangle 66"/>
            <p:cNvSpPr/>
            <p:nvPr/>
          </p:nvSpPr>
          <p:spPr>
            <a:xfrm>
              <a:off x="3711324" y="1082386"/>
              <a:ext cx="1428760" cy="14105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smtClean="0"/>
                <a:t>24:28</a:t>
              </a:r>
              <a:endParaRPr lang="en-GB" sz="1600" dirty="0"/>
            </a:p>
            <a:p>
              <a:pPr algn="ctr"/>
              <a:r>
                <a:rPr lang="en-GB" sz="1600" dirty="0" smtClean="0"/>
                <a:t>29:34</a:t>
              </a:r>
              <a:endParaRPr lang="en-GB" sz="1600" dirty="0"/>
            </a:p>
          </p:txBody>
        </p:sp>
        <p:sp>
          <p:nvSpPr>
            <p:cNvPr id="68" name="Rectangle 67"/>
            <p:cNvSpPr/>
            <p:nvPr/>
          </p:nvSpPr>
          <p:spPr>
            <a:xfrm>
              <a:off x="3711324" y="620688"/>
              <a:ext cx="1428760" cy="4601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smtClean="0"/>
                <a:t>Header</a:t>
              </a:r>
            </a:p>
            <a:p>
              <a:pPr algn="ctr"/>
              <a:r>
                <a:rPr lang="en-GB" sz="1400" dirty="0" err="1" smtClean="0"/>
                <a:t>Prev</a:t>
              </a:r>
              <a:r>
                <a:rPr lang="en-GB" sz="1400" dirty="0" smtClean="0"/>
                <a:t>.|Next</a:t>
              </a:r>
              <a:endParaRPr lang="en-GB" sz="1400" dirty="0"/>
            </a:p>
          </p:txBody>
        </p:sp>
      </p:grpSp>
      <p:sp>
        <p:nvSpPr>
          <p:cNvPr id="146" name="Freeform 145"/>
          <p:cNvSpPr/>
          <p:nvPr/>
        </p:nvSpPr>
        <p:spPr>
          <a:xfrm>
            <a:off x="1331329" y="852407"/>
            <a:ext cx="2930705" cy="1534332"/>
          </a:xfrm>
          <a:custGeom>
            <a:avLst/>
            <a:gdLst>
              <a:gd name="connsiteX0" fmla="*/ 2930705 w 2930705"/>
              <a:gd name="connsiteY0" fmla="*/ 77491 h 1534332"/>
              <a:gd name="connsiteX1" fmla="*/ 2589742 w 2930705"/>
              <a:gd name="connsiteY1" fmla="*/ 77491 h 1534332"/>
              <a:gd name="connsiteX2" fmla="*/ 2264278 w 2930705"/>
              <a:gd name="connsiteY2" fmla="*/ 46495 h 1534332"/>
              <a:gd name="connsiteX3" fmla="*/ 2078298 w 2930705"/>
              <a:gd name="connsiteY3" fmla="*/ 15498 h 1534332"/>
              <a:gd name="connsiteX4" fmla="*/ 1892318 w 2930705"/>
              <a:gd name="connsiteY4" fmla="*/ 0 h 1534332"/>
              <a:gd name="connsiteX5" fmla="*/ 1427369 w 2930705"/>
              <a:gd name="connsiteY5" fmla="*/ 15498 h 1534332"/>
              <a:gd name="connsiteX6" fmla="*/ 1365376 w 2930705"/>
              <a:gd name="connsiteY6" fmla="*/ 30996 h 1534332"/>
              <a:gd name="connsiteX7" fmla="*/ 1194895 w 2930705"/>
              <a:gd name="connsiteY7" fmla="*/ 61993 h 1534332"/>
              <a:gd name="connsiteX8" fmla="*/ 1101905 w 2930705"/>
              <a:gd name="connsiteY8" fmla="*/ 92990 h 1534332"/>
              <a:gd name="connsiteX9" fmla="*/ 962420 w 2930705"/>
              <a:gd name="connsiteY9" fmla="*/ 108488 h 1534332"/>
              <a:gd name="connsiteX10" fmla="*/ 915925 w 2930705"/>
              <a:gd name="connsiteY10" fmla="*/ 123986 h 1534332"/>
              <a:gd name="connsiteX11" fmla="*/ 853932 w 2930705"/>
              <a:gd name="connsiteY11" fmla="*/ 139485 h 1534332"/>
              <a:gd name="connsiteX12" fmla="*/ 760942 w 2930705"/>
              <a:gd name="connsiteY12" fmla="*/ 170481 h 1534332"/>
              <a:gd name="connsiteX13" fmla="*/ 667952 w 2930705"/>
              <a:gd name="connsiteY13" fmla="*/ 232474 h 1534332"/>
              <a:gd name="connsiteX14" fmla="*/ 543966 w 2930705"/>
              <a:gd name="connsiteY14" fmla="*/ 371959 h 1534332"/>
              <a:gd name="connsiteX15" fmla="*/ 497471 w 2930705"/>
              <a:gd name="connsiteY15" fmla="*/ 464949 h 1534332"/>
              <a:gd name="connsiteX16" fmla="*/ 466474 w 2930705"/>
              <a:gd name="connsiteY16" fmla="*/ 557939 h 1534332"/>
              <a:gd name="connsiteX17" fmla="*/ 450976 w 2930705"/>
              <a:gd name="connsiteY17" fmla="*/ 604434 h 1534332"/>
              <a:gd name="connsiteX18" fmla="*/ 435478 w 2930705"/>
              <a:gd name="connsiteY18" fmla="*/ 666427 h 1534332"/>
              <a:gd name="connsiteX19" fmla="*/ 404481 w 2930705"/>
              <a:gd name="connsiteY19" fmla="*/ 712922 h 1534332"/>
              <a:gd name="connsiteX20" fmla="*/ 373485 w 2930705"/>
              <a:gd name="connsiteY20" fmla="*/ 805912 h 1534332"/>
              <a:gd name="connsiteX21" fmla="*/ 280495 w 2930705"/>
              <a:gd name="connsiteY21" fmla="*/ 898901 h 1534332"/>
              <a:gd name="connsiteX22" fmla="*/ 234000 w 2930705"/>
              <a:gd name="connsiteY22" fmla="*/ 991891 h 1534332"/>
              <a:gd name="connsiteX23" fmla="*/ 187505 w 2930705"/>
              <a:gd name="connsiteY23" fmla="*/ 1084881 h 1534332"/>
              <a:gd name="connsiteX24" fmla="*/ 125512 w 2930705"/>
              <a:gd name="connsiteY24" fmla="*/ 1162373 h 1534332"/>
              <a:gd name="connsiteX25" fmla="*/ 63518 w 2930705"/>
              <a:gd name="connsiteY25" fmla="*/ 1255362 h 1534332"/>
              <a:gd name="connsiteX26" fmla="*/ 32522 w 2930705"/>
              <a:gd name="connsiteY26" fmla="*/ 1301857 h 1534332"/>
              <a:gd name="connsiteX27" fmla="*/ 1525 w 2930705"/>
              <a:gd name="connsiteY27" fmla="*/ 1410346 h 1534332"/>
              <a:gd name="connsiteX28" fmla="*/ 1525 w 2930705"/>
              <a:gd name="connsiteY28" fmla="*/ 1534332 h 153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30705" h="1534332">
                <a:moveTo>
                  <a:pt x="2930705" y="77491"/>
                </a:moveTo>
                <a:cubicBezTo>
                  <a:pt x="2769497" y="109734"/>
                  <a:pt x="2870989" y="96241"/>
                  <a:pt x="2589742" y="77491"/>
                </a:cubicBezTo>
                <a:cubicBezTo>
                  <a:pt x="2469228" y="69457"/>
                  <a:pt x="2379359" y="63757"/>
                  <a:pt x="2264278" y="46495"/>
                </a:cubicBezTo>
                <a:cubicBezTo>
                  <a:pt x="2202125" y="37172"/>
                  <a:pt x="2140929" y="20717"/>
                  <a:pt x="2078298" y="15498"/>
                </a:cubicBezTo>
                <a:lnTo>
                  <a:pt x="1892318" y="0"/>
                </a:lnTo>
                <a:cubicBezTo>
                  <a:pt x="1737335" y="5166"/>
                  <a:pt x="1582170" y="6392"/>
                  <a:pt x="1427369" y="15498"/>
                </a:cubicBezTo>
                <a:cubicBezTo>
                  <a:pt x="1406105" y="16749"/>
                  <a:pt x="1386333" y="27186"/>
                  <a:pt x="1365376" y="30996"/>
                </a:cubicBezTo>
                <a:cubicBezTo>
                  <a:pt x="1263791" y="49466"/>
                  <a:pt x="1276007" y="37659"/>
                  <a:pt x="1194895" y="61993"/>
                </a:cubicBezTo>
                <a:cubicBezTo>
                  <a:pt x="1163600" y="71382"/>
                  <a:pt x="1134379" y="89382"/>
                  <a:pt x="1101905" y="92990"/>
                </a:cubicBezTo>
                <a:lnTo>
                  <a:pt x="962420" y="108488"/>
                </a:lnTo>
                <a:cubicBezTo>
                  <a:pt x="946922" y="113654"/>
                  <a:pt x="931633" y="119498"/>
                  <a:pt x="915925" y="123986"/>
                </a:cubicBezTo>
                <a:cubicBezTo>
                  <a:pt x="895444" y="129838"/>
                  <a:pt x="874334" y="133364"/>
                  <a:pt x="853932" y="139485"/>
                </a:cubicBezTo>
                <a:cubicBezTo>
                  <a:pt x="822637" y="148874"/>
                  <a:pt x="760942" y="170481"/>
                  <a:pt x="760942" y="170481"/>
                </a:cubicBezTo>
                <a:cubicBezTo>
                  <a:pt x="729945" y="191145"/>
                  <a:pt x="694294" y="206132"/>
                  <a:pt x="667952" y="232474"/>
                </a:cubicBezTo>
                <a:cubicBezTo>
                  <a:pt x="561792" y="338635"/>
                  <a:pt x="599279" y="288991"/>
                  <a:pt x="543966" y="371959"/>
                </a:cubicBezTo>
                <a:cubicBezTo>
                  <a:pt x="487448" y="541515"/>
                  <a:pt x="577584" y="284697"/>
                  <a:pt x="497471" y="464949"/>
                </a:cubicBezTo>
                <a:cubicBezTo>
                  <a:pt x="484201" y="494806"/>
                  <a:pt x="476806" y="526942"/>
                  <a:pt x="466474" y="557939"/>
                </a:cubicBezTo>
                <a:cubicBezTo>
                  <a:pt x="461308" y="573437"/>
                  <a:pt x="454938" y="588585"/>
                  <a:pt x="450976" y="604434"/>
                </a:cubicBezTo>
                <a:cubicBezTo>
                  <a:pt x="445810" y="625098"/>
                  <a:pt x="443869" y="646849"/>
                  <a:pt x="435478" y="666427"/>
                </a:cubicBezTo>
                <a:cubicBezTo>
                  <a:pt x="428141" y="683548"/>
                  <a:pt x="414813" y="697424"/>
                  <a:pt x="404481" y="712922"/>
                </a:cubicBezTo>
                <a:cubicBezTo>
                  <a:pt x="394149" y="743919"/>
                  <a:pt x="396589" y="782809"/>
                  <a:pt x="373485" y="805912"/>
                </a:cubicBezTo>
                <a:lnTo>
                  <a:pt x="280495" y="898901"/>
                </a:lnTo>
                <a:cubicBezTo>
                  <a:pt x="241535" y="1015775"/>
                  <a:pt x="294091" y="871707"/>
                  <a:pt x="234000" y="991891"/>
                </a:cubicBezTo>
                <a:cubicBezTo>
                  <a:pt x="169840" y="1120215"/>
                  <a:pt x="276332" y="951642"/>
                  <a:pt x="187505" y="1084881"/>
                </a:cubicBezTo>
                <a:cubicBezTo>
                  <a:pt x="152605" y="1189583"/>
                  <a:pt x="201006" y="1076095"/>
                  <a:pt x="125512" y="1162373"/>
                </a:cubicBezTo>
                <a:cubicBezTo>
                  <a:pt x="100980" y="1190409"/>
                  <a:pt x="84182" y="1224366"/>
                  <a:pt x="63518" y="1255362"/>
                </a:cubicBezTo>
                <a:cubicBezTo>
                  <a:pt x="53186" y="1270860"/>
                  <a:pt x="38412" y="1284186"/>
                  <a:pt x="32522" y="1301857"/>
                </a:cubicBezTo>
                <a:cubicBezTo>
                  <a:pt x="23556" y="1328756"/>
                  <a:pt x="3687" y="1384402"/>
                  <a:pt x="1525" y="1410346"/>
                </a:cubicBezTo>
                <a:cubicBezTo>
                  <a:pt x="-1907" y="1451532"/>
                  <a:pt x="1525" y="1493003"/>
                  <a:pt x="1525" y="1534332"/>
                </a:cubicBezTo>
              </a:path>
            </a:pathLst>
          </a:custGeom>
          <a:noFill/>
          <a:ln w="3810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Freeform 150"/>
          <p:cNvSpPr/>
          <p:nvPr/>
        </p:nvSpPr>
        <p:spPr>
          <a:xfrm>
            <a:off x="254700" y="3378631"/>
            <a:ext cx="845680" cy="1348352"/>
          </a:xfrm>
          <a:custGeom>
            <a:avLst/>
            <a:gdLst>
              <a:gd name="connsiteX0" fmla="*/ 845680 w 845680"/>
              <a:gd name="connsiteY0" fmla="*/ 108488 h 1348352"/>
              <a:gd name="connsiteX1" fmla="*/ 737192 w 845680"/>
              <a:gd name="connsiteY1" fmla="*/ 92989 h 1348352"/>
              <a:gd name="connsiteX2" fmla="*/ 597707 w 845680"/>
              <a:gd name="connsiteY2" fmla="*/ 46494 h 1348352"/>
              <a:gd name="connsiteX3" fmla="*/ 489219 w 845680"/>
              <a:gd name="connsiteY3" fmla="*/ 15498 h 1348352"/>
              <a:gd name="connsiteX4" fmla="*/ 427225 w 845680"/>
              <a:gd name="connsiteY4" fmla="*/ 0 h 1348352"/>
              <a:gd name="connsiteX5" fmla="*/ 163754 w 845680"/>
              <a:gd name="connsiteY5" fmla="*/ 30996 h 1348352"/>
              <a:gd name="connsiteX6" fmla="*/ 117259 w 845680"/>
              <a:gd name="connsiteY6" fmla="*/ 61993 h 1348352"/>
              <a:gd name="connsiteX7" fmla="*/ 24269 w 845680"/>
              <a:gd name="connsiteY7" fmla="*/ 154983 h 1348352"/>
              <a:gd name="connsiteX8" fmla="*/ 24269 w 845680"/>
              <a:gd name="connsiteY8" fmla="*/ 449450 h 1348352"/>
              <a:gd name="connsiteX9" fmla="*/ 70764 w 845680"/>
              <a:gd name="connsiteY9" fmla="*/ 619932 h 1348352"/>
              <a:gd name="connsiteX10" fmla="*/ 101761 w 845680"/>
              <a:gd name="connsiteY10" fmla="*/ 666427 h 1348352"/>
              <a:gd name="connsiteX11" fmla="*/ 148256 w 845680"/>
              <a:gd name="connsiteY11" fmla="*/ 805911 h 1348352"/>
              <a:gd name="connsiteX12" fmla="*/ 163754 w 845680"/>
              <a:gd name="connsiteY12" fmla="*/ 852406 h 1348352"/>
              <a:gd name="connsiteX13" fmla="*/ 210249 w 845680"/>
              <a:gd name="connsiteY13" fmla="*/ 898901 h 1348352"/>
              <a:gd name="connsiteX14" fmla="*/ 256744 w 845680"/>
              <a:gd name="connsiteY14" fmla="*/ 991891 h 1348352"/>
              <a:gd name="connsiteX15" fmla="*/ 272242 w 845680"/>
              <a:gd name="connsiteY15" fmla="*/ 1038386 h 1348352"/>
              <a:gd name="connsiteX16" fmla="*/ 318737 w 845680"/>
              <a:gd name="connsiteY16" fmla="*/ 1069383 h 1348352"/>
              <a:gd name="connsiteX17" fmla="*/ 365232 w 845680"/>
              <a:gd name="connsiteY17" fmla="*/ 1208867 h 1348352"/>
              <a:gd name="connsiteX18" fmla="*/ 380731 w 845680"/>
              <a:gd name="connsiteY18" fmla="*/ 1255362 h 1348352"/>
              <a:gd name="connsiteX19" fmla="*/ 380731 w 845680"/>
              <a:gd name="connsiteY19" fmla="*/ 1348352 h 134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5680" h="1348352">
                <a:moveTo>
                  <a:pt x="845680" y="108488"/>
                </a:moveTo>
                <a:cubicBezTo>
                  <a:pt x="809517" y="103322"/>
                  <a:pt x="772786" y="101203"/>
                  <a:pt x="737192" y="92989"/>
                </a:cubicBezTo>
                <a:cubicBezTo>
                  <a:pt x="535508" y="46446"/>
                  <a:pt x="721796" y="77516"/>
                  <a:pt x="597707" y="46494"/>
                </a:cubicBezTo>
                <a:cubicBezTo>
                  <a:pt x="403892" y="-1959"/>
                  <a:pt x="644869" y="59968"/>
                  <a:pt x="489219" y="15498"/>
                </a:cubicBezTo>
                <a:cubicBezTo>
                  <a:pt x="468738" y="9646"/>
                  <a:pt x="447890" y="5166"/>
                  <a:pt x="427225" y="0"/>
                </a:cubicBezTo>
                <a:cubicBezTo>
                  <a:pt x="392950" y="2448"/>
                  <a:pt x="234203" y="-4229"/>
                  <a:pt x="163754" y="30996"/>
                </a:cubicBezTo>
                <a:cubicBezTo>
                  <a:pt x="147094" y="39326"/>
                  <a:pt x="131181" y="49618"/>
                  <a:pt x="117259" y="61993"/>
                </a:cubicBezTo>
                <a:cubicBezTo>
                  <a:pt x="84496" y="91116"/>
                  <a:pt x="24269" y="154983"/>
                  <a:pt x="24269" y="154983"/>
                </a:cubicBezTo>
                <a:cubicBezTo>
                  <a:pt x="-16091" y="276064"/>
                  <a:pt x="1022" y="205362"/>
                  <a:pt x="24269" y="449450"/>
                </a:cubicBezTo>
                <a:cubicBezTo>
                  <a:pt x="27503" y="483411"/>
                  <a:pt x="54598" y="595684"/>
                  <a:pt x="70764" y="619932"/>
                </a:cubicBezTo>
                <a:lnTo>
                  <a:pt x="101761" y="666427"/>
                </a:lnTo>
                <a:lnTo>
                  <a:pt x="148256" y="805911"/>
                </a:lnTo>
                <a:cubicBezTo>
                  <a:pt x="153422" y="821409"/>
                  <a:pt x="152202" y="840854"/>
                  <a:pt x="163754" y="852406"/>
                </a:cubicBezTo>
                <a:lnTo>
                  <a:pt x="210249" y="898901"/>
                </a:lnTo>
                <a:cubicBezTo>
                  <a:pt x="249204" y="1015767"/>
                  <a:pt x="196656" y="871715"/>
                  <a:pt x="256744" y="991891"/>
                </a:cubicBezTo>
                <a:cubicBezTo>
                  <a:pt x="264050" y="1006503"/>
                  <a:pt x="262037" y="1025629"/>
                  <a:pt x="272242" y="1038386"/>
                </a:cubicBezTo>
                <a:cubicBezTo>
                  <a:pt x="283878" y="1052931"/>
                  <a:pt x="303239" y="1059051"/>
                  <a:pt x="318737" y="1069383"/>
                </a:cubicBezTo>
                <a:lnTo>
                  <a:pt x="365232" y="1208867"/>
                </a:lnTo>
                <a:cubicBezTo>
                  <a:pt x="370398" y="1224365"/>
                  <a:pt x="380731" y="1239025"/>
                  <a:pt x="380731" y="1255362"/>
                </a:cubicBezTo>
                <a:lnTo>
                  <a:pt x="380731" y="1348352"/>
                </a:lnTo>
              </a:path>
            </a:pathLst>
          </a:custGeom>
          <a:noFill/>
          <a:ln w="3810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Freeform 152"/>
          <p:cNvSpPr/>
          <p:nvPr/>
        </p:nvSpPr>
        <p:spPr>
          <a:xfrm>
            <a:off x="1425844" y="3719593"/>
            <a:ext cx="637951" cy="1022888"/>
          </a:xfrm>
          <a:custGeom>
            <a:avLst/>
            <a:gdLst>
              <a:gd name="connsiteX0" fmla="*/ 0 w 637951"/>
              <a:gd name="connsiteY0" fmla="*/ 0 h 1022888"/>
              <a:gd name="connsiteX1" fmla="*/ 588936 w 637951"/>
              <a:gd name="connsiteY1" fmla="*/ 15499 h 1022888"/>
              <a:gd name="connsiteX2" fmla="*/ 635431 w 637951"/>
              <a:gd name="connsiteY2" fmla="*/ 46495 h 1022888"/>
              <a:gd name="connsiteX3" fmla="*/ 619932 w 637951"/>
              <a:gd name="connsiteY3" fmla="*/ 247973 h 1022888"/>
              <a:gd name="connsiteX4" fmla="*/ 588936 w 637951"/>
              <a:gd name="connsiteY4" fmla="*/ 371960 h 1022888"/>
              <a:gd name="connsiteX5" fmla="*/ 557939 w 637951"/>
              <a:gd name="connsiteY5" fmla="*/ 418454 h 1022888"/>
              <a:gd name="connsiteX6" fmla="*/ 495946 w 637951"/>
              <a:gd name="connsiteY6" fmla="*/ 604434 h 1022888"/>
              <a:gd name="connsiteX7" fmla="*/ 480448 w 637951"/>
              <a:gd name="connsiteY7" fmla="*/ 650929 h 1022888"/>
              <a:gd name="connsiteX8" fmla="*/ 449451 w 637951"/>
              <a:gd name="connsiteY8" fmla="*/ 697424 h 1022888"/>
              <a:gd name="connsiteX9" fmla="*/ 418454 w 637951"/>
              <a:gd name="connsiteY9" fmla="*/ 1022888 h 102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951" h="1022888">
                <a:moveTo>
                  <a:pt x="0" y="0"/>
                </a:moveTo>
                <a:cubicBezTo>
                  <a:pt x="196312" y="5166"/>
                  <a:pt x="393080" y="1168"/>
                  <a:pt x="588936" y="15499"/>
                </a:cubicBezTo>
                <a:cubicBezTo>
                  <a:pt x="607513" y="16858"/>
                  <a:pt x="632969" y="28032"/>
                  <a:pt x="635431" y="46495"/>
                </a:cubicBezTo>
                <a:cubicBezTo>
                  <a:pt x="644333" y="113262"/>
                  <a:pt x="627370" y="181027"/>
                  <a:pt x="619932" y="247973"/>
                </a:cubicBezTo>
                <a:cubicBezTo>
                  <a:pt x="617406" y="270709"/>
                  <a:pt x="602732" y="344368"/>
                  <a:pt x="588936" y="371960"/>
                </a:cubicBezTo>
                <a:cubicBezTo>
                  <a:pt x="580606" y="388620"/>
                  <a:pt x="568271" y="402956"/>
                  <a:pt x="557939" y="418454"/>
                </a:cubicBezTo>
                <a:lnTo>
                  <a:pt x="495946" y="604434"/>
                </a:lnTo>
                <a:cubicBezTo>
                  <a:pt x="490780" y="619932"/>
                  <a:pt x="489510" y="637336"/>
                  <a:pt x="480448" y="650929"/>
                </a:cubicBezTo>
                <a:lnTo>
                  <a:pt x="449451" y="697424"/>
                </a:lnTo>
                <a:cubicBezTo>
                  <a:pt x="393949" y="863929"/>
                  <a:pt x="418454" y="757741"/>
                  <a:pt x="418454" y="1022888"/>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Freeform 153"/>
          <p:cNvSpPr/>
          <p:nvPr/>
        </p:nvSpPr>
        <p:spPr>
          <a:xfrm>
            <a:off x="3128824" y="1162373"/>
            <a:ext cx="1102213" cy="1224366"/>
          </a:xfrm>
          <a:custGeom>
            <a:avLst/>
            <a:gdLst>
              <a:gd name="connsiteX0" fmla="*/ 1102213 w 1102213"/>
              <a:gd name="connsiteY0" fmla="*/ 30996 h 1224366"/>
              <a:gd name="connsiteX1" fmla="*/ 1024722 w 1102213"/>
              <a:gd name="connsiteY1" fmla="*/ 61993 h 1224366"/>
              <a:gd name="connsiteX2" fmla="*/ 885237 w 1102213"/>
              <a:gd name="connsiteY2" fmla="*/ 15498 h 1224366"/>
              <a:gd name="connsiteX3" fmla="*/ 714756 w 1102213"/>
              <a:gd name="connsiteY3" fmla="*/ 0 h 1224366"/>
              <a:gd name="connsiteX4" fmla="*/ 466783 w 1102213"/>
              <a:gd name="connsiteY4" fmla="*/ 15498 h 1224366"/>
              <a:gd name="connsiteX5" fmla="*/ 420288 w 1102213"/>
              <a:gd name="connsiteY5" fmla="*/ 30996 h 1224366"/>
              <a:gd name="connsiteX6" fmla="*/ 358295 w 1102213"/>
              <a:gd name="connsiteY6" fmla="*/ 46495 h 1224366"/>
              <a:gd name="connsiteX7" fmla="*/ 218810 w 1102213"/>
              <a:gd name="connsiteY7" fmla="*/ 92990 h 1224366"/>
              <a:gd name="connsiteX8" fmla="*/ 172315 w 1102213"/>
              <a:gd name="connsiteY8" fmla="*/ 108488 h 1224366"/>
              <a:gd name="connsiteX9" fmla="*/ 125820 w 1102213"/>
              <a:gd name="connsiteY9" fmla="*/ 123986 h 1224366"/>
              <a:gd name="connsiteX10" fmla="*/ 79325 w 1102213"/>
              <a:gd name="connsiteY10" fmla="*/ 154983 h 1224366"/>
              <a:gd name="connsiteX11" fmla="*/ 17332 w 1102213"/>
              <a:gd name="connsiteY11" fmla="*/ 247973 h 1224366"/>
              <a:gd name="connsiteX12" fmla="*/ 1834 w 1102213"/>
              <a:gd name="connsiteY12" fmla="*/ 294468 h 1224366"/>
              <a:gd name="connsiteX13" fmla="*/ 32830 w 1102213"/>
              <a:gd name="connsiteY13" fmla="*/ 743919 h 1224366"/>
              <a:gd name="connsiteX14" fmla="*/ 63827 w 1102213"/>
              <a:gd name="connsiteY14" fmla="*/ 836908 h 1224366"/>
              <a:gd name="connsiteX15" fmla="*/ 125820 w 1102213"/>
              <a:gd name="connsiteY15" fmla="*/ 929898 h 1224366"/>
              <a:gd name="connsiteX16" fmla="*/ 156817 w 1102213"/>
              <a:gd name="connsiteY16" fmla="*/ 1022888 h 1224366"/>
              <a:gd name="connsiteX17" fmla="*/ 172315 w 1102213"/>
              <a:gd name="connsiteY17" fmla="*/ 1224366 h 122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2213" h="1224366">
                <a:moveTo>
                  <a:pt x="1102213" y="30996"/>
                </a:moveTo>
                <a:cubicBezTo>
                  <a:pt x="1076383" y="41328"/>
                  <a:pt x="1052542" y="61993"/>
                  <a:pt x="1024722" y="61993"/>
                </a:cubicBezTo>
                <a:cubicBezTo>
                  <a:pt x="900747" y="61993"/>
                  <a:pt x="970472" y="23247"/>
                  <a:pt x="885237" y="15498"/>
                </a:cubicBezTo>
                <a:lnTo>
                  <a:pt x="714756" y="0"/>
                </a:lnTo>
                <a:cubicBezTo>
                  <a:pt x="632098" y="5166"/>
                  <a:pt x="549147" y="6828"/>
                  <a:pt x="466783" y="15498"/>
                </a:cubicBezTo>
                <a:cubicBezTo>
                  <a:pt x="450536" y="17208"/>
                  <a:pt x="435996" y="26508"/>
                  <a:pt x="420288" y="30996"/>
                </a:cubicBezTo>
                <a:cubicBezTo>
                  <a:pt x="399807" y="36848"/>
                  <a:pt x="378697" y="40374"/>
                  <a:pt x="358295" y="46495"/>
                </a:cubicBezTo>
                <a:cubicBezTo>
                  <a:pt x="358210" y="46520"/>
                  <a:pt x="242099" y="85227"/>
                  <a:pt x="218810" y="92990"/>
                </a:cubicBezTo>
                <a:lnTo>
                  <a:pt x="172315" y="108488"/>
                </a:lnTo>
                <a:lnTo>
                  <a:pt x="125820" y="123986"/>
                </a:lnTo>
                <a:cubicBezTo>
                  <a:pt x="110322" y="134318"/>
                  <a:pt x="91591" y="140965"/>
                  <a:pt x="79325" y="154983"/>
                </a:cubicBezTo>
                <a:cubicBezTo>
                  <a:pt x="54794" y="183019"/>
                  <a:pt x="17332" y="247973"/>
                  <a:pt x="17332" y="247973"/>
                </a:cubicBezTo>
                <a:cubicBezTo>
                  <a:pt x="12166" y="263471"/>
                  <a:pt x="1834" y="278131"/>
                  <a:pt x="1834" y="294468"/>
                </a:cubicBezTo>
                <a:cubicBezTo>
                  <a:pt x="1834" y="459159"/>
                  <a:pt x="-11322" y="596746"/>
                  <a:pt x="32830" y="743919"/>
                </a:cubicBezTo>
                <a:cubicBezTo>
                  <a:pt x="42219" y="775214"/>
                  <a:pt x="45703" y="809722"/>
                  <a:pt x="63827" y="836908"/>
                </a:cubicBezTo>
                <a:lnTo>
                  <a:pt x="125820" y="929898"/>
                </a:lnTo>
                <a:lnTo>
                  <a:pt x="156817" y="1022888"/>
                </a:lnTo>
                <a:cubicBezTo>
                  <a:pt x="188651" y="1118391"/>
                  <a:pt x="172315" y="1053053"/>
                  <a:pt x="172315" y="1224366"/>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Freeform 154"/>
          <p:cNvSpPr/>
          <p:nvPr/>
        </p:nvSpPr>
        <p:spPr>
          <a:xfrm>
            <a:off x="4726983" y="1410346"/>
            <a:ext cx="1040884" cy="960895"/>
          </a:xfrm>
          <a:custGeom>
            <a:avLst/>
            <a:gdLst>
              <a:gd name="connsiteX0" fmla="*/ 0 w 1040884"/>
              <a:gd name="connsiteY0" fmla="*/ 0 h 960895"/>
              <a:gd name="connsiteX1" fmla="*/ 666427 w 1040884"/>
              <a:gd name="connsiteY1" fmla="*/ 46495 h 960895"/>
              <a:gd name="connsiteX2" fmla="*/ 759417 w 1040884"/>
              <a:gd name="connsiteY2" fmla="*/ 61993 h 960895"/>
              <a:gd name="connsiteX3" fmla="*/ 883403 w 1040884"/>
              <a:gd name="connsiteY3" fmla="*/ 92990 h 960895"/>
              <a:gd name="connsiteX4" fmla="*/ 929898 w 1040884"/>
              <a:gd name="connsiteY4" fmla="*/ 123986 h 960895"/>
              <a:gd name="connsiteX5" fmla="*/ 976393 w 1040884"/>
              <a:gd name="connsiteY5" fmla="*/ 294468 h 960895"/>
              <a:gd name="connsiteX6" fmla="*/ 991892 w 1040884"/>
              <a:gd name="connsiteY6" fmla="*/ 511444 h 960895"/>
              <a:gd name="connsiteX7" fmla="*/ 1022888 w 1040884"/>
              <a:gd name="connsiteY7" fmla="*/ 604434 h 960895"/>
              <a:gd name="connsiteX8" fmla="*/ 1038386 w 1040884"/>
              <a:gd name="connsiteY8" fmla="*/ 960895 h 96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0884" h="960895">
                <a:moveTo>
                  <a:pt x="0" y="0"/>
                </a:moveTo>
                <a:cubicBezTo>
                  <a:pt x="264543" y="105814"/>
                  <a:pt x="16389" y="16947"/>
                  <a:pt x="666427" y="46495"/>
                </a:cubicBezTo>
                <a:cubicBezTo>
                  <a:pt x="697819" y="47922"/>
                  <a:pt x="728690" y="55409"/>
                  <a:pt x="759417" y="61993"/>
                </a:cubicBezTo>
                <a:cubicBezTo>
                  <a:pt x="801072" y="70919"/>
                  <a:pt x="883403" y="92990"/>
                  <a:pt x="883403" y="92990"/>
                </a:cubicBezTo>
                <a:cubicBezTo>
                  <a:pt x="898901" y="103322"/>
                  <a:pt x="920026" y="108191"/>
                  <a:pt x="929898" y="123986"/>
                </a:cubicBezTo>
                <a:cubicBezTo>
                  <a:pt x="953033" y="161001"/>
                  <a:pt x="967542" y="250214"/>
                  <a:pt x="976393" y="294468"/>
                </a:cubicBezTo>
                <a:cubicBezTo>
                  <a:pt x="981559" y="366793"/>
                  <a:pt x="981136" y="439737"/>
                  <a:pt x="991892" y="511444"/>
                </a:cubicBezTo>
                <a:cubicBezTo>
                  <a:pt x="996739" y="543756"/>
                  <a:pt x="1022888" y="604434"/>
                  <a:pt x="1022888" y="604434"/>
                </a:cubicBezTo>
                <a:cubicBezTo>
                  <a:pt x="1050075" y="794749"/>
                  <a:pt x="1038386" y="676392"/>
                  <a:pt x="1038386" y="960895"/>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6" name="Freeform 155"/>
          <p:cNvSpPr/>
          <p:nvPr/>
        </p:nvSpPr>
        <p:spPr>
          <a:xfrm>
            <a:off x="4773478" y="1425844"/>
            <a:ext cx="3132111" cy="945397"/>
          </a:xfrm>
          <a:custGeom>
            <a:avLst/>
            <a:gdLst>
              <a:gd name="connsiteX0" fmla="*/ 0 w 3132111"/>
              <a:gd name="connsiteY0" fmla="*/ 232475 h 945397"/>
              <a:gd name="connsiteX1" fmla="*/ 1379349 w 3132111"/>
              <a:gd name="connsiteY1" fmla="*/ 201478 h 945397"/>
              <a:gd name="connsiteX2" fmla="*/ 1549830 w 3132111"/>
              <a:gd name="connsiteY2" fmla="*/ 170481 h 945397"/>
              <a:gd name="connsiteX3" fmla="*/ 1906291 w 3132111"/>
              <a:gd name="connsiteY3" fmla="*/ 154983 h 945397"/>
              <a:gd name="connsiteX4" fmla="*/ 1952786 w 3132111"/>
              <a:gd name="connsiteY4" fmla="*/ 139485 h 945397"/>
              <a:gd name="connsiteX5" fmla="*/ 1999281 w 3132111"/>
              <a:gd name="connsiteY5" fmla="*/ 108488 h 945397"/>
              <a:gd name="connsiteX6" fmla="*/ 2061275 w 3132111"/>
              <a:gd name="connsiteY6" fmla="*/ 92990 h 945397"/>
              <a:gd name="connsiteX7" fmla="*/ 2154264 w 3132111"/>
              <a:gd name="connsiteY7" fmla="*/ 61993 h 945397"/>
              <a:gd name="connsiteX8" fmla="*/ 2278251 w 3132111"/>
              <a:gd name="connsiteY8" fmla="*/ 30997 h 945397"/>
              <a:gd name="connsiteX9" fmla="*/ 2371241 w 3132111"/>
              <a:gd name="connsiteY9" fmla="*/ 0 h 945397"/>
              <a:gd name="connsiteX10" fmla="*/ 2898183 w 3132111"/>
              <a:gd name="connsiteY10" fmla="*/ 15498 h 945397"/>
              <a:gd name="connsiteX11" fmla="*/ 2944678 w 3132111"/>
              <a:gd name="connsiteY11" fmla="*/ 30997 h 945397"/>
              <a:gd name="connsiteX12" fmla="*/ 3037668 w 3132111"/>
              <a:gd name="connsiteY12" fmla="*/ 92990 h 945397"/>
              <a:gd name="connsiteX13" fmla="*/ 3068664 w 3132111"/>
              <a:gd name="connsiteY13" fmla="*/ 139485 h 945397"/>
              <a:gd name="connsiteX14" fmla="*/ 3099661 w 3132111"/>
              <a:gd name="connsiteY14" fmla="*/ 232475 h 945397"/>
              <a:gd name="connsiteX15" fmla="*/ 3115159 w 3132111"/>
              <a:gd name="connsiteY15" fmla="*/ 480448 h 945397"/>
              <a:gd name="connsiteX16" fmla="*/ 3130658 w 3132111"/>
              <a:gd name="connsiteY16" fmla="*/ 650929 h 945397"/>
              <a:gd name="connsiteX17" fmla="*/ 3130658 w 3132111"/>
              <a:gd name="connsiteY17" fmla="*/ 945397 h 94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32111" h="945397">
                <a:moveTo>
                  <a:pt x="0" y="232475"/>
                </a:moveTo>
                <a:cubicBezTo>
                  <a:pt x="948270" y="189370"/>
                  <a:pt x="-568438" y="254841"/>
                  <a:pt x="1379349" y="201478"/>
                </a:cubicBezTo>
                <a:cubicBezTo>
                  <a:pt x="1499315" y="198191"/>
                  <a:pt x="1440693" y="178277"/>
                  <a:pt x="1549830" y="170481"/>
                </a:cubicBezTo>
                <a:cubicBezTo>
                  <a:pt x="1668460" y="162007"/>
                  <a:pt x="1787471" y="160149"/>
                  <a:pt x="1906291" y="154983"/>
                </a:cubicBezTo>
                <a:cubicBezTo>
                  <a:pt x="1921789" y="149817"/>
                  <a:pt x="1938174" y="146791"/>
                  <a:pt x="1952786" y="139485"/>
                </a:cubicBezTo>
                <a:cubicBezTo>
                  <a:pt x="1969446" y="131155"/>
                  <a:pt x="1982160" y="115825"/>
                  <a:pt x="1999281" y="108488"/>
                </a:cubicBezTo>
                <a:cubicBezTo>
                  <a:pt x="2018859" y="100097"/>
                  <a:pt x="2040873" y="99111"/>
                  <a:pt x="2061275" y="92990"/>
                </a:cubicBezTo>
                <a:cubicBezTo>
                  <a:pt x="2092570" y="83601"/>
                  <a:pt x="2122566" y="69917"/>
                  <a:pt x="2154264" y="61993"/>
                </a:cubicBezTo>
                <a:cubicBezTo>
                  <a:pt x="2195593" y="51661"/>
                  <a:pt x="2237836" y="44469"/>
                  <a:pt x="2278251" y="30997"/>
                </a:cubicBezTo>
                <a:lnTo>
                  <a:pt x="2371241" y="0"/>
                </a:lnTo>
                <a:cubicBezTo>
                  <a:pt x="2546888" y="5166"/>
                  <a:pt x="2722716" y="6013"/>
                  <a:pt x="2898183" y="15498"/>
                </a:cubicBezTo>
                <a:cubicBezTo>
                  <a:pt x="2914496" y="16380"/>
                  <a:pt x="2930397" y="23063"/>
                  <a:pt x="2944678" y="30997"/>
                </a:cubicBezTo>
                <a:cubicBezTo>
                  <a:pt x="2977243" y="49089"/>
                  <a:pt x="3037668" y="92990"/>
                  <a:pt x="3037668" y="92990"/>
                </a:cubicBezTo>
                <a:cubicBezTo>
                  <a:pt x="3048000" y="108488"/>
                  <a:pt x="3061099" y="122464"/>
                  <a:pt x="3068664" y="139485"/>
                </a:cubicBezTo>
                <a:cubicBezTo>
                  <a:pt x="3081934" y="169342"/>
                  <a:pt x="3099661" y="232475"/>
                  <a:pt x="3099661" y="232475"/>
                </a:cubicBezTo>
                <a:cubicBezTo>
                  <a:pt x="3104827" y="315133"/>
                  <a:pt x="3109041" y="397855"/>
                  <a:pt x="3115159" y="480448"/>
                </a:cubicBezTo>
                <a:cubicBezTo>
                  <a:pt x="3119374" y="537353"/>
                  <a:pt x="3128757" y="593899"/>
                  <a:pt x="3130658" y="650929"/>
                </a:cubicBezTo>
                <a:cubicBezTo>
                  <a:pt x="3133928" y="749031"/>
                  <a:pt x="3130658" y="847241"/>
                  <a:pt x="3130658" y="945397"/>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7" name="Freeform 156"/>
          <p:cNvSpPr/>
          <p:nvPr/>
        </p:nvSpPr>
        <p:spPr>
          <a:xfrm>
            <a:off x="2477880" y="3405198"/>
            <a:ext cx="792262" cy="1275290"/>
          </a:xfrm>
          <a:custGeom>
            <a:avLst/>
            <a:gdLst>
              <a:gd name="connsiteX0" fmla="*/ 792262 w 792262"/>
              <a:gd name="connsiteY0" fmla="*/ 66422 h 1275290"/>
              <a:gd name="connsiteX1" fmla="*/ 559788 w 792262"/>
              <a:gd name="connsiteY1" fmla="*/ 35426 h 1275290"/>
              <a:gd name="connsiteX2" fmla="*/ 513293 w 792262"/>
              <a:gd name="connsiteY2" fmla="*/ 19927 h 1275290"/>
              <a:gd name="connsiteX3" fmla="*/ 358310 w 792262"/>
              <a:gd name="connsiteY3" fmla="*/ 4429 h 1275290"/>
              <a:gd name="connsiteX4" fmla="*/ 63842 w 792262"/>
              <a:gd name="connsiteY4" fmla="*/ 50924 h 1275290"/>
              <a:gd name="connsiteX5" fmla="*/ 48344 w 792262"/>
              <a:gd name="connsiteY5" fmla="*/ 97419 h 1275290"/>
              <a:gd name="connsiteX6" fmla="*/ 17347 w 792262"/>
              <a:gd name="connsiteY6" fmla="*/ 143914 h 1275290"/>
              <a:gd name="connsiteX7" fmla="*/ 17347 w 792262"/>
              <a:gd name="connsiteY7" fmla="*/ 577866 h 1275290"/>
              <a:gd name="connsiteX8" fmla="*/ 48344 w 792262"/>
              <a:gd name="connsiteY8" fmla="*/ 670856 h 1275290"/>
              <a:gd name="connsiteX9" fmla="*/ 94839 w 792262"/>
              <a:gd name="connsiteY9" fmla="*/ 763846 h 1275290"/>
              <a:gd name="connsiteX10" fmla="*/ 156832 w 792262"/>
              <a:gd name="connsiteY10" fmla="*/ 856836 h 1275290"/>
              <a:gd name="connsiteX11" fmla="*/ 203327 w 792262"/>
              <a:gd name="connsiteY11" fmla="*/ 949826 h 1275290"/>
              <a:gd name="connsiteX12" fmla="*/ 249822 w 792262"/>
              <a:gd name="connsiteY12" fmla="*/ 1042816 h 1275290"/>
              <a:gd name="connsiteX13" fmla="*/ 265320 w 792262"/>
              <a:gd name="connsiteY13" fmla="*/ 1275290 h 127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2262" h="1275290">
                <a:moveTo>
                  <a:pt x="792262" y="66422"/>
                </a:moveTo>
                <a:cubicBezTo>
                  <a:pt x="556588" y="19288"/>
                  <a:pt x="952411" y="95830"/>
                  <a:pt x="559788" y="35426"/>
                </a:cubicBezTo>
                <a:cubicBezTo>
                  <a:pt x="543641" y="32942"/>
                  <a:pt x="529440" y="22411"/>
                  <a:pt x="513293" y="19927"/>
                </a:cubicBezTo>
                <a:cubicBezTo>
                  <a:pt x="461978" y="12032"/>
                  <a:pt x="409971" y="9595"/>
                  <a:pt x="358310" y="4429"/>
                </a:cubicBezTo>
                <a:cubicBezTo>
                  <a:pt x="343802" y="5336"/>
                  <a:pt x="122557" y="-22470"/>
                  <a:pt x="63842" y="50924"/>
                </a:cubicBezTo>
                <a:cubicBezTo>
                  <a:pt x="53637" y="63681"/>
                  <a:pt x="55650" y="82807"/>
                  <a:pt x="48344" y="97419"/>
                </a:cubicBezTo>
                <a:cubicBezTo>
                  <a:pt x="40014" y="114079"/>
                  <a:pt x="27679" y="128416"/>
                  <a:pt x="17347" y="143914"/>
                </a:cubicBezTo>
                <a:cubicBezTo>
                  <a:pt x="-3" y="334767"/>
                  <a:pt x="-10926" y="361105"/>
                  <a:pt x="17347" y="577866"/>
                </a:cubicBezTo>
                <a:cubicBezTo>
                  <a:pt x="21573" y="610265"/>
                  <a:pt x="30220" y="643670"/>
                  <a:pt x="48344" y="670856"/>
                </a:cubicBezTo>
                <a:cubicBezTo>
                  <a:pt x="185955" y="877277"/>
                  <a:pt x="-12111" y="571337"/>
                  <a:pt x="94839" y="763846"/>
                </a:cubicBezTo>
                <a:cubicBezTo>
                  <a:pt x="112931" y="796411"/>
                  <a:pt x="156832" y="856836"/>
                  <a:pt x="156832" y="856836"/>
                </a:cubicBezTo>
                <a:cubicBezTo>
                  <a:pt x="195787" y="973702"/>
                  <a:pt x="143239" y="829650"/>
                  <a:pt x="203327" y="949826"/>
                </a:cubicBezTo>
                <a:cubicBezTo>
                  <a:pt x="267493" y="1078158"/>
                  <a:pt x="160989" y="909567"/>
                  <a:pt x="249822" y="1042816"/>
                </a:cubicBezTo>
                <a:cubicBezTo>
                  <a:pt x="284924" y="1148122"/>
                  <a:pt x="265320" y="1072974"/>
                  <a:pt x="265320" y="127529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8" name="Freeform 157"/>
          <p:cNvSpPr/>
          <p:nvPr/>
        </p:nvSpPr>
        <p:spPr>
          <a:xfrm>
            <a:off x="3704095" y="3673098"/>
            <a:ext cx="852407" cy="1069383"/>
          </a:xfrm>
          <a:custGeom>
            <a:avLst/>
            <a:gdLst>
              <a:gd name="connsiteX0" fmla="*/ 0 w 852407"/>
              <a:gd name="connsiteY0" fmla="*/ 61994 h 1069383"/>
              <a:gd name="connsiteX1" fmla="*/ 294468 w 852407"/>
              <a:gd name="connsiteY1" fmla="*/ 30997 h 1069383"/>
              <a:gd name="connsiteX2" fmla="*/ 387458 w 852407"/>
              <a:gd name="connsiteY2" fmla="*/ 15499 h 1069383"/>
              <a:gd name="connsiteX3" fmla="*/ 697424 w 852407"/>
              <a:gd name="connsiteY3" fmla="*/ 0 h 1069383"/>
              <a:gd name="connsiteX4" fmla="*/ 836908 w 852407"/>
              <a:gd name="connsiteY4" fmla="*/ 15499 h 1069383"/>
              <a:gd name="connsiteX5" fmla="*/ 852407 w 852407"/>
              <a:gd name="connsiteY5" fmla="*/ 61994 h 1069383"/>
              <a:gd name="connsiteX6" fmla="*/ 821410 w 852407"/>
              <a:gd name="connsiteY6" fmla="*/ 278970 h 1069383"/>
              <a:gd name="connsiteX7" fmla="*/ 712922 w 852407"/>
              <a:gd name="connsiteY7" fmla="*/ 418455 h 1069383"/>
              <a:gd name="connsiteX8" fmla="*/ 619932 w 852407"/>
              <a:gd name="connsiteY8" fmla="*/ 480448 h 1069383"/>
              <a:gd name="connsiteX9" fmla="*/ 588936 w 852407"/>
              <a:gd name="connsiteY9" fmla="*/ 526943 h 1069383"/>
              <a:gd name="connsiteX10" fmla="*/ 542441 w 852407"/>
              <a:gd name="connsiteY10" fmla="*/ 542441 h 1069383"/>
              <a:gd name="connsiteX11" fmla="*/ 433952 w 852407"/>
              <a:gd name="connsiteY11" fmla="*/ 666427 h 1069383"/>
              <a:gd name="connsiteX12" fmla="*/ 387458 w 852407"/>
              <a:gd name="connsiteY12" fmla="*/ 759417 h 1069383"/>
              <a:gd name="connsiteX13" fmla="*/ 356461 w 852407"/>
              <a:gd name="connsiteY13" fmla="*/ 805912 h 1069383"/>
              <a:gd name="connsiteX14" fmla="*/ 325464 w 852407"/>
              <a:gd name="connsiteY14" fmla="*/ 1069383 h 106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2407" h="1069383">
                <a:moveTo>
                  <a:pt x="0" y="61994"/>
                </a:moveTo>
                <a:cubicBezTo>
                  <a:pt x="126894" y="50458"/>
                  <a:pt x="175952" y="47927"/>
                  <a:pt x="294468" y="30997"/>
                </a:cubicBezTo>
                <a:cubicBezTo>
                  <a:pt x="325576" y="26553"/>
                  <a:pt x="356126" y="17909"/>
                  <a:pt x="387458" y="15499"/>
                </a:cubicBezTo>
                <a:cubicBezTo>
                  <a:pt x="490604" y="7565"/>
                  <a:pt x="594102" y="5166"/>
                  <a:pt x="697424" y="0"/>
                </a:cubicBezTo>
                <a:cubicBezTo>
                  <a:pt x="743919" y="5166"/>
                  <a:pt x="793473" y="-1875"/>
                  <a:pt x="836908" y="15499"/>
                </a:cubicBezTo>
                <a:cubicBezTo>
                  <a:pt x="852076" y="21566"/>
                  <a:pt x="852407" y="45657"/>
                  <a:pt x="852407" y="61994"/>
                </a:cubicBezTo>
                <a:cubicBezTo>
                  <a:pt x="852407" y="77589"/>
                  <a:pt x="850091" y="227343"/>
                  <a:pt x="821410" y="278970"/>
                </a:cubicBezTo>
                <a:cubicBezTo>
                  <a:pt x="795934" y="324828"/>
                  <a:pt x="757121" y="384078"/>
                  <a:pt x="712922" y="418455"/>
                </a:cubicBezTo>
                <a:cubicBezTo>
                  <a:pt x="683516" y="441326"/>
                  <a:pt x="619932" y="480448"/>
                  <a:pt x="619932" y="480448"/>
                </a:cubicBezTo>
                <a:cubicBezTo>
                  <a:pt x="609600" y="495946"/>
                  <a:pt x="603481" y="515307"/>
                  <a:pt x="588936" y="526943"/>
                </a:cubicBezTo>
                <a:cubicBezTo>
                  <a:pt x="576179" y="537148"/>
                  <a:pt x="553993" y="530889"/>
                  <a:pt x="542441" y="542441"/>
                </a:cubicBezTo>
                <a:cubicBezTo>
                  <a:pt x="361629" y="723252"/>
                  <a:pt x="565687" y="578606"/>
                  <a:pt x="433952" y="666427"/>
                </a:cubicBezTo>
                <a:cubicBezTo>
                  <a:pt x="345116" y="799684"/>
                  <a:pt x="451628" y="631077"/>
                  <a:pt x="387458" y="759417"/>
                </a:cubicBezTo>
                <a:cubicBezTo>
                  <a:pt x="379128" y="776077"/>
                  <a:pt x="366793" y="790414"/>
                  <a:pt x="356461" y="805912"/>
                </a:cubicBezTo>
                <a:cubicBezTo>
                  <a:pt x="307494" y="952813"/>
                  <a:pt x="325464" y="866229"/>
                  <a:pt x="325464" y="1069383"/>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9" name="Freeform 158"/>
          <p:cNvSpPr/>
          <p:nvPr/>
        </p:nvSpPr>
        <p:spPr>
          <a:xfrm>
            <a:off x="4819973" y="3471620"/>
            <a:ext cx="681925" cy="1286360"/>
          </a:xfrm>
          <a:custGeom>
            <a:avLst/>
            <a:gdLst>
              <a:gd name="connsiteX0" fmla="*/ 681925 w 681925"/>
              <a:gd name="connsiteY0" fmla="*/ 30997 h 1286360"/>
              <a:gd name="connsiteX1" fmla="*/ 464949 w 681925"/>
              <a:gd name="connsiteY1" fmla="*/ 15499 h 1286360"/>
              <a:gd name="connsiteX2" fmla="*/ 371959 w 681925"/>
              <a:gd name="connsiteY2" fmla="*/ 0 h 1286360"/>
              <a:gd name="connsiteX3" fmla="*/ 185980 w 681925"/>
              <a:gd name="connsiteY3" fmla="*/ 15499 h 1286360"/>
              <a:gd name="connsiteX4" fmla="*/ 139485 w 681925"/>
              <a:gd name="connsiteY4" fmla="*/ 30997 h 1286360"/>
              <a:gd name="connsiteX5" fmla="*/ 30996 w 681925"/>
              <a:gd name="connsiteY5" fmla="*/ 154983 h 1286360"/>
              <a:gd name="connsiteX6" fmla="*/ 15498 w 681925"/>
              <a:gd name="connsiteY6" fmla="*/ 247973 h 1286360"/>
              <a:gd name="connsiteX7" fmla="*/ 0 w 681925"/>
              <a:gd name="connsiteY7" fmla="*/ 325465 h 1286360"/>
              <a:gd name="connsiteX8" fmla="*/ 30996 w 681925"/>
              <a:gd name="connsiteY8" fmla="*/ 728421 h 1286360"/>
              <a:gd name="connsiteX9" fmla="*/ 123986 w 681925"/>
              <a:gd name="connsiteY9" fmla="*/ 914400 h 1286360"/>
              <a:gd name="connsiteX10" fmla="*/ 154983 w 681925"/>
              <a:gd name="connsiteY10" fmla="*/ 960895 h 1286360"/>
              <a:gd name="connsiteX11" fmla="*/ 170481 w 681925"/>
              <a:gd name="connsiteY11" fmla="*/ 1286360 h 12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925" h="1286360">
                <a:moveTo>
                  <a:pt x="681925" y="30997"/>
                </a:moveTo>
                <a:cubicBezTo>
                  <a:pt x="609600" y="25831"/>
                  <a:pt x="537099" y="22714"/>
                  <a:pt x="464949" y="15499"/>
                </a:cubicBezTo>
                <a:cubicBezTo>
                  <a:pt x="433681" y="12372"/>
                  <a:pt x="403383" y="0"/>
                  <a:pt x="371959" y="0"/>
                </a:cubicBezTo>
                <a:cubicBezTo>
                  <a:pt x="309751" y="0"/>
                  <a:pt x="247973" y="10333"/>
                  <a:pt x="185980" y="15499"/>
                </a:cubicBezTo>
                <a:cubicBezTo>
                  <a:pt x="170482" y="20665"/>
                  <a:pt x="151037" y="19445"/>
                  <a:pt x="139485" y="30997"/>
                </a:cubicBezTo>
                <a:cubicBezTo>
                  <a:pt x="-41327" y="211808"/>
                  <a:pt x="162731" y="67162"/>
                  <a:pt x="30996" y="154983"/>
                </a:cubicBezTo>
                <a:cubicBezTo>
                  <a:pt x="25830" y="185980"/>
                  <a:pt x="21119" y="217056"/>
                  <a:pt x="15498" y="247973"/>
                </a:cubicBezTo>
                <a:cubicBezTo>
                  <a:pt x="10786" y="273890"/>
                  <a:pt x="0" y="299123"/>
                  <a:pt x="0" y="325465"/>
                </a:cubicBezTo>
                <a:cubicBezTo>
                  <a:pt x="0" y="384516"/>
                  <a:pt x="3675" y="619139"/>
                  <a:pt x="30996" y="728421"/>
                </a:cubicBezTo>
                <a:cubicBezTo>
                  <a:pt x="56662" y="831085"/>
                  <a:pt x="63379" y="823490"/>
                  <a:pt x="123986" y="914400"/>
                </a:cubicBezTo>
                <a:lnTo>
                  <a:pt x="154983" y="960895"/>
                </a:lnTo>
                <a:cubicBezTo>
                  <a:pt x="170739" y="1276021"/>
                  <a:pt x="170481" y="1167410"/>
                  <a:pt x="170481" y="128636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0" name="Freeform 159"/>
          <p:cNvSpPr/>
          <p:nvPr/>
        </p:nvSpPr>
        <p:spPr>
          <a:xfrm>
            <a:off x="5982346" y="3735092"/>
            <a:ext cx="759417" cy="1069383"/>
          </a:xfrm>
          <a:custGeom>
            <a:avLst/>
            <a:gdLst>
              <a:gd name="connsiteX0" fmla="*/ 0 w 759417"/>
              <a:gd name="connsiteY0" fmla="*/ 0 h 1069383"/>
              <a:gd name="connsiteX1" fmla="*/ 232474 w 759417"/>
              <a:gd name="connsiteY1" fmla="*/ 15498 h 1069383"/>
              <a:gd name="connsiteX2" fmla="*/ 511444 w 759417"/>
              <a:gd name="connsiteY2" fmla="*/ 30996 h 1069383"/>
              <a:gd name="connsiteX3" fmla="*/ 604434 w 759417"/>
              <a:gd name="connsiteY3" fmla="*/ 61993 h 1069383"/>
              <a:gd name="connsiteX4" fmla="*/ 650929 w 759417"/>
              <a:gd name="connsiteY4" fmla="*/ 77491 h 1069383"/>
              <a:gd name="connsiteX5" fmla="*/ 728420 w 759417"/>
              <a:gd name="connsiteY5" fmla="*/ 154983 h 1069383"/>
              <a:gd name="connsiteX6" fmla="*/ 759417 w 759417"/>
              <a:gd name="connsiteY6" fmla="*/ 247972 h 1069383"/>
              <a:gd name="connsiteX7" fmla="*/ 728420 w 759417"/>
              <a:gd name="connsiteY7" fmla="*/ 480447 h 1069383"/>
              <a:gd name="connsiteX8" fmla="*/ 697423 w 759417"/>
              <a:gd name="connsiteY8" fmla="*/ 573437 h 1069383"/>
              <a:gd name="connsiteX9" fmla="*/ 557939 w 759417"/>
              <a:gd name="connsiteY9" fmla="*/ 666427 h 1069383"/>
              <a:gd name="connsiteX10" fmla="*/ 511444 w 759417"/>
              <a:gd name="connsiteY10" fmla="*/ 697423 h 1069383"/>
              <a:gd name="connsiteX11" fmla="*/ 480447 w 759417"/>
              <a:gd name="connsiteY11" fmla="*/ 743918 h 1069383"/>
              <a:gd name="connsiteX12" fmla="*/ 387457 w 759417"/>
              <a:gd name="connsiteY12" fmla="*/ 805911 h 1069383"/>
              <a:gd name="connsiteX13" fmla="*/ 294468 w 759417"/>
              <a:gd name="connsiteY13" fmla="*/ 852406 h 1069383"/>
              <a:gd name="connsiteX14" fmla="*/ 278969 w 759417"/>
              <a:gd name="connsiteY14" fmla="*/ 898901 h 1069383"/>
              <a:gd name="connsiteX15" fmla="*/ 216976 w 759417"/>
              <a:gd name="connsiteY15" fmla="*/ 976393 h 1069383"/>
              <a:gd name="connsiteX16" fmla="*/ 201478 w 759417"/>
              <a:gd name="connsiteY16" fmla="*/ 1069383 h 106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9417" h="1069383">
                <a:moveTo>
                  <a:pt x="0" y="0"/>
                </a:moveTo>
                <a:lnTo>
                  <a:pt x="232474" y="15498"/>
                </a:lnTo>
                <a:cubicBezTo>
                  <a:pt x="325437" y="21132"/>
                  <a:pt x="419030" y="19444"/>
                  <a:pt x="511444" y="30996"/>
                </a:cubicBezTo>
                <a:cubicBezTo>
                  <a:pt x="543865" y="35049"/>
                  <a:pt x="573437" y="51661"/>
                  <a:pt x="604434" y="61993"/>
                </a:cubicBezTo>
                <a:lnTo>
                  <a:pt x="650929" y="77491"/>
                </a:lnTo>
                <a:cubicBezTo>
                  <a:pt x="693344" y="105769"/>
                  <a:pt x="706668" y="106042"/>
                  <a:pt x="728420" y="154983"/>
                </a:cubicBezTo>
                <a:cubicBezTo>
                  <a:pt x="741690" y="184840"/>
                  <a:pt x="759417" y="247972"/>
                  <a:pt x="759417" y="247972"/>
                </a:cubicBezTo>
                <a:cubicBezTo>
                  <a:pt x="757125" y="266308"/>
                  <a:pt x="734251" y="455179"/>
                  <a:pt x="728420" y="480447"/>
                </a:cubicBezTo>
                <a:cubicBezTo>
                  <a:pt x="721073" y="512284"/>
                  <a:pt x="724609" y="555313"/>
                  <a:pt x="697423" y="573437"/>
                </a:cubicBezTo>
                <a:lnTo>
                  <a:pt x="557939" y="666427"/>
                </a:lnTo>
                <a:lnTo>
                  <a:pt x="511444" y="697423"/>
                </a:lnTo>
                <a:cubicBezTo>
                  <a:pt x="501112" y="712921"/>
                  <a:pt x="494465" y="731652"/>
                  <a:pt x="480447" y="743918"/>
                </a:cubicBezTo>
                <a:cubicBezTo>
                  <a:pt x="452411" y="768449"/>
                  <a:pt x="418454" y="785247"/>
                  <a:pt x="387457" y="805911"/>
                </a:cubicBezTo>
                <a:cubicBezTo>
                  <a:pt x="327368" y="845970"/>
                  <a:pt x="358634" y="831017"/>
                  <a:pt x="294468" y="852406"/>
                </a:cubicBezTo>
                <a:cubicBezTo>
                  <a:pt x="289302" y="867904"/>
                  <a:pt x="289175" y="886144"/>
                  <a:pt x="278969" y="898901"/>
                </a:cubicBezTo>
                <a:cubicBezTo>
                  <a:pt x="219352" y="973422"/>
                  <a:pt x="237951" y="882002"/>
                  <a:pt x="216976" y="976393"/>
                </a:cubicBezTo>
                <a:cubicBezTo>
                  <a:pt x="210159" y="1007069"/>
                  <a:pt x="201478" y="1069383"/>
                  <a:pt x="201478" y="1069383"/>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1" name="Freeform 160"/>
          <p:cNvSpPr/>
          <p:nvPr/>
        </p:nvSpPr>
        <p:spPr>
          <a:xfrm>
            <a:off x="6974237" y="3487119"/>
            <a:ext cx="681926" cy="1286359"/>
          </a:xfrm>
          <a:custGeom>
            <a:avLst/>
            <a:gdLst>
              <a:gd name="connsiteX0" fmla="*/ 681926 w 681926"/>
              <a:gd name="connsiteY0" fmla="*/ 0 h 1286359"/>
              <a:gd name="connsiteX1" fmla="*/ 232475 w 681926"/>
              <a:gd name="connsiteY1" fmla="*/ 30996 h 1286359"/>
              <a:gd name="connsiteX2" fmla="*/ 185980 w 681926"/>
              <a:gd name="connsiteY2" fmla="*/ 46495 h 1286359"/>
              <a:gd name="connsiteX3" fmla="*/ 139485 w 681926"/>
              <a:gd name="connsiteY3" fmla="*/ 77491 h 1286359"/>
              <a:gd name="connsiteX4" fmla="*/ 108488 w 681926"/>
              <a:gd name="connsiteY4" fmla="*/ 123986 h 1286359"/>
              <a:gd name="connsiteX5" fmla="*/ 61994 w 681926"/>
              <a:gd name="connsiteY5" fmla="*/ 154983 h 1286359"/>
              <a:gd name="connsiteX6" fmla="*/ 15499 w 681926"/>
              <a:gd name="connsiteY6" fmla="*/ 201478 h 1286359"/>
              <a:gd name="connsiteX7" fmla="*/ 0 w 681926"/>
              <a:gd name="connsiteY7" fmla="*/ 325464 h 1286359"/>
              <a:gd name="connsiteX8" fmla="*/ 30997 w 681926"/>
              <a:gd name="connsiteY8" fmla="*/ 588935 h 1286359"/>
              <a:gd name="connsiteX9" fmla="*/ 61994 w 681926"/>
              <a:gd name="connsiteY9" fmla="*/ 681925 h 1286359"/>
              <a:gd name="connsiteX10" fmla="*/ 92990 w 681926"/>
              <a:gd name="connsiteY10" fmla="*/ 728420 h 1286359"/>
              <a:gd name="connsiteX11" fmla="*/ 108488 w 681926"/>
              <a:gd name="connsiteY11" fmla="*/ 774915 h 1286359"/>
              <a:gd name="connsiteX12" fmla="*/ 216977 w 681926"/>
              <a:gd name="connsiteY12" fmla="*/ 898901 h 1286359"/>
              <a:gd name="connsiteX13" fmla="*/ 247973 w 681926"/>
              <a:gd name="connsiteY13" fmla="*/ 945396 h 1286359"/>
              <a:gd name="connsiteX14" fmla="*/ 216977 w 681926"/>
              <a:gd name="connsiteY14" fmla="*/ 1100379 h 1286359"/>
              <a:gd name="connsiteX15" fmla="*/ 216977 w 681926"/>
              <a:gd name="connsiteY15" fmla="*/ 1286359 h 12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1926" h="1286359">
                <a:moveTo>
                  <a:pt x="681926" y="0"/>
                </a:moveTo>
                <a:cubicBezTo>
                  <a:pt x="508863" y="7211"/>
                  <a:pt x="383843" y="-6847"/>
                  <a:pt x="232475" y="30996"/>
                </a:cubicBezTo>
                <a:cubicBezTo>
                  <a:pt x="216626" y="34958"/>
                  <a:pt x="200592" y="39189"/>
                  <a:pt x="185980" y="46495"/>
                </a:cubicBezTo>
                <a:cubicBezTo>
                  <a:pt x="169320" y="54825"/>
                  <a:pt x="154983" y="67159"/>
                  <a:pt x="139485" y="77491"/>
                </a:cubicBezTo>
                <a:cubicBezTo>
                  <a:pt x="129153" y="92989"/>
                  <a:pt x="121659" y="110815"/>
                  <a:pt x="108488" y="123986"/>
                </a:cubicBezTo>
                <a:cubicBezTo>
                  <a:pt x="95317" y="137157"/>
                  <a:pt x="76303" y="143059"/>
                  <a:pt x="61994" y="154983"/>
                </a:cubicBezTo>
                <a:cubicBezTo>
                  <a:pt x="45156" y="169015"/>
                  <a:pt x="30997" y="185980"/>
                  <a:pt x="15499" y="201478"/>
                </a:cubicBezTo>
                <a:cubicBezTo>
                  <a:pt x="10333" y="242807"/>
                  <a:pt x="0" y="283814"/>
                  <a:pt x="0" y="325464"/>
                </a:cubicBezTo>
                <a:cubicBezTo>
                  <a:pt x="0" y="423950"/>
                  <a:pt x="4580" y="500880"/>
                  <a:pt x="30997" y="588935"/>
                </a:cubicBezTo>
                <a:cubicBezTo>
                  <a:pt x="40386" y="620230"/>
                  <a:pt x="43870" y="654739"/>
                  <a:pt x="61994" y="681925"/>
                </a:cubicBezTo>
                <a:cubicBezTo>
                  <a:pt x="72326" y="697423"/>
                  <a:pt x="84660" y="711760"/>
                  <a:pt x="92990" y="728420"/>
                </a:cubicBezTo>
                <a:cubicBezTo>
                  <a:pt x="100296" y="743032"/>
                  <a:pt x="100554" y="760634"/>
                  <a:pt x="108488" y="774915"/>
                </a:cubicBezTo>
                <a:cubicBezTo>
                  <a:pt x="161669" y="870640"/>
                  <a:pt x="149058" y="853622"/>
                  <a:pt x="216977" y="898901"/>
                </a:cubicBezTo>
                <a:cubicBezTo>
                  <a:pt x="227309" y="914399"/>
                  <a:pt x="245916" y="926883"/>
                  <a:pt x="247973" y="945396"/>
                </a:cubicBezTo>
                <a:cubicBezTo>
                  <a:pt x="256745" y="1024345"/>
                  <a:pt x="221272" y="1031659"/>
                  <a:pt x="216977" y="1100379"/>
                </a:cubicBezTo>
                <a:cubicBezTo>
                  <a:pt x="213110" y="1162252"/>
                  <a:pt x="216977" y="1224366"/>
                  <a:pt x="216977" y="1286359"/>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2" name="Freeform 161"/>
          <p:cNvSpPr/>
          <p:nvPr/>
        </p:nvSpPr>
        <p:spPr>
          <a:xfrm>
            <a:off x="8136610" y="3735092"/>
            <a:ext cx="557939" cy="1022888"/>
          </a:xfrm>
          <a:custGeom>
            <a:avLst/>
            <a:gdLst>
              <a:gd name="connsiteX0" fmla="*/ 0 w 557939"/>
              <a:gd name="connsiteY0" fmla="*/ 0 h 1022888"/>
              <a:gd name="connsiteX1" fmla="*/ 201478 w 557939"/>
              <a:gd name="connsiteY1" fmla="*/ 15498 h 1022888"/>
              <a:gd name="connsiteX2" fmla="*/ 309966 w 557939"/>
              <a:gd name="connsiteY2" fmla="*/ 30996 h 1022888"/>
              <a:gd name="connsiteX3" fmla="*/ 480448 w 557939"/>
              <a:gd name="connsiteY3" fmla="*/ 61993 h 1022888"/>
              <a:gd name="connsiteX4" fmla="*/ 542441 w 557939"/>
              <a:gd name="connsiteY4" fmla="*/ 77491 h 1022888"/>
              <a:gd name="connsiteX5" fmla="*/ 557939 w 557939"/>
              <a:gd name="connsiteY5" fmla="*/ 123986 h 1022888"/>
              <a:gd name="connsiteX6" fmla="*/ 511444 w 557939"/>
              <a:gd name="connsiteY6" fmla="*/ 294467 h 1022888"/>
              <a:gd name="connsiteX7" fmla="*/ 449451 w 557939"/>
              <a:gd name="connsiteY7" fmla="*/ 387457 h 1022888"/>
              <a:gd name="connsiteX8" fmla="*/ 387458 w 557939"/>
              <a:gd name="connsiteY8" fmla="*/ 464949 h 1022888"/>
              <a:gd name="connsiteX9" fmla="*/ 356461 w 557939"/>
              <a:gd name="connsiteY9" fmla="*/ 557939 h 1022888"/>
              <a:gd name="connsiteX10" fmla="*/ 309966 w 557939"/>
              <a:gd name="connsiteY10" fmla="*/ 619932 h 1022888"/>
              <a:gd name="connsiteX11" fmla="*/ 247973 w 557939"/>
              <a:gd name="connsiteY11" fmla="*/ 805911 h 1022888"/>
              <a:gd name="connsiteX12" fmla="*/ 232475 w 557939"/>
              <a:gd name="connsiteY12" fmla="*/ 852406 h 1022888"/>
              <a:gd name="connsiteX13" fmla="*/ 232475 w 557939"/>
              <a:gd name="connsiteY13" fmla="*/ 1022888 h 102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7939" h="1022888">
                <a:moveTo>
                  <a:pt x="0" y="0"/>
                </a:moveTo>
                <a:cubicBezTo>
                  <a:pt x="67159" y="5166"/>
                  <a:pt x="134455" y="8796"/>
                  <a:pt x="201478" y="15498"/>
                </a:cubicBezTo>
                <a:cubicBezTo>
                  <a:pt x="237827" y="19133"/>
                  <a:pt x="273861" y="25441"/>
                  <a:pt x="309966" y="30996"/>
                </a:cubicBezTo>
                <a:cubicBezTo>
                  <a:pt x="364658" y="39410"/>
                  <a:pt x="426028" y="49900"/>
                  <a:pt x="480448" y="61993"/>
                </a:cubicBezTo>
                <a:cubicBezTo>
                  <a:pt x="501241" y="66614"/>
                  <a:pt x="521777" y="72325"/>
                  <a:pt x="542441" y="77491"/>
                </a:cubicBezTo>
                <a:cubicBezTo>
                  <a:pt x="547607" y="92989"/>
                  <a:pt x="557939" y="107649"/>
                  <a:pt x="557939" y="123986"/>
                </a:cubicBezTo>
                <a:cubicBezTo>
                  <a:pt x="557939" y="199125"/>
                  <a:pt x="546910" y="235358"/>
                  <a:pt x="511444" y="294467"/>
                </a:cubicBezTo>
                <a:cubicBezTo>
                  <a:pt x="492277" y="326411"/>
                  <a:pt x="449451" y="387457"/>
                  <a:pt x="449451" y="387457"/>
                </a:cubicBezTo>
                <a:cubicBezTo>
                  <a:pt x="392931" y="557020"/>
                  <a:pt x="487602" y="304719"/>
                  <a:pt x="387458" y="464949"/>
                </a:cubicBezTo>
                <a:cubicBezTo>
                  <a:pt x="370141" y="492656"/>
                  <a:pt x="376065" y="531800"/>
                  <a:pt x="356461" y="557939"/>
                </a:cubicBezTo>
                <a:lnTo>
                  <a:pt x="309966" y="619932"/>
                </a:lnTo>
                <a:lnTo>
                  <a:pt x="247973" y="805911"/>
                </a:lnTo>
                <a:cubicBezTo>
                  <a:pt x="242807" y="821409"/>
                  <a:pt x="232475" y="836069"/>
                  <a:pt x="232475" y="852406"/>
                </a:cubicBezTo>
                <a:lnTo>
                  <a:pt x="232475" y="1022888"/>
                </a:ln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8" name="Straight Arrow Connector 167"/>
          <p:cNvCxnSpPr/>
          <p:nvPr/>
        </p:nvCxnSpPr>
        <p:spPr>
          <a:xfrm flipH="1">
            <a:off x="4169044" y="2564904"/>
            <a:ext cx="8314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H="1">
            <a:off x="4169044" y="2794850"/>
            <a:ext cx="886204"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p:nvPr/>
        </p:nvCxnSpPr>
        <p:spPr>
          <a:xfrm flipH="1">
            <a:off x="1907906" y="2539008"/>
            <a:ext cx="8314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flipH="1">
            <a:off x="1907906" y="2768954"/>
            <a:ext cx="886204"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p:nvPr/>
        </p:nvCxnSpPr>
        <p:spPr>
          <a:xfrm flipH="1">
            <a:off x="6362054" y="2539008"/>
            <a:ext cx="8314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p:nvPr/>
        </p:nvCxnSpPr>
        <p:spPr>
          <a:xfrm flipH="1">
            <a:off x="6429287" y="2768954"/>
            <a:ext cx="818971"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p:nvPr/>
        </p:nvCxnSpPr>
        <p:spPr>
          <a:xfrm flipH="1">
            <a:off x="1053886" y="4887799"/>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a:xfrm flipH="1">
            <a:off x="1069383" y="5117745"/>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H="1">
            <a:off x="2158917" y="4903297"/>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2" name="Straight Arrow Connector 181"/>
          <p:cNvCxnSpPr/>
          <p:nvPr/>
        </p:nvCxnSpPr>
        <p:spPr>
          <a:xfrm flipH="1">
            <a:off x="2174414" y="5133243"/>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flipH="1">
            <a:off x="3247074" y="4903297"/>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H="1">
            <a:off x="3262571" y="5133243"/>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flipH="1">
            <a:off x="4303659" y="4903297"/>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flipH="1">
            <a:off x="4319156" y="5133243"/>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H="1">
            <a:off x="5407409" y="4887799"/>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flipH="1">
            <a:off x="5422906" y="5117745"/>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H="1">
            <a:off x="6483033" y="4887799"/>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H="1">
            <a:off x="6498530" y="5117745"/>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flipH="1">
            <a:off x="7545131" y="4887799"/>
            <a:ext cx="360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H="1">
            <a:off x="7560628" y="5117745"/>
            <a:ext cx="384186"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3" name="Espaço Reservado para Texto 3"/>
          <p:cNvSpPr>
            <a:spLocks noGrp="1"/>
          </p:cNvSpPr>
          <p:nvPr>
            <p:ph type="body" sz="quarter" idx="10"/>
          </p:nvPr>
        </p:nvSpPr>
        <p:spPr>
          <a:xfrm>
            <a:off x="7150147" y="14034"/>
            <a:ext cx="1972925" cy="2542453"/>
          </a:xfrm>
        </p:spPr>
        <p:txBody>
          <a:bodyPr>
            <a:normAutofit fontScale="85000" lnSpcReduction="20000"/>
          </a:bodyPr>
          <a:lstStyle/>
          <a:p>
            <a:pPr marL="0" indent="0" algn="r">
              <a:buNone/>
            </a:pPr>
            <a:r>
              <a:rPr lang="en-US" sz="1200" dirty="0" smtClean="0"/>
              <a:t>Clustered Index Scan/Seek</a:t>
            </a:r>
          </a:p>
          <a:p>
            <a:pPr marL="0" indent="0" algn="r">
              <a:buNone/>
            </a:pPr>
            <a:r>
              <a:rPr lang="en-US" sz="1200" dirty="0" err="1" smtClean="0"/>
              <a:t>NonClustered</a:t>
            </a:r>
            <a:r>
              <a:rPr lang="en-US" sz="1200" dirty="0" smtClean="0"/>
              <a:t> Index Scan/Seek</a:t>
            </a:r>
          </a:p>
          <a:p>
            <a:pPr marL="0" indent="0" algn="r">
              <a:buNone/>
            </a:pPr>
            <a:r>
              <a:rPr lang="en-US" sz="1200" dirty="0" err="1" smtClean="0"/>
              <a:t>TableScan</a:t>
            </a:r>
            <a:r>
              <a:rPr lang="en-US" sz="1200" dirty="0" smtClean="0"/>
              <a:t> – HEAP (IAM)</a:t>
            </a:r>
          </a:p>
          <a:p>
            <a:pPr marL="0" indent="0" algn="r">
              <a:buNone/>
            </a:pPr>
            <a:r>
              <a:rPr lang="en-US" sz="1200" dirty="0" smtClean="0"/>
              <a:t>Allocation order scan</a:t>
            </a:r>
          </a:p>
          <a:p>
            <a:pPr marL="0" indent="0" algn="r">
              <a:buNone/>
            </a:pPr>
            <a:r>
              <a:rPr lang="en-US" sz="1200" dirty="0" smtClean="0"/>
              <a:t>Index order scan</a:t>
            </a:r>
          </a:p>
          <a:p>
            <a:pPr marL="0" indent="0" algn="r">
              <a:buNone/>
            </a:pPr>
            <a:r>
              <a:rPr lang="en-US" sz="1200" dirty="0" smtClean="0"/>
              <a:t>Key lookup</a:t>
            </a:r>
          </a:p>
          <a:p>
            <a:pPr marL="0" indent="0" algn="r">
              <a:buNone/>
            </a:pPr>
            <a:r>
              <a:rPr lang="en-US" sz="1200" dirty="0" smtClean="0"/>
              <a:t>Rid lookup</a:t>
            </a:r>
          </a:p>
          <a:p>
            <a:pPr marL="0" indent="0" algn="r">
              <a:buNone/>
            </a:pPr>
            <a:r>
              <a:rPr lang="en-US" sz="1200" dirty="0" smtClean="0"/>
              <a:t>Include</a:t>
            </a:r>
          </a:p>
          <a:p>
            <a:pPr marL="0" indent="0" algn="r">
              <a:buNone/>
            </a:pPr>
            <a:r>
              <a:rPr lang="en-US" sz="1200" dirty="0" smtClean="0"/>
              <a:t>Covered indexes</a:t>
            </a:r>
          </a:p>
          <a:p>
            <a:pPr marL="0" indent="0" algn="r">
              <a:buNone/>
            </a:pPr>
            <a:r>
              <a:rPr lang="en-US" sz="1200" dirty="0" smtClean="0"/>
              <a:t>Range scan</a:t>
            </a:r>
          </a:p>
          <a:p>
            <a:pPr marL="0" indent="0" algn="r">
              <a:buNone/>
            </a:pPr>
            <a:r>
              <a:rPr lang="en-US" sz="1200" dirty="0" smtClean="0"/>
              <a:t>Read a-head</a:t>
            </a:r>
          </a:p>
          <a:p>
            <a:pPr marL="0" indent="0" algn="r">
              <a:buNone/>
            </a:pPr>
            <a:r>
              <a:rPr lang="en-US" sz="1200" dirty="0" smtClean="0"/>
              <a:t>Page split</a:t>
            </a:r>
          </a:p>
          <a:p>
            <a:pPr marL="0" indent="0" algn="r">
              <a:buNone/>
            </a:pPr>
            <a:r>
              <a:rPr lang="en-US" sz="1200" dirty="0" smtClean="0"/>
              <a:t>Internal fragmentation</a:t>
            </a:r>
          </a:p>
          <a:p>
            <a:pPr marL="0" indent="0" algn="r">
              <a:buNone/>
            </a:pPr>
            <a:r>
              <a:rPr lang="en-US" sz="1200" dirty="0" err="1" smtClean="0"/>
              <a:t>FillFactor</a:t>
            </a:r>
            <a:endParaRPr lang="en-US" sz="1200" dirty="0" smtClean="0"/>
          </a:p>
          <a:p>
            <a:pPr marL="0" indent="0" algn="r">
              <a:buNone/>
            </a:pPr>
            <a:r>
              <a:rPr lang="en-US" sz="1200" dirty="0" smtClean="0"/>
              <a:t>Forwarded Records</a:t>
            </a:r>
          </a:p>
        </p:txBody>
      </p:sp>
      <p:sp>
        <p:nvSpPr>
          <p:cNvPr id="74" name="Espaço Reservado para Texto 3"/>
          <p:cNvSpPr txBox="1">
            <a:spLocks/>
          </p:cNvSpPr>
          <p:nvPr/>
        </p:nvSpPr>
        <p:spPr>
          <a:xfrm>
            <a:off x="143644" y="86843"/>
            <a:ext cx="1972925" cy="2104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2"/>
              </a:buBlip>
              <a:defRPr sz="30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Tx/>
              <a:buBlip>
                <a:blip r:embed="rId2"/>
              </a:buBlip>
              <a:defRPr sz="2400" b="0" kern="1200">
                <a:solidFill>
                  <a:schemeClr val="tx1">
                    <a:lumMod val="75000"/>
                    <a:lumOff val="25000"/>
                  </a:schemeClr>
                </a:solidFill>
                <a:latin typeface="+mn-lt"/>
                <a:ea typeface="+mn-ea"/>
                <a:cs typeface="+mn-cs"/>
              </a:defRPr>
            </a:lvl2pPr>
            <a:lvl3pPr marL="1440000" indent="-228600" algn="l" defTabSz="914400" rtl="0" eaLnBrk="1" latinLnBrk="0" hangingPunct="1">
              <a:spcBef>
                <a:spcPct val="20000"/>
              </a:spcBef>
              <a:buFontTx/>
              <a:buBlip>
                <a:blip r:embed="rId2"/>
              </a:buBlip>
              <a:defRPr sz="2300" kern="1200">
                <a:solidFill>
                  <a:schemeClr val="tx1">
                    <a:lumMod val="75000"/>
                    <a:lumOff val="25000"/>
                  </a:schemeClr>
                </a:solidFill>
                <a:latin typeface="+mj-lt"/>
                <a:ea typeface="+mn-ea"/>
                <a:cs typeface="+mn-cs"/>
              </a:defRPr>
            </a:lvl3pPr>
            <a:lvl4pPr marL="2160000" indent="-228600" algn="l" defTabSz="914400" rtl="0" eaLnBrk="1" latinLnBrk="0" hangingPunct="1">
              <a:spcBef>
                <a:spcPct val="20000"/>
              </a:spcBef>
              <a:buFont typeface="Wingdings" pitchFamily="2" charset="2"/>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200" dirty="0" smtClean="0"/>
              <a:t>ID | Col1 | Col2 | Col3</a:t>
            </a:r>
          </a:p>
          <a:p>
            <a:pPr marL="0" indent="0">
              <a:buFontTx/>
              <a:buNone/>
            </a:pPr>
            <a:r>
              <a:rPr lang="en-US" sz="1200" dirty="0" smtClean="0"/>
              <a:t>1   | ***  | 1       | ***</a:t>
            </a:r>
          </a:p>
          <a:p>
            <a:pPr marL="0" indent="0">
              <a:buNone/>
            </a:pPr>
            <a:r>
              <a:rPr lang="en-US" sz="1200" dirty="0" smtClean="0"/>
              <a:t>2</a:t>
            </a:r>
            <a:r>
              <a:rPr lang="en-US" sz="1200" dirty="0"/>
              <a:t> </a:t>
            </a:r>
            <a:r>
              <a:rPr lang="en-US" sz="1200" dirty="0" smtClean="0"/>
              <a:t>  |</a:t>
            </a:r>
            <a:r>
              <a:rPr lang="en-US" sz="1200" dirty="0"/>
              <a:t> ***  | </a:t>
            </a:r>
            <a:r>
              <a:rPr lang="en-US" sz="1200" dirty="0" smtClean="0"/>
              <a:t>2       </a:t>
            </a:r>
            <a:r>
              <a:rPr lang="en-US" sz="1200" dirty="0"/>
              <a:t>| ***</a:t>
            </a:r>
            <a:endParaRPr lang="en-US" sz="1200" dirty="0" smtClean="0"/>
          </a:p>
          <a:p>
            <a:pPr marL="0" indent="0">
              <a:buNone/>
            </a:pPr>
            <a:r>
              <a:rPr lang="en-US" sz="1200" dirty="0" smtClean="0"/>
              <a:t>3</a:t>
            </a:r>
            <a:r>
              <a:rPr lang="en-US" sz="1200" dirty="0"/>
              <a:t> </a:t>
            </a:r>
            <a:r>
              <a:rPr lang="en-US" sz="1200" dirty="0" smtClean="0"/>
              <a:t>  |</a:t>
            </a:r>
            <a:r>
              <a:rPr lang="en-US" sz="1200" dirty="0"/>
              <a:t> ***  | </a:t>
            </a:r>
            <a:r>
              <a:rPr lang="en-US" sz="1200" dirty="0" smtClean="0"/>
              <a:t>3       </a:t>
            </a:r>
            <a:r>
              <a:rPr lang="en-US" sz="1200" dirty="0"/>
              <a:t>| ***</a:t>
            </a:r>
            <a:endParaRPr lang="en-US" sz="1200" dirty="0" smtClean="0"/>
          </a:p>
          <a:p>
            <a:pPr marL="0" indent="0">
              <a:buNone/>
            </a:pPr>
            <a:r>
              <a:rPr lang="en-US" sz="1200" dirty="0" smtClean="0"/>
              <a:t>4</a:t>
            </a:r>
            <a:r>
              <a:rPr lang="en-US" sz="1200" dirty="0"/>
              <a:t> </a:t>
            </a:r>
            <a:r>
              <a:rPr lang="en-US" sz="1200" dirty="0" smtClean="0"/>
              <a:t>  |</a:t>
            </a:r>
            <a:r>
              <a:rPr lang="en-US" sz="1200" dirty="0"/>
              <a:t> ***  | </a:t>
            </a:r>
            <a:r>
              <a:rPr lang="en-US" sz="1200" dirty="0" smtClean="0"/>
              <a:t>4       </a:t>
            </a:r>
            <a:r>
              <a:rPr lang="en-US" sz="1200" dirty="0"/>
              <a:t>| ***</a:t>
            </a:r>
            <a:endParaRPr lang="en-US" sz="1200" dirty="0" smtClean="0"/>
          </a:p>
          <a:p>
            <a:pPr marL="0" indent="0">
              <a:buNone/>
            </a:pPr>
            <a:r>
              <a:rPr lang="en-US" sz="1200" dirty="0" smtClean="0"/>
              <a:t>5</a:t>
            </a:r>
            <a:r>
              <a:rPr lang="en-US" sz="1200" dirty="0"/>
              <a:t> </a:t>
            </a:r>
            <a:r>
              <a:rPr lang="en-US" sz="1200" dirty="0" smtClean="0"/>
              <a:t>  |</a:t>
            </a:r>
            <a:r>
              <a:rPr lang="en-US" sz="1200" dirty="0"/>
              <a:t> ***  | </a:t>
            </a:r>
            <a:r>
              <a:rPr lang="en-US" sz="1200" dirty="0" smtClean="0"/>
              <a:t>5       </a:t>
            </a:r>
            <a:r>
              <a:rPr lang="en-US" sz="1200" dirty="0"/>
              <a:t>| ***</a:t>
            </a:r>
            <a:endParaRPr lang="en-US" sz="1200" dirty="0" smtClean="0"/>
          </a:p>
          <a:p>
            <a:pPr marL="0" indent="0">
              <a:buNone/>
            </a:pPr>
            <a:r>
              <a:rPr lang="en-US" sz="1200" dirty="0" smtClean="0"/>
              <a:t>6</a:t>
            </a:r>
            <a:r>
              <a:rPr lang="en-US" sz="1200" dirty="0"/>
              <a:t> </a:t>
            </a:r>
            <a:r>
              <a:rPr lang="en-US" sz="1200" dirty="0" smtClean="0"/>
              <a:t>  |</a:t>
            </a:r>
            <a:r>
              <a:rPr lang="en-US" sz="1200" dirty="0"/>
              <a:t> ***  | </a:t>
            </a:r>
            <a:r>
              <a:rPr lang="en-US" sz="1200" dirty="0" smtClean="0"/>
              <a:t>6       </a:t>
            </a:r>
            <a:r>
              <a:rPr lang="en-US" sz="1200" dirty="0"/>
              <a:t>| ***</a:t>
            </a:r>
            <a:endParaRPr lang="en-US" sz="1200" dirty="0" smtClean="0"/>
          </a:p>
          <a:p>
            <a:pPr marL="0" indent="0">
              <a:buNone/>
            </a:pPr>
            <a:r>
              <a:rPr lang="en-US" sz="1200" dirty="0" smtClean="0"/>
              <a:t>...</a:t>
            </a:r>
            <a:r>
              <a:rPr lang="en-US" sz="1200" dirty="0"/>
              <a:t> </a:t>
            </a:r>
            <a:r>
              <a:rPr lang="en-US" sz="1200" dirty="0" smtClean="0"/>
              <a:t> |</a:t>
            </a:r>
            <a:r>
              <a:rPr lang="en-US" sz="1200" dirty="0"/>
              <a:t> ***  | </a:t>
            </a:r>
            <a:r>
              <a:rPr lang="en-US" sz="1200" dirty="0" smtClean="0"/>
              <a:t>...     </a:t>
            </a:r>
            <a:r>
              <a:rPr lang="en-US" sz="1200" dirty="0"/>
              <a:t>| ***</a:t>
            </a:r>
            <a:endParaRPr lang="en-US" sz="1200" dirty="0" smtClean="0"/>
          </a:p>
          <a:p>
            <a:pPr marL="0" indent="0">
              <a:buNone/>
            </a:pPr>
            <a:r>
              <a:rPr lang="en-US" sz="1200" dirty="0" smtClean="0"/>
              <a:t>45</a:t>
            </a:r>
            <a:r>
              <a:rPr lang="en-US" sz="1200" dirty="0"/>
              <a:t> </a:t>
            </a:r>
            <a:r>
              <a:rPr lang="en-US" sz="1200" dirty="0" smtClean="0"/>
              <a:t>|</a:t>
            </a:r>
            <a:r>
              <a:rPr lang="en-US" sz="1200" dirty="0"/>
              <a:t> ***  | </a:t>
            </a:r>
            <a:r>
              <a:rPr lang="en-US" sz="1200" dirty="0" smtClean="0"/>
              <a:t>45     </a:t>
            </a:r>
            <a:r>
              <a:rPr lang="en-US" sz="1200" dirty="0"/>
              <a:t>| ***</a:t>
            </a:r>
            <a:endParaRPr lang="en-US" sz="1200" dirty="0" smtClean="0"/>
          </a:p>
        </p:txBody>
      </p:sp>
    </p:spTree>
    <p:extLst>
      <p:ext uri="{BB962C8B-B14F-4D97-AF65-F5344CB8AC3E}">
        <p14:creationId xmlns:p14="http://schemas.microsoft.com/office/powerpoint/2010/main" val="141276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par>
                                <p:cTn id="16" presetID="10" presetClass="entr" presetSubtype="0"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wipe(up)">
                                      <p:cBhvr>
                                        <p:cTn id="52" dur="500"/>
                                        <p:tgtEl>
                                          <p:spTgt spid="14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54"/>
                                        </p:tgtEl>
                                        <p:attrNameLst>
                                          <p:attrName>style.visibility</p:attrName>
                                        </p:attrNameLst>
                                      </p:cBhvr>
                                      <p:to>
                                        <p:strVal val="visible"/>
                                      </p:to>
                                    </p:set>
                                    <p:animEffect transition="in" filter="wipe(up)">
                                      <p:cBhvr>
                                        <p:cTn id="55" dur="500"/>
                                        <p:tgtEl>
                                          <p:spTgt spid="15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55"/>
                                        </p:tgtEl>
                                        <p:attrNameLst>
                                          <p:attrName>style.visibility</p:attrName>
                                        </p:attrNameLst>
                                      </p:cBhvr>
                                      <p:to>
                                        <p:strVal val="visible"/>
                                      </p:to>
                                    </p:set>
                                    <p:animEffect transition="in" filter="wipe(up)">
                                      <p:cBhvr>
                                        <p:cTn id="58" dur="500"/>
                                        <p:tgtEl>
                                          <p:spTgt spid="15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56"/>
                                        </p:tgtEl>
                                        <p:attrNameLst>
                                          <p:attrName>style.visibility</p:attrName>
                                        </p:attrNameLst>
                                      </p:cBhvr>
                                      <p:to>
                                        <p:strVal val="visible"/>
                                      </p:to>
                                    </p:set>
                                    <p:animEffect transition="in" filter="wipe(up)">
                                      <p:cBhvr>
                                        <p:cTn id="61" dur="500"/>
                                        <p:tgtEl>
                                          <p:spTgt spid="1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1"/>
                                        </p:tgtEl>
                                        <p:attrNameLst>
                                          <p:attrName>style.visibility</p:attrName>
                                        </p:attrNameLst>
                                      </p:cBhvr>
                                      <p:to>
                                        <p:strVal val="visible"/>
                                      </p:to>
                                    </p:set>
                                    <p:animEffect transition="in" filter="wipe(up)">
                                      <p:cBhvr>
                                        <p:cTn id="66" dur="500"/>
                                        <p:tgtEl>
                                          <p:spTgt spid="151"/>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153"/>
                                        </p:tgtEl>
                                        <p:attrNameLst>
                                          <p:attrName>style.visibility</p:attrName>
                                        </p:attrNameLst>
                                      </p:cBhvr>
                                      <p:to>
                                        <p:strVal val="visible"/>
                                      </p:to>
                                    </p:set>
                                    <p:animEffect transition="in" filter="wipe(up)">
                                      <p:cBhvr>
                                        <p:cTn id="69" dur="500"/>
                                        <p:tgtEl>
                                          <p:spTgt spid="15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57"/>
                                        </p:tgtEl>
                                        <p:attrNameLst>
                                          <p:attrName>style.visibility</p:attrName>
                                        </p:attrNameLst>
                                      </p:cBhvr>
                                      <p:to>
                                        <p:strVal val="visible"/>
                                      </p:to>
                                    </p:set>
                                    <p:animEffect transition="in" filter="wipe(up)">
                                      <p:cBhvr>
                                        <p:cTn id="72" dur="500"/>
                                        <p:tgtEl>
                                          <p:spTgt spid="15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158"/>
                                        </p:tgtEl>
                                        <p:attrNameLst>
                                          <p:attrName>style.visibility</p:attrName>
                                        </p:attrNameLst>
                                      </p:cBhvr>
                                      <p:to>
                                        <p:strVal val="visible"/>
                                      </p:to>
                                    </p:set>
                                    <p:animEffect transition="in" filter="wipe(up)">
                                      <p:cBhvr>
                                        <p:cTn id="75" dur="500"/>
                                        <p:tgtEl>
                                          <p:spTgt spid="15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59"/>
                                        </p:tgtEl>
                                        <p:attrNameLst>
                                          <p:attrName>style.visibility</p:attrName>
                                        </p:attrNameLst>
                                      </p:cBhvr>
                                      <p:to>
                                        <p:strVal val="visible"/>
                                      </p:to>
                                    </p:set>
                                    <p:animEffect transition="in" filter="wipe(up)">
                                      <p:cBhvr>
                                        <p:cTn id="78" dur="500"/>
                                        <p:tgtEl>
                                          <p:spTgt spid="159"/>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60"/>
                                        </p:tgtEl>
                                        <p:attrNameLst>
                                          <p:attrName>style.visibility</p:attrName>
                                        </p:attrNameLst>
                                      </p:cBhvr>
                                      <p:to>
                                        <p:strVal val="visible"/>
                                      </p:to>
                                    </p:set>
                                    <p:animEffect transition="in" filter="wipe(up)">
                                      <p:cBhvr>
                                        <p:cTn id="81" dur="500"/>
                                        <p:tgtEl>
                                          <p:spTgt spid="160"/>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wipe(up)">
                                      <p:cBhvr>
                                        <p:cTn id="84" dur="500"/>
                                        <p:tgtEl>
                                          <p:spTgt spid="161"/>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162"/>
                                        </p:tgtEl>
                                        <p:attrNameLst>
                                          <p:attrName>style.visibility</p:attrName>
                                        </p:attrNameLst>
                                      </p:cBhvr>
                                      <p:to>
                                        <p:strVal val="visible"/>
                                      </p:to>
                                    </p:set>
                                    <p:animEffect transition="in" filter="wipe(up)">
                                      <p:cBhvr>
                                        <p:cTn id="87" dur="500"/>
                                        <p:tgtEl>
                                          <p:spTgt spid="16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74"/>
                                        </p:tgtEl>
                                        <p:attrNameLst>
                                          <p:attrName>style.visibility</p:attrName>
                                        </p:attrNameLst>
                                      </p:cBhvr>
                                      <p:to>
                                        <p:strVal val="visible"/>
                                      </p:to>
                                    </p:set>
                                    <p:animEffect transition="in" filter="fade">
                                      <p:cBhvr>
                                        <p:cTn id="92" dur="500"/>
                                        <p:tgtEl>
                                          <p:spTgt spid="174"/>
                                        </p:tgtEl>
                                      </p:cBhvr>
                                    </p:animEffect>
                                  </p:childTnLst>
                                </p:cTn>
                              </p:par>
                              <p:par>
                                <p:cTn id="93" presetID="10" presetClass="entr" presetSubtype="0" fill="hold" nodeType="withEffect">
                                  <p:stCondLst>
                                    <p:cond delay="0"/>
                                  </p:stCondLst>
                                  <p:childTnLst>
                                    <p:set>
                                      <p:cBhvr>
                                        <p:cTn id="94" dur="1" fill="hold">
                                          <p:stCondLst>
                                            <p:cond delay="0"/>
                                          </p:stCondLst>
                                        </p:cTn>
                                        <p:tgtEl>
                                          <p:spTgt spid="175"/>
                                        </p:tgtEl>
                                        <p:attrNameLst>
                                          <p:attrName>style.visibility</p:attrName>
                                        </p:attrNameLst>
                                      </p:cBhvr>
                                      <p:to>
                                        <p:strVal val="visible"/>
                                      </p:to>
                                    </p:set>
                                    <p:animEffect transition="in" filter="fade">
                                      <p:cBhvr>
                                        <p:cTn id="95" dur="500"/>
                                        <p:tgtEl>
                                          <p:spTgt spid="175"/>
                                        </p:tgtEl>
                                      </p:cBhvr>
                                    </p:animEffect>
                                  </p:childTnLst>
                                </p:cTn>
                              </p:par>
                              <p:par>
                                <p:cTn id="96" presetID="10" presetClass="entr" presetSubtype="0" fill="hold" nodeType="withEffect">
                                  <p:stCondLst>
                                    <p:cond delay="0"/>
                                  </p:stCondLst>
                                  <p:childTnLst>
                                    <p:set>
                                      <p:cBhvr>
                                        <p:cTn id="97" dur="1" fill="hold">
                                          <p:stCondLst>
                                            <p:cond delay="0"/>
                                          </p:stCondLst>
                                        </p:cTn>
                                        <p:tgtEl>
                                          <p:spTgt spid="169"/>
                                        </p:tgtEl>
                                        <p:attrNameLst>
                                          <p:attrName>style.visibility</p:attrName>
                                        </p:attrNameLst>
                                      </p:cBhvr>
                                      <p:to>
                                        <p:strVal val="visible"/>
                                      </p:to>
                                    </p:set>
                                    <p:animEffect transition="in" filter="fade">
                                      <p:cBhvr>
                                        <p:cTn id="98" dur="500"/>
                                        <p:tgtEl>
                                          <p:spTgt spid="169"/>
                                        </p:tgtEl>
                                      </p:cBhvr>
                                    </p:animEffect>
                                  </p:childTnLst>
                                </p:cTn>
                              </p:par>
                              <p:par>
                                <p:cTn id="99" presetID="10" presetClass="entr" presetSubtype="0" fill="hold" nodeType="withEffect">
                                  <p:stCondLst>
                                    <p:cond delay="0"/>
                                  </p:stCondLst>
                                  <p:childTnLst>
                                    <p:set>
                                      <p:cBhvr>
                                        <p:cTn id="100" dur="1" fill="hold">
                                          <p:stCondLst>
                                            <p:cond delay="0"/>
                                          </p:stCondLst>
                                        </p:cTn>
                                        <p:tgtEl>
                                          <p:spTgt spid="168"/>
                                        </p:tgtEl>
                                        <p:attrNameLst>
                                          <p:attrName>style.visibility</p:attrName>
                                        </p:attrNameLst>
                                      </p:cBhvr>
                                      <p:to>
                                        <p:strVal val="visible"/>
                                      </p:to>
                                    </p:set>
                                    <p:animEffect transition="in" filter="fade">
                                      <p:cBhvr>
                                        <p:cTn id="101" dur="500"/>
                                        <p:tgtEl>
                                          <p:spTgt spid="168"/>
                                        </p:tgtEl>
                                      </p:cBhvr>
                                    </p:animEffect>
                                  </p:childTnLst>
                                </p:cTn>
                              </p:par>
                              <p:par>
                                <p:cTn id="102" presetID="10" presetClass="entr" presetSubtype="0" fill="hold" nodeType="withEffect">
                                  <p:stCondLst>
                                    <p:cond delay="0"/>
                                  </p:stCondLst>
                                  <p:childTnLst>
                                    <p:set>
                                      <p:cBhvr>
                                        <p:cTn id="103" dur="1" fill="hold">
                                          <p:stCondLst>
                                            <p:cond delay="0"/>
                                          </p:stCondLst>
                                        </p:cTn>
                                        <p:tgtEl>
                                          <p:spTgt spid="176"/>
                                        </p:tgtEl>
                                        <p:attrNameLst>
                                          <p:attrName>style.visibility</p:attrName>
                                        </p:attrNameLst>
                                      </p:cBhvr>
                                      <p:to>
                                        <p:strVal val="visible"/>
                                      </p:to>
                                    </p:set>
                                    <p:animEffect transition="in" filter="fade">
                                      <p:cBhvr>
                                        <p:cTn id="104" dur="500"/>
                                        <p:tgtEl>
                                          <p:spTgt spid="176"/>
                                        </p:tgtEl>
                                      </p:cBhvr>
                                    </p:animEffect>
                                  </p:childTnLst>
                                </p:cTn>
                              </p:par>
                              <p:par>
                                <p:cTn id="105" presetID="10" presetClass="entr" presetSubtype="0" fill="hold" nodeType="withEffect">
                                  <p:stCondLst>
                                    <p:cond delay="0"/>
                                  </p:stCondLst>
                                  <p:childTnLst>
                                    <p:set>
                                      <p:cBhvr>
                                        <p:cTn id="106" dur="1" fill="hold">
                                          <p:stCondLst>
                                            <p:cond delay="0"/>
                                          </p:stCondLst>
                                        </p:cTn>
                                        <p:tgtEl>
                                          <p:spTgt spid="177"/>
                                        </p:tgtEl>
                                        <p:attrNameLst>
                                          <p:attrName>style.visibility</p:attrName>
                                        </p:attrNameLst>
                                      </p:cBhvr>
                                      <p:to>
                                        <p:strVal val="visible"/>
                                      </p:to>
                                    </p:set>
                                    <p:animEffect transition="in" filter="fade">
                                      <p:cBhvr>
                                        <p:cTn id="107" dur="500"/>
                                        <p:tgtEl>
                                          <p:spTgt spid="177"/>
                                        </p:tgtEl>
                                      </p:cBhvr>
                                    </p:animEffect>
                                  </p:childTnLst>
                                </p:cTn>
                              </p:par>
                              <p:par>
                                <p:cTn id="108" presetID="10" presetClass="entr" presetSubtype="0" fill="hold" nodeType="withEffect">
                                  <p:stCondLst>
                                    <p:cond delay="0"/>
                                  </p:stCondLst>
                                  <p:childTnLst>
                                    <p:set>
                                      <p:cBhvr>
                                        <p:cTn id="109" dur="1" fill="hold">
                                          <p:stCondLst>
                                            <p:cond delay="0"/>
                                          </p:stCondLst>
                                        </p:cTn>
                                        <p:tgtEl>
                                          <p:spTgt spid="180"/>
                                        </p:tgtEl>
                                        <p:attrNameLst>
                                          <p:attrName>style.visibility</p:attrName>
                                        </p:attrNameLst>
                                      </p:cBhvr>
                                      <p:to>
                                        <p:strVal val="visible"/>
                                      </p:to>
                                    </p:set>
                                    <p:animEffect transition="in" filter="fade">
                                      <p:cBhvr>
                                        <p:cTn id="110" dur="500"/>
                                        <p:tgtEl>
                                          <p:spTgt spid="180"/>
                                        </p:tgtEl>
                                      </p:cBhvr>
                                    </p:animEffect>
                                  </p:childTnLst>
                                </p:cTn>
                              </p:par>
                              <p:par>
                                <p:cTn id="111" presetID="10" presetClass="entr" presetSubtype="0" fill="hold" nodeType="with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fade">
                                      <p:cBhvr>
                                        <p:cTn id="113" dur="500"/>
                                        <p:tgtEl>
                                          <p:spTgt spid="179"/>
                                        </p:tgtEl>
                                      </p:cBhvr>
                                    </p:animEffect>
                                  </p:childTnLst>
                                </p:cTn>
                              </p:par>
                              <p:par>
                                <p:cTn id="114" presetID="10" presetClass="entr" presetSubtype="0" fill="hold" nodeType="withEffect">
                                  <p:stCondLst>
                                    <p:cond delay="0"/>
                                  </p:stCondLst>
                                  <p:childTnLst>
                                    <p:set>
                                      <p:cBhvr>
                                        <p:cTn id="115" dur="1" fill="hold">
                                          <p:stCondLst>
                                            <p:cond delay="0"/>
                                          </p:stCondLst>
                                        </p:cTn>
                                        <p:tgtEl>
                                          <p:spTgt spid="181"/>
                                        </p:tgtEl>
                                        <p:attrNameLst>
                                          <p:attrName>style.visibility</p:attrName>
                                        </p:attrNameLst>
                                      </p:cBhvr>
                                      <p:to>
                                        <p:strVal val="visible"/>
                                      </p:to>
                                    </p:set>
                                    <p:animEffect transition="in" filter="fade">
                                      <p:cBhvr>
                                        <p:cTn id="116" dur="500"/>
                                        <p:tgtEl>
                                          <p:spTgt spid="181"/>
                                        </p:tgtEl>
                                      </p:cBhvr>
                                    </p:animEffect>
                                  </p:childTnLst>
                                </p:cTn>
                              </p:par>
                              <p:par>
                                <p:cTn id="117" presetID="10" presetClass="entr" presetSubtype="0" fill="hold" nodeType="withEffect">
                                  <p:stCondLst>
                                    <p:cond delay="0"/>
                                  </p:stCondLst>
                                  <p:childTnLst>
                                    <p:set>
                                      <p:cBhvr>
                                        <p:cTn id="118" dur="1" fill="hold">
                                          <p:stCondLst>
                                            <p:cond delay="0"/>
                                          </p:stCondLst>
                                        </p:cTn>
                                        <p:tgtEl>
                                          <p:spTgt spid="182"/>
                                        </p:tgtEl>
                                        <p:attrNameLst>
                                          <p:attrName>style.visibility</p:attrName>
                                        </p:attrNameLst>
                                      </p:cBhvr>
                                      <p:to>
                                        <p:strVal val="visible"/>
                                      </p:to>
                                    </p:set>
                                    <p:animEffect transition="in" filter="fade">
                                      <p:cBhvr>
                                        <p:cTn id="119" dur="500"/>
                                        <p:tgtEl>
                                          <p:spTgt spid="182"/>
                                        </p:tgtEl>
                                      </p:cBhvr>
                                    </p:animEffect>
                                  </p:childTnLst>
                                </p:cTn>
                              </p:par>
                              <p:par>
                                <p:cTn id="120" presetID="10" presetClass="entr" presetSubtype="0" fill="hold" nodeType="withEffect">
                                  <p:stCondLst>
                                    <p:cond delay="0"/>
                                  </p:stCondLst>
                                  <p:childTnLst>
                                    <p:set>
                                      <p:cBhvr>
                                        <p:cTn id="121" dur="1" fill="hold">
                                          <p:stCondLst>
                                            <p:cond delay="0"/>
                                          </p:stCondLst>
                                        </p:cTn>
                                        <p:tgtEl>
                                          <p:spTgt spid="184"/>
                                        </p:tgtEl>
                                        <p:attrNameLst>
                                          <p:attrName>style.visibility</p:attrName>
                                        </p:attrNameLst>
                                      </p:cBhvr>
                                      <p:to>
                                        <p:strVal val="visible"/>
                                      </p:to>
                                    </p:set>
                                    <p:animEffect transition="in" filter="fade">
                                      <p:cBhvr>
                                        <p:cTn id="122" dur="500"/>
                                        <p:tgtEl>
                                          <p:spTgt spid="184"/>
                                        </p:tgtEl>
                                      </p:cBhvr>
                                    </p:animEffect>
                                  </p:childTnLst>
                                </p:cTn>
                              </p:par>
                              <p:par>
                                <p:cTn id="123" presetID="10" presetClass="entr" presetSubtype="0" fill="hold" nodeType="withEffect">
                                  <p:stCondLst>
                                    <p:cond delay="0"/>
                                  </p:stCondLst>
                                  <p:childTnLst>
                                    <p:set>
                                      <p:cBhvr>
                                        <p:cTn id="124" dur="1" fill="hold">
                                          <p:stCondLst>
                                            <p:cond delay="0"/>
                                          </p:stCondLst>
                                        </p:cTn>
                                        <p:tgtEl>
                                          <p:spTgt spid="183"/>
                                        </p:tgtEl>
                                        <p:attrNameLst>
                                          <p:attrName>style.visibility</p:attrName>
                                        </p:attrNameLst>
                                      </p:cBhvr>
                                      <p:to>
                                        <p:strVal val="visible"/>
                                      </p:to>
                                    </p:set>
                                    <p:animEffect transition="in" filter="fade">
                                      <p:cBhvr>
                                        <p:cTn id="125" dur="500"/>
                                        <p:tgtEl>
                                          <p:spTgt spid="183"/>
                                        </p:tgtEl>
                                      </p:cBhvr>
                                    </p:animEffect>
                                  </p:childTnLst>
                                </p:cTn>
                              </p:par>
                              <p:par>
                                <p:cTn id="126" presetID="10" presetClass="entr" presetSubtype="0" fill="hold" nodeType="withEffect">
                                  <p:stCondLst>
                                    <p:cond delay="0"/>
                                  </p:stCondLst>
                                  <p:childTnLst>
                                    <p:set>
                                      <p:cBhvr>
                                        <p:cTn id="127" dur="1" fill="hold">
                                          <p:stCondLst>
                                            <p:cond delay="0"/>
                                          </p:stCondLst>
                                        </p:cTn>
                                        <p:tgtEl>
                                          <p:spTgt spid="185"/>
                                        </p:tgtEl>
                                        <p:attrNameLst>
                                          <p:attrName>style.visibility</p:attrName>
                                        </p:attrNameLst>
                                      </p:cBhvr>
                                      <p:to>
                                        <p:strVal val="visible"/>
                                      </p:to>
                                    </p:set>
                                    <p:animEffect transition="in" filter="fade">
                                      <p:cBhvr>
                                        <p:cTn id="128" dur="500"/>
                                        <p:tgtEl>
                                          <p:spTgt spid="185"/>
                                        </p:tgtEl>
                                      </p:cBhvr>
                                    </p:animEffect>
                                  </p:childTnLst>
                                </p:cTn>
                              </p:par>
                              <p:par>
                                <p:cTn id="129" presetID="10" presetClass="entr" presetSubtype="0" fill="hold" nodeType="withEffect">
                                  <p:stCondLst>
                                    <p:cond delay="0"/>
                                  </p:stCondLst>
                                  <p:childTnLst>
                                    <p:set>
                                      <p:cBhvr>
                                        <p:cTn id="130" dur="1" fill="hold">
                                          <p:stCondLst>
                                            <p:cond delay="0"/>
                                          </p:stCondLst>
                                        </p:cTn>
                                        <p:tgtEl>
                                          <p:spTgt spid="186"/>
                                        </p:tgtEl>
                                        <p:attrNameLst>
                                          <p:attrName>style.visibility</p:attrName>
                                        </p:attrNameLst>
                                      </p:cBhvr>
                                      <p:to>
                                        <p:strVal val="visible"/>
                                      </p:to>
                                    </p:set>
                                    <p:animEffect transition="in" filter="fade">
                                      <p:cBhvr>
                                        <p:cTn id="131" dur="500"/>
                                        <p:tgtEl>
                                          <p:spTgt spid="186"/>
                                        </p:tgtEl>
                                      </p:cBhvr>
                                    </p:animEffect>
                                  </p:childTnLst>
                                </p:cTn>
                              </p:par>
                              <p:par>
                                <p:cTn id="132" presetID="10" presetClass="entr" presetSubtype="0" fill="hold" nodeType="withEffect">
                                  <p:stCondLst>
                                    <p:cond delay="0"/>
                                  </p:stCondLst>
                                  <p:childTnLst>
                                    <p:set>
                                      <p:cBhvr>
                                        <p:cTn id="133" dur="1" fill="hold">
                                          <p:stCondLst>
                                            <p:cond delay="0"/>
                                          </p:stCondLst>
                                        </p:cTn>
                                        <p:tgtEl>
                                          <p:spTgt spid="188"/>
                                        </p:tgtEl>
                                        <p:attrNameLst>
                                          <p:attrName>style.visibility</p:attrName>
                                        </p:attrNameLst>
                                      </p:cBhvr>
                                      <p:to>
                                        <p:strVal val="visible"/>
                                      </p:to>
                                    </p:set>
                                    <p:animEffect transition="in" filter="fade">
                                      <p:cBhvr>
                                        <p:cTn id="134" dur="500"/>
                                        <p:tgtEl>
                                          <p:spTgt spid="188"/>
                                        </p:tgtEl>
                                      </p:cBhvr>
                                    </p:animEffect>
                                  </p:childTnLst>
                                </p:cTn>
                              </p:par>
                              <p:par>
                                <p:cTn id="135" presetID="10" presetClass="entr" presetSubtype="0" fill="hold" nodeType="withEffect">
                                  <p:stCondLst>
                                    <p:cond delay="0"/>
                                  </p:stCondLst>
                                  <p:childTnLst>
                                    <p:set>
                                      <p:cBhvr>
                                        <p:cTn id="136" dur="1" fill="hold">
                                          <p:stCondLst>
                                            <p:cond delay="0"/>
                                          </p:stCondLst>
                                        </p:cTn>
                                        <p:tgtEl>
                                          <p:spTgt spid="187"/>
                                        </p:tgtEl>
                                        <p:attrNameLst>
                                          <p:attrName>style.visibility</p:attrName>
                                        </p:attrNameLst>
                                      </p:cBhvr>
                                      <p:to>
                                        <p:strVal val="visible"/>
                                      </p:to>
                                    </p:set>
                                    <p:animEffect transition="in" filter="fade">
                                      <p:cBhvr>
                                        <p:cTn id="137" dur="500"/>
                                        <p:tgtEl>
                                          <p:spTgt spid="187"/>
                                        </p:tgtEl>
                                      </p:cBhvr>
                                    </p:animEffect>
                                  </p:childTnLst>
                                </p:cTn>
                              </p:par>
                              <p:par>
                                <p:cTn id="138" presetID="10" presetClass="entr" presetSubtype="0" fill="hold" nodeType="withEffect">
                                  <p:stCondLst>
                                    <p:cond delay="0"/>
                                  </p:stCondLst>
                                  <p:childTnLst>
                                    <p:set>
                                      <p:cBhvr>
                                        <p:cTn id="139" dur="1" fill="hold">
                                          <p:stCondLst>
                                            <p:cond delay="0"/>
                                          </p:stCondLst>
                                        </p:cTn>
                                        <p:tgtEl>
                                          <p:spTgt spid="189"/>
                                        </p:tgtEl>
                                        <p:attrNameLst>
                                          <p:attrName>style.visibility</p:attrName>
                                        </p:attrNameLst>
                                      </p:cBhvr>
                                      <p:to>
                                        <p:strVal val="visible"/>
                                      </p:to>
                                    </p:set>
                                    <p:animEffect transition="in" filter="fade">
                                      <p:cBhvr>
                                        <p:cTn id="140" dur="500"/>
                                        <p:tgtEl>
                                          <p:spTgt spid="189"/>
                                        </p:tgtEl>
                                      </p:cBhvr>
                                    </p:animEffect>
                                  </p:childTnLst>
                                </p:cTn>
                              </p:par>
                              <p:par>
                                <p:cTn id="141" presetID="10" presetClass="entr" presetSubtype="0" fill="hold" nodeType="withEffect">
                                  <p:stCondLst>
                                    <p:cond delay="0"/>
                                  </p:stCondLst>
                                  <p:childTnLst>
                                    <p:set>
                                      <p:cBhvr>
                                        <p:cTn id="142" dur="1" fill="hold">
                                          <p:stCondLst>
                                            <p:cond delay="0"/>
                                          </p:stCondLst>
                                        </p:cTn>
                                        <p:tgtEl>
                                          <p:spTgt spid="190"/>
                                        </p:tgtEl>
                                        <p:attrNameLst>
                                          <p:attrName>style.visibility</p:attrName>
                                        </p:attrNameLst>
                                      </p:cBhvr>
                                      <p:to>
                                        <p:strVal val="visible"/>
                                      </p:to>
                                    </p:set>
                                    <p:animEffect transition="in" filter="fade">
                                      <p:cBhvr>
                                        <p:cTn id="143" dur="500"/>
                                        <p:tgtEl>
                                          <p:spTgt spid="190"/>
                                        </p:tgtEl>
                                      </p:cBhvr>
                                    </p:animEffect>
                                  </p:childTnLst>
                                </p:cTn>
                              </p:par>
                              <p:par>
                                <p:cTn id="144" presetID="10" presetClass="entr" presetSubtype="0" fill="hold" nodeType="withEffect">
                                  <p:stCondLst>
                                    <p:cond delay="0"/>
                                  </p:stCondLst>
                                  <p:childTnLst>
                                    <p:set>
                                      <p:cBhvr>
                                        <p:cTn id="145" dur="1" fill="hold">
                                          <p:stCondLst>
                                            <p:cond delay="0"/>
                                          </p:stCondLst>
                                        </p:cTn>
                                        <p:tgtEl>
                                          <p:spTgt spid="192"/>
                                        </p:tgtEl>
                                        <p:attrNameLst>
                                          <p:attrName>style.visibility</p:attrName>
                                        </p:attrNameLst>
                                      </p:cBhvr>
                                      <p:to>
                                        <p:strVal val="visible"/>
                                      </p:to>
                                    </p:set>
                                    <p:animEffect transition="in" filter="fade">
                                      <p:cBhvr>
                                        <p:cTn id="146" dur="500"/>
                                        <p:tgtEl>
                                          <p:spTgt spid="192"/>
                                        </p:tgtEl>
                                      </p:cBhvr>
                                    </p:animEffect>
                                  </p:childTnLst>
                                </p:cTn>
                              </p:par>
                              <p:par>
                                <p:cTn id="147" presetID="10" presetClass="entr" presetSubtype="0" fill="hold" nodeType="withEffect">
                                  <p:stCondLst>
                                    <p:cond delay="0"/>
                                  </p:stCondLst>
                                  <p:childTnLst>
                                    <p:set>
                                      <p:cBhvr>
                                        <p:cTn id="148" dur="1" fill="hold">
                                          <p:stCondLst>
                                            <p:cond delay="0"/>
                                          </p:stCondLst>
                                        </p:cTn>
                                        <p:tgtEl>
                                          <p:spTgt spid="191"/>
                                        </p:tgtEl>
                                        <p:attrNameLst>
                                          <p:attrName>style.visibility</p:attrName>
                                        </p:attrNameLst>
                                      </p:cBhvr>
                                      <p:to>
                                        <p:strVal val="visible"/>
                                      </p:to>
                                    </p:set>
                                    <p:animEffect transition="in" filter="fade">
                                      <p:cBhvr>
                                        <p:cTn id="149"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51"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Texto 2"/>
          <p:cNvSpPr>
            <a:spLocks noGrp="1"/>
          </p:cNvSpPr>
          <p:nvPr>
            <p:ph type="body" sz="quarter" idx="10"/>
          </p:nvPr>
        </p:nvSpPr>
        <p:spPr/>
        <p:txBody>
          <a:bodyPr/>
          <a:lstStyle/>
          <a:p>
            <a:r>
              <a:rPr lang="pt-BR" dirty="0" smtClean="0"/>
              <a:t>Índices! O mecanismo mais importante quando falamos de otimização de consultas.</a:t>
            </a:r>
          </a:p>
          <a:p>
            <a:r>
              <a:rPr lang="pt-BR" dirty="0" smtClean="0"/>
              <a:t>Deve ser usado de forma balanceada, pois acarreta em manutenção constante.</a:t>
            </a:r>
          </a:p>
          <a:p>
            <a:r>
              <a:rPr lang="pt-BR" dirty="0" smtClean="0"/>
              <a:t>Fragmentação pode diminuir bastante o desempenho das nossas consultas.</a:t>
            </a:r>
          </a:p>
          <a:p>
            <a:pPr lvl="1"/>
            <a:r>
              <a:rPr lang="pt-BR" dirty="0" smtClean="0"/>
              <a:t>Manutenção preventiva, sempre!</a:t>
            </a:r>
          </a:p>
          <a:p>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Curso SQL Server 2010">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5E47A7C71D6B147BBBC477A86ED3DF8" ma:contentTypeVersion="0" ma:contentTypeDescription="Create a new document." ma:contentTypeScope="" ma:versionID="bdbea8965a10c76edfbec1e7ccf6ca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FB21DAA-24F8-4345-ACAA-CAEF895D90B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10D3D95C-755D-451D-8617-9D0741C0C6C2}">
  <ds:schemaRefs>
    <ds:schemaRef ds:uri="http://schemas.microsoft.com/sharepoint/v3/contenttype/forms"/>
  </ds:schemaRefs>
</ds:datastoreItem>
</file>

<file path=customXml/itemProps3.xml><?xml version="1.0" encoding="utf-8"?>
<ds:datastoreItem xmlns:ds="http://schemas.openxmlformats.org/officeDocument/2006/customXml" ds:itemID="{EC79D0BA-7750-4590-8916-AAD182C7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831</TotalTime>
  <Words>1096</Words>
  <Application>Microsoft Office PowerPoint</Application>
  <PresentationFormat>On-screen Show (4:3)</PresentationFormat>
  <Paragraphs>170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Euphemia</vt:lpstr>
      <vt:lpstr>Euphemia UCAS</vt:lpstr>
      <vt:lpstr>Wingdings</vt:lpstr>
      <vt:lpstr>Curso SQL Server 2010</vt:lpstr>
      <vt:lpstr>PowerPoint Presentation</vt:lpstr>
      <vt:lpstr>Índices</vt:lpstr>
      <vt:lpstr>PowerPoint Presentation</vt:lpstr>
      <vt:lpstr>Conclusão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altair.junior</dc:creator>
  <cp:lastModifiedBy>fabiano</cp:lastModifiedBy>
  <cp:revision>117</cp:revision>
  <dcterms:created xsi:type="dcterms:W3CDTF">2010-05-17T16:38:52Z</dcterms:created>
  <dcterms:modified xsi:type="dcterms:W3CDTF">2015-11-02T21:52:31Z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0x01010015E47A7C71D6B147BBBC477A86ED3DF8</vt:lpwstr>
  </property>
</Properties>
</file>