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4" r:id="rId4"/>
  </p:sldMasterIdLst>
  <p:notesMasterIdLst>
    <p:notesMasterId r:id="rId21"/>
  </p:notesMasterIdLst>
  <p:handoutMasterIdLst>
    <p:handoutMasterId r:id="rId22"/>
  </p:handoutMasterIdLst>
  <p:sldIdLst>
    <p:sldId id="269" r:id="rId5"/>
    <p:sldId id="280" r:id="rId6"/>
    <p:sldId id="283" r:id="rId7"/>
    <p:sldId id="284" r:id="rId8"/>
    <p:sldId id="285" r:id="rId9"/>
    <p:sldId id="286" r:id="rId10"/>
    <p:sldId id="293" r:id="rId11"/>
    <p:sldId id="287" r:id="rId12"/>
    <p:sldId id="288" r:id="rId13"/>
    <p:sldId id="289" r:id="rId14"/>
    <p:sldId id="294" r:id="rId15"/>
    <p:sldId id="290" r:id="rId16"/>
    <p:sldId id="291" r:id="rId17"/>
    <p:sldId id="292" r:id="rId18"/>
    <p:sldId id="295" r:id="rId19"/>
    <p:sldId id="282" r:id="rId20"/>
  </p:sldIdLst>
  <p:sldSz cx="9144000" cy="6858000" type="screen4x3"/>
  <p:notesSz cx="6781800" cy="9926638"/>
  <p:custDataLst>
    <p:tags r:id="rId23"/>
  </p:custDataLst>
  <p:kinsoku lang="ja-JP" invalStChars="、。，．・：；？！゛゜ヽヾゝゞ々ー’”）〕］｝〉》」』】°‰′″℃￠％ぁぃぅぇぉっゃゅょゎァィゥェォッャュョヮヵヶ!%),.:;?]}｡｣､･ｧｨｩｪｫｬｭｮｯｰﾞﾟ" invalEndChars="‘“（〔［｛〈《「『【￥＄$([\{｢￡"/>
  <p:defaultTextStyle>
    <a:defPPr>
      <a:defRPr lang="en-US"/>
    </a:defPPr>
    <a:lvl1pPr algn="r" rtl="0" eaLnBrk="0" fontAlgn="base" hangingPunct="0">
      <a:spcBef>
        <a:spcPct val="0"/>
      </a:spcBef>
      <a:spcAft>
        <a:spcPct val="0"/>
      </a:spcAft>
      <a:defRPr sz="2200" kern="1200">
        <a:solidFill>
          <a:schemeClr val="tx1"/>
        </a:solidFill>
        <a:latin typeface="Times" pitchFamily="18" charset="0"/>
        <a:ea typeface="+mn-ea"/>
        <a:cs typeface="+mn-cs"/>
      </a:defRPr>
    </a:lvl1pPr>
    <a:lvl2pPr marL="457200" algn="r" rtl="0" eaLnBrk="0" fontAlgn="base" hangingPunct="0">
      <a:spcBef>
        <a:spcPct val="0"/>
      </a:spcBef>
      <a:spcAft>
        <a:spcPct val="0"/>
      </a:spcAft>
      <a:defRPr sz="2200" kern="1200">
        <a:solidFill>
          <a:schemeClr val="tx1"/>
        </a:solidFill>
        <a:latin typeface="Times" pitchFamily="18" charset="0"/>
        <a:ea typeface="+mn-ea"/>
        <a:cs typeface="+mn-cs"/>
      </a:defRPr>
    </a:lvl2pPr>
    <a:lvl3pPr marL="914400" algn="r" rtl="0" eaLnBrk="0" fontAlgn="base" hangingPunct="0">
      <a:spcBef>
        <a:spcPct val="0"/>
      </a:spcBef>
      <a:spcAft>
        <a:spcPct val="0"/>
      </a:spcAft>
      <a:defRPr sz="2200" kern="1200">
        <a:solidFill>
          <a:schemeClr val="tx1"/>
        </a:solidFill>
        <a:latin typeface="Times" pitchFamily="18" charset="0"/>
        <a:ea typeface="+mn-ea"/>
        <a:cs typeface="+mn-cs"/>
      </a:defRPr>
    </a:lvl3pPr>
    <a:lvl4pPr marL="1371600" algn="r" rtl="0" eaLnBrk="0" fontAlgn="base" hangingPunct="0">
      <a:spcBef>
        <a:spcPct val="0"/>
      </a:spcBef>
      <a:spcAft>
        <a:spcPct val="0"/>
      </a:spcAft>
      <a:defRPr sz="2200" kern="1200">
        <a:solidFill>
          <a:schemeClr val="tx1"/>
        </a:solidFill>
        <a:latin typeface="Times" pitchFamily="18" charset="0"/>
        <a:ea typeface="+mn-ea"/>
        <a:cs typeface="+mn-cs"/>
      </a:defRPr>
    </a:lvl4pPr>
    <a:lvl5pPr marL="1828800" algn="r" rtl="0" eaLnBrk="0" fontAlgn="base" hangingPunct="0">
      <a:spcBef>
        <a:spcPct val="0"/>
      </a:spcBef>
      <a:spcAft>
        <a:spcPct val="0"/>
      </a:spcAft>
      <a:defRPr sz="2200" kern="1200">
        <a:solidFill>
          <a:schemeClr val="tx1"/>
        </a:solidFill>
        <a:latin typeface="Times" pitchFamily="18" charset="0"/>
        <a:ea typeface="+mn-ea"/>
        <a:cs typeface="+mn-cs"/>
      </a:defRPr>
    </a:lvl5pPr>
    <a:lvl6pPr marL="2286000" algn="l" defTabSz="914400" rtl="0" eaLnBrk="1" latinLnBrk="0" hangingPunct="1">
      <a:defRPr sz="2200" kern="1200">
        <a:solidFill>
          <a:schemeClr val="tx1"/>
        </a:solidFill>
        <a:latin typeface="Times" pitchFamily="18" charset="0"/>
        <a:ea typeface="+mn-ea"/>
        <a:cs typeface="+mn-cs"/>
      </a:defRPr>
    </a:lvl6pPr>
    <a:lvl7pPr marL="2743200" algn="l" defTabSz="914400" rtl="0" eaLnBrk="1" latinLnBrk="0" hangingPunct="1">
      <a:defRPr sz="2200" kern="1200">
        <a:solidFill>
          <a:schemeClr val="tx1"/>
        </a:solidFill>
        <a:latin typeface="Times" pitchFamily="18" charset="0"/>
        <a:ea typeface="+mn-ea"/>
        <a:cs typeface="+mn-cs"/>
      </a:defRPr>
    </a:lvl7pPr>
    <a:lvl8pPr marL="3200400" algn="l" defTabSz="914400" rtl="0" eaLnBrk="1" latinLnBrk="0" hangingPunct="1">
      <a:defRPr sz="2200" kern="1200">
        <a:solidFill>
          <a:schemeClr val="tx1"/>
        </a:solidFill>
        <a:latin typeface="Times" pitchFamily="18" charset="0"/>
        <a:ea typeface="+mn-ea"/>
        <a:cs typeface="+mn-cs"/>
      </a:defRPr>
    </a:lvl8pPr>
    <a:lvl9pPr marL="3657600" algn="l" defTabSz="914400" rtl="0" eaLnBrk="1" latinLnBrk="0" hangingPunct="1">
      <a:defRPr sz="2200" kern="1200">
        <a:solidFill>
          <a:schemeClr val="tx1"/>
        </a:solidFill>
        <a:latin typeface="Times"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ll Computer Corporation" initials="" lastIdx="3" clrIdx="0"/>
  <p:cmAuthor id="1" name="Brett McAnally" initials="" lastIdx="2" clrIdx="1"/>
  <p:cmAuthor id="2" name="Ryan_Franks" initials="" lastIdx="1" clrIdx="2"/>
  <p:cmAuthor id="3" name=" Marilyn" initials="MT"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0000FF"/>
    <a:srgbClr val="FF0000"/>
    <a:srgbClr val="0099FF"/>
    <a:srgbClr val="003366"/>
    <a:srgbClr val="CC9933"/>
    <a:srgbClr val="8FA3A3"/>
    <a:srgbClr val="993366"/>
    <a:srgbClr val="80C5E5"/>
    <a:srgbClr val="FEFB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86439" autoAdjust="0"/>
  </p:normalViewPr>
  <p:slideViewPr>
    <p:cSldViewPr snapToGrid="0">
      <p:cViewPr>
        <p:scale>
          <a:sx n="60" d="100"/>
          <a:sy n="60" d="100"/>
        </p:scale>
        <p:origin x="-1596" y="-78"/>
      </p:cViewPr>
      <p:guideLst>
        <p:guide orient="horz" pos="4125"/>
        <p:guide orient="horz" pos="1709"/>
        <p:guide orient="horz" pos="2528"/>
        <p:guide pos="2231"/>
        <p:guide pos="2879"/>
        <p:guide pos="60"/>
        <p:guide pos="5046"/>
        <p:guide pos="3558"/>
      </p:guideLst>
    </p:cSldViewPr>
  </p:slideViewPr>
  <p:outlineViewPr>
    <p:cViewPr>
      <p:scale>
        <a:sx n="33" d="100"/>
        <a:sy n="33" d="100"/>
      </p:scale>
      <p:origin x="6"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4" d="100"/>
          <a:sy n="54" d="100"/>
        </p:scale>
        <p:origin x="-2388" y="-84"/>
      </p:cViewPr>
      <p:guideLst>
        <p:guide orient="horz" pos="3127"/>
        <p:guide pos="21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4924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16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9638" y="744538"/>
            <a:ext cx="4962525" cy="3722687"/>
          </a:xfrm>
          <a:prstGeom prst="rect">
            <a:avLst/>
          </a:prstGeom>
          <a:noFill/>
          <a:ln w="12700">
            <a:solidFill>
              <a:prstClr val="black"/>
            </a:solidFill>
          </a:ln>
        </p:spPr>
      </p:sp>
      <p:sp>
        <p:nvSpPr>
          <p:cNvPr id="3" name="Notes Placeholder 2"/>
          <p:cNvSpPr>
            <a:spLocks noGrp="1"/>
          </p:cNvSpPr>
          <p:nvPr>
            <p:ph type="body" idx="1"/>
          </p:nvPr>
        </p:nvSpPr>
        <p:spPr>
          <a:xfrm>
            <a:off x="677863" y="4714875"/>
            <a:ext cx="5426075" cy="4467225"/>
          </a:xfrm>
          <a:prstGeom prst="rect">
            <a:avLst/>
          </a:prstGeom>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a:xfrm>
            <a:off x="0" y="0"/>
            <a:ext cx="2938780" cy="496332"/>
          </a:xfrm>
          <a:prstGeom prst="rect">
            <a:avLst/>
          </a:prstGeom>
        </p:spPr>
        <p:txBody>
          <a:bodyPr/>
          <a:lstStyle/>
          <a:p>
            <a:endParaRPr lang="en-US" dirty="0"/>
          </a:p>
        </p:txBody>
      </p:sp>
      <p:sp>
        <p:nvSpPr>
          <p:cNvPr id="5" name="Date Placeholder 4"/>
          <p:cNvSpPr>
            <a:spLocks noGrp="1"/>
          </p:cNvSpPr>
          <p:nvPr>
            <p:ph type="dt" idx="11"/>
          </p:nvPr>
        </p:nvSpPr>
        <p:spPr>
          <a:xfrm>
            <a:off x="3841451" y="0"/>
            <a:ext cx="2938780" cy="496332"/>
          </a:xfrm>
          <a:prstGeom prst="rect">
            <a:avLst/>
          </a:prstGeom>
        </p:spPr>
        <p:txBody>
          <a:bodyPr/>
          <a:lstStyle/>
          <a:p>
            <a:fld id="{81331B57-0BE5-4F82-AA58-76F53EFF3ADA}" type="datetime8">
              <a:rPr lang="en-US" smtClean="0"/>
              <a:pPr/>
              <a:t>6/3/2011 11:14 AM</a:t>
            </a:fld>
            <a:endParaRPr lang="en-US"/>
          </a:p>
        </p:txBody>
      </p:sp>
      <p:sp>
        <p:nvSpPr>
          <p:cNvPr id="6" name="Footer Placeholder 5"/>
          <p:cNvSpPr>
            <a:spLocks noGrp="1"/>
          </p:cNvSpPr>
          <p:nvPr>
            <p:ph type="ftr" sz="quarter" idx="12"/>
          </p:nvPr>
        </p:nvSpPr>
        <p:spPr>
          <a:xfrm>
            <a:off x="0" y="9428583"/>
            <a:ext cx="2938780" cy="496332"/>
          </a:xfrm>
          <a:prstGeom prst="rect">
            <a:avLst/>
          </a:prstGeom>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3841451" y="9428583"/>
            <a:ext cx="2938780" cy="496332"/>
          </a:xfrm>
          <a:prstGeom prst="rect">
            <a:avLst/>
          </a:prstGeom>
        </p:spPr>
        <p:txBody>
          <a:bodyPr/>
          <a:lstStyle/>
          <a:p>
            <a:fld id="{EC87E0CF-87F6-4B58-B8B8-DCAB2DAAF3CA}" type="slidenum">
              <a:rPr lang="en-US" smtClean="0"/>
              <a:pPr/>
              <a:t>10</a:t>
            </a:fld>
            <a:endParaRPr lang="en-US" dirty="0"/>
          </a:p>
        </p:txBody>
      </p:sp>
      <p:sp>
        <p:nvSpPr>
          <p:cNvPr id="12" name="Slide Image Placeholder 11"/>
          <p:cNvSpPr>
            <a:spLocks noGrp="1" noRot="1" noChangeAspect="1"/>
          </p:cNvSpPr>
          <p:nvPr>
            <p:ph type="sldImg"/>
          </p:nvPr>
        </p:nvSpPr>
        <p:spPr>
          <a:xfrm>
            <a:off x="1338263" y="496888"/>
            <a:ext cx="4054475" cy="3041650"/>
          </a:xfrm>
          <a:prstGeom prst="rect">
            <a:avLst/>
          </a:prstGeom>
        </p:spPr>
      </p:sp>
      <p:sp>
        <p:nvSpPr>
          <p:cNvPr id="13" name="Notes Placeholder 12"/>
          <p:cNvSpPr>
            <a:spLocks noGrp="1"/>
          </p:cNvSpPr>
          <p:nvPr>
            <p:ph type="body" idx="1"/>
          </p:nvPr>
        </p:nvSpPr>
        <p:spPr>
          <a:xfrm>
            <a:off x="678180" y="4715153"/>
            <a:ext cx="5425440" cy="4466987"/>
          </a:xfrm>
          <a:prstGeom prst="rect">
            <a:avLst/>
          </a:prstGeom>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a:xfrm>
            <a:off x="0" y="0"/>
            <a:ext cx="2938780" cy="496332"/>
          </a:xfrm>
          <a:prstGeom prst="rect">
            <a:avLst/>
          </a:prstGeom>
        </p:spPr>
        <p:txBody>
          <a:bodyPr/>
          <a:lstStyle/>
          <a:p>
            <a:endParaRPr lang="en-US" dirty="0"/>
          </a:p>
        </p:txBody>
      </p:sp>
      <p:sp>
        <p:nvSpPr>
          <p:cNvPr id="5" name="Date Placeholder 4"/>
          <p:cNvSpPr>
            <a:spLocks noGrp="1"/>
          </p:cNvSpPr>
          <p:nvPr>
            <p:ph type="dt" idx="11"/>
          </p:nvPr>
        </p:nvSpPr>
        <p:spPr>
          <a:xfrm>
            <a:off x="3841451" y="0"/>
            <a:ext cx="2938780" cy="496332"/>
          </a:xfrm>
          <a:prstGeom prst="rect">
            <a:avLst/>
          </a:prstGeom>
        </p:spPr>
        <p:txBody>
          <a:bodyPr/>
          <a:lstStyle/>
          <a:p>
            <a:fld id="{81331B57-0BE5-4F82-AA58-76F53EFF3ADA}" type="datetime8">
              <a:rPr lang="en-US" smtClean="0"/>
              <a:pPr/>
              <a:t>6/3/2011 11:14 AM</a:t>
            </a:fld>
            <a:endParaRPr lang="en-US"/>
          </a:p>
        </p:txBody>
      </p:sp>
      <p:sp>
        <p:nvSpPr>
          <p:cNvPr id="6" name="Footer Placeholder 5"/>
          <p:cNvSpPr>
            <a:spLocks noGrp="1"/>
          </p:cNvSpPr>
          <p:nvPr>
            <p:ph type="ftr" sz="quarter" idx="12"/>
          </p:nvPr>
        </p:nvSpPr>
        <p:spPr>
          <a:xfrm>
            <a:off x="0" y="9428583"/>
            <a:ext cx="2938780" cy="496332"/>
          </a:xfrm>
          <a:prstGeom prst="rect">
            <a:avLst/>
          </a:prstGeom>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3841451" y="9428583"/>
            <a:ext cx="2938780" cy="496332"/>
          </a:xfrm>
          <a:prstGeom prst="rect">
            <a:avLst/>
          </a:prstGeom>
        </p:spPr>
        <p:txBody>
          <a:bodyPr/>
          <a:lstStyle/>
          <a:p>
            <a:fld id="{EC87E0CF-87F6-4B58-B8B8-DCAB2DAAF3CA}" type="slidenum">
              <a:rPr lang="en-US" smtClean="0"/>
              <a:pPr/>
              <a:t>11</a:t>
            </a:fld>
            <a:endParaRPr lang="en-US" dirty="0"/>
          </a:p>
        </p:txBody>
      </p:sp>
      <p:sp>
        <p:nvSpPr>
          <p:cNvPr id="12" name="Slide Image Placeholder 11"/>
          <p:cNvSpPr>
            <a:spLocks noGrp="1" noRot="1" noChangeAspect="1"/>
          </p:cNvSpPr>
          <p:nvPr>
            <p:ph type="sldImg"/>
          </p:nvPr>
        </p:nvSpPr>
        <p:spPr>
          <a:xfrm>
            <a:off x="1338263" y="496888"/>
            <a:ext cx="4054475" cy="3041650"/>
          </a:xfrm>
          <a:prstGeom prst="rect">
            <a:avLst/>
          </a:prstGeom>
        </p:spPr>
      </p:sp>
      <p:sp>
        <p:nvSpPr>
          <p:cNvPr id="13" name="Notes Placeholder 12"/>
          <p:cNvSpPr>
            <a:spLocks noGrp="1"/>
          </p:cNvSpPr>
          <p:nvPr>
            <p:ph type="body" idx="1"/>
          </p:nvPr>
        </p:nvSpPr>
        <p:spPr>
          <a:xfrm>
            <a:off x="678180" y="4715153"/>
            <a:ext cx="5425440" cy="4466987"/>
          </a:xfrm>
          <a:prstGeom prst="rect">
            <a:avLst/>
          </a:prstGeom>
        </p:spPr>
        <p:txBody>
          <a:bodyPr>
            <a:norm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a:xfrm>
            <a:off x="0" y="0"/>
            <a:ext cx="2938780" cy="496332"/>
          </a:xfrm>
          <a:prstGeom prst="rect">
            <a:avLst/>
          </a:prstGeom>
        </p:spPr>
        <p:txBody>
          <a:bodyPr/>
          <a:lstStyle/>
          <a:p>
            <a:endParaRPr lang="en-US" dirty="0"/>
          </a:p>
        </p:txBody>
      </p:sp>
      <p:sp>
        <p:nvSpPr>
          <p:cNvPr id="5" name="Date Placeholder 4"/>
          <p:cNvSpPr>
            <a:spLocks noGrp="1"/>
          </p:cNvSpPr>
          <p:nvPr>
            <p:ph type="dt" idx="11"/>
          </p:nvPr>
        </p:nvSpPr>
        <p:spPr>
          <a:xfrm>
            <a:off x="3841451" y="0"/>
            <a:ext cx="2938780" cy="496332"/>
          </a:xfrm>
          <a:prstGeom prst="rect">
            <a:avLst/>
          </a:prstGeom>
        </p:spPr>
        <p:txBody>
          <a:bodyPr/>
          <a:lstStyle/>
          <a:p>
            <a:fld id="{81331B57-0BE5-4F82-AA58-76F53EFF3ADA}" type="datetime8">
              <a:rPr lang="en-US" smtClean="0"/>
              <a:pPr/>
              <a:t>6/3/2011 11:14 AM</a:t>
            </a:fld>
            <a:endParaRPr lang="en-US"/>
          </a:p>
        </p:txBody>
      </p:sp>
      <p:sp>
        <p:nvSpPr>
          <p:cNvPr id="6" name="Footer Placeholder 5"/>
          <p:cNvSpPr>
            <a:spLocks noGrp="1"/>
          </p:cNvSpPr>
          <p:nvPr>
            <p:ph type="ftr" sz="quarter" idx="12"/>
          </p:nvPr>
        </p:nvSpPr>
        <p:spPr>
          <a:xfrm>
            <a:off x="0" y="9428583"/>
            <a:ext cx="2938780" cy="496332"/>
          </a:xfrm>
          <a:prstGeom prst="rect">
            <a:avLst/>
          </a:prstGeom>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3841451" y="9428583"/>
            <a:ext cx="2938780" cy="496332"/>
          </a:xfrm>
          <a:prstGeom prst="rect">
            <a:avLst/>
          </a:prstGeom>
        </p:spPr>
        <p:txBody>
          <a:bodyPr/>
          <a:lstStyle/>
          <a:p>
            <a:fld id="{EC87E0CF-87F6-4B58-B8B8-DCAB2DAAF3CA}" type="slidenum">
              <a:rPr lang="en-US" smtClean="0"/>
              <a:pPr/>
              <a:t>12</a:t>
            </a:fld>
            <a:endParaRPr lang="en-US" dirty="0"/>
          </a:p>
        </p:txBody>
      </p:sp>
      <p:sp>
        <p:nvSpPr>
          <p:cNvPr id="12" name="Slide Image Placeholder 11"/>
          <p:cNvSpPr>
            <a:spLocks noGrp="1" noRot="1" noChangeAspect="1"/>
          </p:cNvSpPr>
          <p:nvPr>
            <p:ph type="sldImg"/>
          </p:nvPr>
        </p:nvSpPr>
        <p:spPr>
          <a:xfrm>
            <a:off x="1518057" y="496332"/>
            <a:ext cx="3695453" cy="3041757"/>
          </a:xfrm>
          <a:prstGeom prst="rect">
            <a:avLst/>
          </a:prstGeom>
        </p:spPr>
      </p:sp>
      <p:sp>
        <p:nvSpPr>
          <p:cNvPr id="13" name="Notes Placeholder 12"/>
          <p:cNvSpPr>
            <a:spLocks noGrp="1"/>
          </p:cNvSpPr>
          <p:nvPr>
            <p:ph type="body" idx="1"/>
          </p:nvPr>
        </p:nvSpPr>
        <p:spPr>
          <a:xfrm>
            <a:off x="678180" y="4715153"/>
            <a:ext cx="5425440" cy="4466987"/>
          </a:xfrm>
          <a:prstGeom prst="rect">
            <a:avLst/>
          </a:prstGeom>
        </p:spPr>
        <p:txBody>
          <a:bodyPr>
            <a:norm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a:xfrm>
            <a:off x="0" y="0"/>
            <a:ext cx="2938780" cy="496332"/>
          </a:xfrm>
          <a:prstGeom prst="rect">
            <a:avLst/>
          </a:prstGeom>
        </p:spPr>
        <p:txBody>
          <a:bodyPr/>
          <a:lstStyle/>
          <a:p>
            <a:endParaRPr lang="en-US" dirty="0"/>
          </a:p>
        </p:txBody>
      </p:sp>
      <p:sp>
        <p:nvSpPr>
          <p:cNvPr id="5" name="Date Placeholder 4"/>
          <p:cNvSpPr>
            <a:spLocks noGrp="1"/>
          </p:cNvSpPr>
          <p:nvPr>
            <p:ph type="dt" idx="11"/>
          </p:nvPr>
        </p:nvSpPr>
        <p:spPr>
          <a:xfrm>
            <a:off x="3841451" y="0"/>
            <a:ext cx="2938780" cy="496332"/>
          </a:xfrm>
          <a:prstGeom prst="rect">
            <a:avLst/>
          </a:prstGeom>
        </p:spPr>
        <p:txBody>
          <a:bodyPr/>
          <a:lstStyle/>
          <a:p>
            <a:fld id="{81331B57-0BE5-4F82-AA58-76F53EFF3ADA}" type="datetime8">
              <a:rPr lang="en-US" smtClean="0"/>
              <a:pPr/>
              <a:t>6/3/2011 11:14 AM</a:t>
            </a:fld>
            <a:endParaRPr lang="en-US"/>
          </a:p>
        </p:txBody>
      </p:sp>
      <p:sp>
        <p:nvSpPr>
          <p:cNvPr id="6" name="Footer Placeholder 5"/>
          <p:cNvSpPr>
            <a:spLocks noGrp="1"/>
          </p:cNvSpPr>
          <p:nvPr>
            <p:ph type="ftr" sz="quarter" idx="12"/>
          </p:nvPr>
        </p:nvSpPr>
        <p:spPr>
          <a:xfrm>
            <a:off x="0" y="9428583"/>
            <a:ext cx="2938780" cy="496332"/>
          </a:xfrm>
          <a:prstGeom prst="rect">
            <a:avLst/>
          </a:prstGeom>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3841451" y="9428583"/>
            <a:ext cx="2938780" cy="496332"/>
          </a:xfrm>
          <a:prstGeom prst="rect">
            <a:avLst/>
          </a:prstGeom>
        </p:spPr>
        <p:txBody>
          <a:bodyPr/>
          <a:lstStyle/>
          <a:p>
            <a:fld id="{EC87E0CF-87F6-4B58-B8B8-DCAB2DAAF3CA}" type="slidenum">
              <a:rPr lang="en-US" smtClean="0"/>
              <a:pPr/>
              <a:t>13</a:t>
            </a:fld>
            <a:endParaRPr lang="en-US" dirty="0"/>
          </a:p>
        </p:txBody>
      </p:sp>
      <p:sp>
        <p:nvSpPr>
          <p:cNvPr id="12" name="Slide Image Placeholder 11"/>
          <p:cNvSpPr>
            <a:spLocks noGrp="1" noRot="1" noChangeAspect="1"/>
          </p:cNvSpPr>
          <p:nvPr>
            <p:ph type="sldImg"/>
          </p:nvPr>
        </p:nvSpPr>
        <p:spPr>
          <a:xfrm>
            <a:off x="1518057" y="496332"/>
            <a:ext cx="3695453" cy="3041757"/>
          </a:xfrm>
          <a:prstGeom prst="rect">
            <a:avLst/>
          </a:prstGeom>
        </p:spPr>
      </p:sp>
      <p:sp>
        <p:nvSpPr>
          <p:cNvPr id="13" name="Notes Placeholder 12"/>
          <p:cNvSpPr>
            <a:spLocks noGrp="1"/>
          </p:cNvSpPr>
          <p:nvPr>
            <p:ph type="body" idx="1"/>
          </p:nvPr>
        </p:nvSpPr>
        <p:spPr>
          <a:xfrm>
            <a:off x="678180" y="4715153"/>
            <a:ext cx="5425440" cy="4466987"/>
          </a:xfrm>
          <a:prstGeom prst="rect">
            <a:avLst/>
          </a:prstGeom>
        </p:spPr>
        <p:txBody>
          <a:bodyPr>
            <a:norm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a:xfrm>
            <a:off x="0" y="0"/>
            <a:ext cx="2938780" cy="496332"/>
          </a:xfrm>
          <a:prstGeom prst="rect">
            <a:avLst/>
          </a:prstGeom>
        </p:spPr>
        <p:txBody>
          <a:bodyPr/>
          <a:lstStyle/>
          <a:p>
            <a:endParaRPr lang="en-US" dirty="0"/>
          </a:p>
        </p:txBody>
      </p:sp>
      <p:sp>
        <p:nvSpPr>
          <p:cNvPr id="5" name="Date Placeholder 4"/>
          <p:cNvSpPr>
            <a:spLocks noGrp="1"/>
          </p:cNvSpPr>
          <p:nvPr>
            <p:ph type="dt" idx="11"/>
          </p:nvPr>
        </p:nvSpPr>
        <p:spPr>
          <a:xfrm>
            <a:off x="3841451" y="0"/>
            <a:ext cx="2938780" cy="496332"/>
          </a:xfrm>
          <a:prstGeom prst="rect">
            <a:avLst/>
          </a:prstGeom>
        </p:spPr>
        <p:txBody>
          <a:bodyPr/>
          <a:lstStyle/>
          <a:p>
            <a:fld id="{81331B57-0BE5-4F82-AA58-76F53EFF3ADA}" type="datetime8">
              <a:rPr lang="en-US" smtClean="0"/>
              <a:pPr/>
              <a:t>6/3/2011 11:14 AM</a:t>
            </a:fld>
            <a:endParaRPr lang="en-US"/>
          </a:p>
        </p:txBody>
      </p:sp>
      <p:sp>
        <p:nvSpPr>
          <p:cNvPr id="6" name="Footer Placeholder 5"/>
          <p:cNvSpPr>
            <a:spLocks noGrp="1"/>
          </p:cNvSpPr>
          <p:nvPr>
            <p:ph type="ftr" sz="quarter" idx="12"/>
          </p:nvPr>
        </p:nvSpPr>
        <p:spPr>
          <a:xfrm>
            <a:off x="0" y="9428583"/>
            <a:ext cx="2938780" cy="496332"/>
          </a:xfrm>
          <a:prstGeom prst="rect">
            <a:avLst/>
          </a:prstGeom>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3841451" y="9428583"/>
            <a:ext cx="2938780" cy="496332"/>
          </a:xfrm>
          <a:prstGeom prst="rect">
            <a:avLst/>
          </a:prstGeom>
        </p:spPr>
        <p:txBody>
          <a:bodyPr/>
          <a:lstStyle/>
          <a:p>
            <a:fld id="{EC87E0CF-87F6-4B58-B8B8-DCAB2DAAF3CA}" type="slidenum">
              <a:rPr lang="en-US" smtClean="0"/>
              <a:pPr/>
              <a:t>14</a:t>
            </a:fld>
            <a:endParaRPr lang="en-US" dirty="0"/>
          </a:p>
        </p:txBody>
      </p:sp>
      <p:sp>
        <p:nvSpPr>
          <p:cNvPr id="12" name="Slide Image Placeholder 11"/>
          <p:cNvSpPr>
            <a:spLocks noGrp="1" noRot="1" noChangeAspect="1"/>
          </p:cNvSpPr>
          <p:nvPr>
            <p:ph type="sldImg"/>
          </p:nvPr>
        </p:nvSpPr>
        <p:spPr>
          <a:xfrm>
            <a:off x="1338263" y="496888"/>
            <a:ext cx="4054475" cy="3041650"/>
          </a:xfrm>
          <a:prstGeom prst="rect">
            <a:avLst/>
          </a:prstGeom>
        </p:spPr>
      </p:sp>
      <p:sp>
        <p:nvSpPr>
          <p:cNvPr id="13" name="Notes Placeholder 12"/>
          <p:cNvSpPr>
            <a:spLocks noGrp="1"/>
          </p:cNvSpPr>
          <p:nvPr>
            <p:ph type="body" idx="1"/>
          </p:nvPr>
        </p:nvSpPr>
        <p:spPr>
          <a:xfrm>
            <a:off x="678180" y="4715153"/>
            <a:ext cx="5425440" cy="4466987"/>
          </a:xfrm>
          <a:prstGeom prst="rect">
            <a:avLst/>
          </a:prstGeom>
        </p:spPr>
        <p:txBody>
          <a:bodyPr>
            <a:norm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a:xfrm>
            <a:off x="0" y="0"/>
            <a:ext cx="2938780" cy="496332"/>
          </a:xfrm>
          <a:prstGeom prst="rect">
            <a:avLst/>
          </a:prstGeom>
        </p:spPr>
        <p:txBody>
          <a:bodyPr/>
          <a:lstStyle/>
          <a:p>
            <a:endParaRPr lang="en-US" dirty="0"/>
          </a:p>
        </p:txBody>
      </p:sp>
      <p:sp>
        <p:nvSpPr>
          <p:cNvPr id="5" name="Date Placeholder 4"/>
          <p:cNvSpPr>
            <a:spLocks noGrp="1"/>
          </p:cNvSpPr>
          <p:nvPr>
            <p:ph type="dt" idx="11"/>
          </p:nvPr>
        </p:nvSpPr>
        <p:spPr>
          <a:xfrm>
            <a:off x="3841451" y="0"/>
            <a:ext cx="2938780" cy="496332"/>
          </a:xfrm>
          <a:prstGeom prst="rect">
            <a:avLst/>
          </a:prstGeom>
        </p:spPr>
        <p:txBody>
          <a:bodyPr/>
          <a:lstStyle/>
          <a:p>
            <a:fld id="{81331B57-0BE5-4F82-AA58-76F53EFF3ADA}" type="datetime8">
              <a:rPr lang="en-US" smtClean="0"/>
              <a:pPr/>
              <a:t>6/3/2011 11:16 AM</a:t>
            </a:fld>
            <a:endParaRPr lang="en-US"/>
          </a:p>
        </p:txBody>
      </p:sp>
      <p:sp>
        <p:nvSpPr>
          <p:cNvPr id="6" name="Footer Placeholder 5"/>
          <p:cNvSpPr>
            <a:spLocks noGrp="1"/>
          </p:cNvSpPr>
          <p:nvPr>
            <p:ph type="ftr" sz="quarter" idx="12"/>
          </p:nvPr>
        </p:nvSpPr>
        <p:spPr>
          <a:xfrm>
            <a:off x="0" y="9428583"/>
            <a:ext cx="2938780" cy="496332"/>
          </a:xfrm>
          <a:prstGeom prst="rect">
            <a:avLst/>
          </a:prstGeom>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3841451" y="9428583"/>
            <a:ext cx="2938780" cy="496332"/>
          </a:xfrm>
          <a:prstGeom prst="rect">
            <a:avLst/>
          </a:prstGeom>
        </p:spPr>
        <p:txBody>
          <a:bodyPr/>
          <a:lstStyle/>
          <a:p>
            <a:fld id="{EC87E0CF-87F6-4B58-B8B8-DCAB2DAAF3CA}" type="slidenum">
              <a:rPr lang="en-US" smtClean="0"/>
              <a:pPr/>
              <a:t>15</a:t>
            </a:fld>
            <a:endParaRPr lang="en-US" dirty="0"/>
          </a:p>
        </p:txBody>
      </p:sp>
      <p:sp>
        <p:nvSpPr>
          <p:cNvPr id="12" name="Slide Image Placeholder 11"/>
          <p:cNvSpPr>
            <a:spLocks noGrp="1" noRot="1" noChangeAspect="1"/>
          </p:cNvSpPr>
          <p:nvPr>
            <p:ph type="sldImg"/>
          </p:nvPr>
        </p:nvSpPr>
        <p:spPr>
          <a:xfrm>
            <a:off x="1338263" y="496888"/>
            <a:ext cx="4054475" cy="3041650"/>
          </a:xfrm>
          <a:prstGeom prst="rect">
            <a:avLst/>
          </a:prstGeom>
        </p:spPr>
      </p:sp>
      <p:sp>
        <p:nvSpPr>
          <p:cNvPr id="13" name="Notes Placeholder 12"/>
          <p:cNvSpPr>
            <a:spLocks noGrp="1"/>
          </p:cNvSpPr>
          <p:nvPr>
            <p:ph type="body" idx="1"/>
          </p:nvPr>
        </p:nvSpPr>
        <p:spPr>
          <a:xfrm>
            <a:off x="678180" y="4715153"/>
            <a:ext cx="5425440" cy="4466987"/>
          </a:xfrm>
          <a:prstGeom prst="rect">
            <a:avLst/>
          </a:prstGeom>
        </p:spPr>
        <p:txBody>
          <a:bodyPr>
            <a:norm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9638" y="744538"/>
            <a:ext cx="4962525" cy="3722687"/>
          </a:xfrm>
          <a:prstGeom prst="rect">
            <a:avLst/>
          </a:prstGeom>
          <a:noFill/>
          <a:ln w="12700">
            <a:solidFill>
              <a:prstClr val="black"/>
            </a:solidFill>
          </a:ln>
        </p:spPr>
      </p:sp>
      <p:sp>
        <p:nvSpPr>
          <p:cNvPr id="3" name="Notes Placeholder 2"/>
          <p:cNvSpPr>
            <a:spLocks noGrp="1"/>
          </p:cNvSpPr>
          <p:nvPr>
            <p:ph type="body" idx="1"/>
          </p:nvPr>
        </p:nvSpPr>
        <p:spPr>
          <a:xfrm>
            <a:off x="677863" y="4714875"/>
            <a:ext cx="5426075" cy="4467225"/>
          </a:xfrm>
          <a:prstGeom prst="rect">
            <a:avLst/>
          </a:prstGeom>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9638" y="744538"/>
            <a:ext cx="4962525" cy="3722687"/>
          </a:xfrm>
          <a:prstGeom prst="rect">
            <a:avLst/>
          </a:prstGeom>
          <a:noFill/>
          <a:ln w="12700">
            <a:solidFill>
              <a:prstClr val="black"/>
            </a:solidFill>
          </a:ln>
        </p:spPr>
      </p:sp>
      <p:sp>
        <p:nvSpPr>
          <p:cNvPr id="3" name="Notes Placeholder 2"/>
          <p:cNvSpPr>
            <a:spLocks noGrp="1"/>
          </p:cNvSpPr>
          <p:nvPr>
            <p:ph type="body" idx="1"/>
          </p:nvPr>
        </p:nvSpPr>
        <p:spPr>
          <a:xfrm>
            <a:off x="677863" y="4714875"/>
            <a:ext cx="5426075" cy="4467225"/>
          </a:xfrm>
          <a:prstGeom prst="rect">
            <a:avLst/>
          </a:prstGeom>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a:xfrm>
            <a:off x="0" y="0"/>
            <a:ext cx="2938780" cy="496332"/>
          </a:xfrm>
          <a:prstGeom prst="rect">
            <a:avLst/>
          </a:prstGeom>
        </p:spPr>
        <p:txBody>
          <a:bodyPr/>
          <a:lstStyle/>
          <a:p>
            <a:endParaRPr lang="en-US" dirty="0"/>
          </a:p>
        </p:txBody>
      </p:sp>
      <p:sp>
        <p:nvSpPr>
          <p:cNvPr id="5" name="Date Placeholder 4"/>
          <p:cNvSpPr>
            <a:spLocks noGrp="1"/>
          </p:cNvSpPr>
          <p:nvPr>
            <p:ph type="dt" idx="11"/>
          </p:nvPr>
        </p:nvSpPr>
        <p:spPr>
          <a:xfrm>
            <a:off x="3841451" y="0"/>
            <a:ext cx="2938780" cy="496332"/>
          </a:xfrm>
          <a:prstGeom prst="rect">
            <a:avLst/>
          </a:prstGeom>
        </p:spPr>
        <p:txBody>
          <a:bodyPr/>
          <a:lstStyle/>
          <a:p>
            <a:fld id="{81331B57-0BE5-4F82-AA58-76F53EFF3ADA}" type="datetime8">
              <a:rPr lang="en-US" smtClean="0"/>
              <a:pPr/>
              <a:t>6/3/2011 11:14 AM</a:t>
            </a:fld>
            <a:endParaRPr lang="en-US" dirty="0"/>
          </a:p>
        </p:txBody>
      </p:sp>
      <p:sp>
        <p:nvSpPr>
          <p:cNvPr id="6" name="Footer Placeholder 5"/>
          <p:cNvSpPr>
            <a:spLocks noGrp="1"/>
          </p:cNvSpPr>
          <p:nvPr>
            <p:ph type="ftr" sz="quarter" idx="12"/>
          </p:nvPr>
        </p:nvSpPr>
        <p:spPr>
          <a:xfrm>
            <a:off x="0" y="9428583"/>
            <a:ext cx="2938780" cy="496332"/>
          </a:xfrm>
          <a:prstGeom prst="rect">
            <a:avLst/>
          </a:prstGeom>
        </p:spPr>
        <p:txBody>
          <a:bodyPr/>
          <a:lstStyle/>
          <a:p>
            <a:r>
              <a:rPr lang="en-US" dirty="0" smtClean="0"/>
              <a:t>© 2007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3841451" y="9428583"/>
            <a:ext cx="2938780" cy="496332"/>
          </a:xfrm>
          <a:prstGeom prst="rect">
            <a:avLst/>
          </a:prstGeom>
        </p:spPr>
        <p:txBody>
          <a:bodyPr/>
          <a:lstStyle/>
          <a:p>
            <a:fld id="{EC87E0CF-87F6-4B58-B8B8-DCAB2DAAF3CA}" type="slidenum">
              <a:rPr lang="en-US" smtClean="0"/>
              <a:pPr/>
              <a:t>3</a:t>
            </a:fld>
            <a:endParaRPr lang="en-US" dirty="0"/>
          </a:p>
        </p:txBody>
      </p:sp>
      <p:sp>
        <p:nvSpPr>
          <p:cNvPr id="12" name="Slide Image Placeholder 11"/>
          <p:cNvSpPr>
            <a:spLocks noGrp="1" noRot="1" noChangeAspect="1"/>
          </p:cNvSpPr>
          <p:nvPr>
            <p:ph type="sldImg"/>
          </p:nvPr>
        </p:nvSpPr>
        <p:spPr>
          <a:xfrm>
            <a:off x="1338263" y="496888"/>
            <a:ext cx="4054475" cy="3041650"/>
          </a:xfrm>
          <a:prstGeom prst="rect">
            <a:avLst/>
          </a:prstGeom>
        </p:spPr>
      </p:sp>
      <p:sp>
        <p:nvSpPr>
          <p:cNvPr id="13" name="Notes Placeholder 12"/>
          <p:cNvSpPr>
            <a:spLocks noGrp="1"/>
          </p:cNvSpPr>
          <p:nvPr>
            <p:ph type="body" idx="1"/>
          </p:nvPr>
        </p:nvSpPr>
        <p:spPr>
          <a:xfrm>
            <a:off x="678180" y="4715153"/>
            <a:ext cx="5425440" cy="4466987"/>
          </a:xfrm>
          <a:prstGeom prst="rect">
            <a:avLst/>
          </a:prstGeom>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a:xfrm>
            <a:off x="0" y="0"/>
            <a:ext cx="2938780" cy="496332"/>
          </a:xfrm>
          <a:prstGeom prst="rect">
            <a:avLst/>
          </a:prstGeom>
        </p:spPr>
        <p:txBody>
          <a:bodyPr/>
          <a:lstStyle/>
          <a:p>
            <a:endParaRPr lang="en-US" dirty="0"/>
          </a:p>
        </p:txBody>
      </p:sp>
      <p:sp>
        <p:nvSpPr>
          <p:cNvPr id="5" name="Date Placeholder 4"/>
          <p:cNvSpPr>
            <a:spLocks noGrp="1"/>
          </p:cNvSpPr>
          <p:nvPr>
            <p:ph type="dt" idx="11"/>
          </p:nvPr>
        </p:nvSpPr>
        <p:spPr>
          <a:xfrm>
            <a:off x="3841451" y="0"/>
            <a:ext cx="2938780" cy="496332"/>
          </a:xfrm>
          <a:prstGeom prst="rect">
            <a:avLst/>
          </a:prstGeom>
        </p:spPr>
        <p:txBody>
          <a:bodyPr/>
          <a:lstStyle/>
          <a:p>
            <a:fld id="{81331B57-0BE5-4F82-AA58-76F53EFF3ADA}" type="datetime8">
              <a:rPr lang="en-US" smtClean="0"/>
              <a:pPr/>
              <a:t>6/3/2011 11:14 AM</a:t>
            </a:fld>
            <a:endParaRPr lang="en-US"/>
          </a:p>
        </p:txBody>
      </p:sp>
      <p:sp>
        <p:nvSpPr>
          <p:cNvPr id="6" name="Footer Placeholder 5"/>
          <p:cNvSpPr>
            <a:spLocks noGrp="1"/>
          </p:cNvSpPr>
          <p:nvPr>
            <p:ph type="ftr" sz="quarter" idx="12"/>
          </p:nvPr>
        </p:nvSpPr>
        <p:spPr>
          <a:xfrm>
            <a:off x="0" y="9428583"/>
            <a:ext cx="2938780" cy="496332"/>
          </a:xfrm>
          <a:prstGeom prst="rect">
            <a:avLst/>
          </a:prstGeom>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3841451" y="9428583"/>
            <a:ext cx="2938780" cy="496332"/>
          </a:xfrm>
          <a:prstGeom prst="rect">
            <a:avLst/>
          </a:prstGeom>
        </p:spPr>
        <p:txBody>
          <a:bodyPr/>
          <a:lstStyle/>
          <a:p>
            <a:fld id="{EC87E0CF-87F6-4B58-B8B8-DCAB2DAAF3CA}" type="slidenum">
              <a:rPr lang="en-US" smtClean="0"/>
              <a:pPr/>
              <a:t>4</a:t>
            </a:fld>
            <a:endParaRPr lang="en-US" dirty="0"/>
          </a:p>
        </p:txBody>
      </p:sp>
      <p:sp>
        <p:nvSpPr>
          <p:cNvPr id="12" name="Slide Image Placeholder 11"/>
          <p:cNvSpPr>
            <a:spLocks noGrp="1" noRot="1" noChangeAspect="1"/>
          </p:cNvSpPr>
          <p:nvPr>
            <p:ph type="sldImg"/>
          </p:nvPr>
        </p:nvSpPr>
        <p:spPr>
          <a:xfrm>
            <a:off x="1338263" y="496888"/>
            <a:ext cx="4054475" cy="3041650"/>
          </a:xfrm>
          <a:prstGeom prst="rect">
            <a:avLst/>
          </a:prstGeom>
        </p:spPr>
      </p:sp>
      <p:sp>
        <p:nvSpPr>
          <p:cNvPr id="13" name="Notes Placeholder 12"/>
          <p:cNvSpPr>
            <a:spLocks noGrp="1"/>
          </p:cNvSpPr>
          <p:nvPr>
            <p:ph type="body" idx="1"/>
          </p:nvPr>
        </p:nvSpPr>
        <p:spPr>
          <a:xfrm>
            <a:off x="678180" y="4715153"/>
            <a:ext cx="5425440" cy="4466987"/>
          </a:xfrm>
          <a:prstGeom prst="rect">
            <a:avLst/>
          </a:prstGeom>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a:xfrm>
            <a:off x="0" y="0"/>
            <a:ext cx="2938780" cy="496332"/>
          </a:xfrm>
          <a:prstGeom prst="rect">
            <a:avLst/>
          </a:prstGeom>
        </p:spPr>
        <p:txBody>
          <a:bodyPr/>
          <a:lstStyle/>
          <a:p>
            <a:endParaRPr lang="en-US" dirty="0"/>
          </a:p>
        </p:txBody>
      </p:sp>
      <p:sp>
        <p:nvSpPr>
          <p:cNvPr id="5" name="Date Placeholder 4"/>
          <p:cNvSpPr>
            <a:spLocks noGrp="1"/>
          </p:cNvSpPr>
          <p:nvPr>
            <p:ph type="dt" idx="11"/>
          </p:nvPr>
        </p:nvSpPr>
        <p:spPr>
          <a:xfrm>
            <a:off x="3841451" y="0"/>
            <a:ext cx="2938780" cy="496332"/>
          </a:xfrm>
          <a:prstGeom prst="rect">
            <a:avLst/>
          </a:prstGeom>
        </p:spPr>
        <p:txBody>
          <a:bodyPr/>
          <a:lstStyle/>
          <a:p>
            <a:fld id="{81331B57-0BE5-4F82-AA58-76F53EFF3ADA}" type="datetime8">
              <a:rPr lang="en-US" smtClean="0"/>
              <a:pPr/>
              <a:t>6/3/2011 11:14 AM</a:t>
            </a:fld>
            <a:endParaRPr lang="en-US"/>
          </a:p>
        </p:txBody>
      </p:sp>
      <p:sp>
        <p:nvSpPr>
          <p:cNvPr id="6" name="Footer Placeholder 5"/>
          <p:cNvSpPr>
            <a:spLocks noGrp="1"/>
          </p:cNvSpPr>
          <p:nvPr>
            <p:ph type="ftr" sz="quarter" idx="12"/>
          </p:nvPr>
        </p:nvSpPr>
        <p:spPr>
          <a:xfrm>
            <a:off x="0" y="9428583"/>
            <a:ext cx="2938780" cy="496332"/>
          </a:xfrm>
          <a:prstGeom prst="rect">
            <a:avLst/>
          </a:prstGeom>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3841451" y="9428583"/>
            <a:ext cx="2938780" cy="496332"/>
          </a:xfrm>
          <a:prstGeom prst="rect">
            <a:avLst/>
          </a:prstGeom>
        </p:spPr>
        <p:txBody>
          <a:bodyPr/>
          <a:lstStyle/>
          <a:p>
            <a:fld id="{EC87E0CF-87F6-4B58-B8B8-DCAB2DAAF3CA}" type="slidenum">
              <a:rPr lang="en-US" smtClean="0"/>
              <a:pPr/>
              <a:t>5</a:t>
            </a:fld>
            <a:endParaRPr lang="en-US" dirty="0"/>
          </a:p>
        </p:txBody>
      </p:sp>
      <p:sp>
        <p:nvSpPr>
          <p:cNvPr id="12" name="Slide Image Placeholder 11"/>
          <p:cNvSpPr>
            <a:spLocks noGrp="1" noRot="1" noChangeAspect="1"/>
          </p:cNvSpPr>
          <p:nvPr>
            <p:ph type="sldImg"/>
          </p:nvPr>
        </p:nvSpPr>
        <p:spPr>
          <a:xfrm>
            <a:off x="1338263" y="496888"/>
            <a:ext cx="4054475" cy="3041650"/>
          </a:xfrm>
          <a:prstGeom prst="rect">
            <a:avLst/>
          </a:prstGeom>
        </p:spPr>
      </p:sp>
      <p:sp>
        <p:nvSpPr>
          <p:cNvPr id="13" name="Notes Placeholder 12"/>
          <p:cNvSpPr>
            <a:spLocks noGrp="1"/>
          </p:cNvSpPr>
          <p:nvPr>
            <p:ph type="body" idx="1"/>
          </p:nvPr>
        </p:nvSpPr>
        <p:spPr>
          <a:xfrm>
            <a:off x="678180" y="4715153"/>
            <a:ext cx="5425440" cy="4466987"/>
          </a:xfrm>
          <a:prstGeom prst="rect">
            <a:avLst/>
          </a:prstGeom>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a:xfrm>
            <a:off x="0" y="0"/>
            <a:ext cx="2938780" cy="496332"/>
          </a:xfrm>
          <a:prstGeom prst="rect">
            <a:avLst/>
          </a:prstGeom>
        </p:spPr>
        <p:txBody>
          <a:bodyPr/>
          <a:lstStyle/>
          <a:p>
            <a:endParaRPr lang="en-US" dirty="0"/>
          </a:p>
        </p:txBody>
      </p:sp>
      <p:sp>
        <p:nvSpPr>
          <p:cNvPr id="5" name="Date Placeholder 4"/>
          <p:cNvSpPr>
            <a:spLocks noGrp="1"/>
          </p:cNvSpPr>
          <p:nvPr>
            <p:ph type="dt" idx="11"/>
          </p:nvPr>
        </p:nvSpPr>
        <p:spPr>
          <a:xfrm>
            <a:off x="3841451" y="0"/>
            <a:ext cx="2938780" cy="496332"/>
          </a:xfrm>
          <a:prstGeom prst="rect">
            <a:avLst/>
          </a:prstGeom>
        </p:spPr>
        <p:txBody>
          <a:bodyPr/>
          <a:lstStyle/>
          <a:p>
            <a:fld id="{81331B57-0BE5-4F82-AA58-76F53EFF3ADA}" type="datetime8">
              <a:rPr lang="en-US" smtClean="0"/>
              <a:pPr/>
              <a:t>6/3/2011 11:14 AM</a:t>
            </a:fld>
            <a:endParaRPr lang="en-US"/>
          </a:p>
        </p:txBody>
      </p:sp>
      <p:sp>
        <p:nvSpPr>
          <p:cNvPr id="6" name="Footer Placeholder 5"/>
          <p:cNvSpPr>
            <a:spLocks noGrp="1"/>
          </p:cNvSpPr>
          <p:nvPr>
            <p:ph type="ftr" sz="quarter" idx="12"/>
          </p:nvPr>
        </p:nvSpPr>
        <p:spPr>
          <a:xfrm>
            <a:off x="0" y="9428583"/>
            <a:ext cx="2938780" cy="496332"/>
          </a:xfrm>
          <a:prstGeom prst="rect">
            <a:avLst/>
          </a:prstGeom>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3841451" y="9428583"/>
            <a:ext cx="2938780" cy="496332"/>
          </a:xfrm>
          <a:prstGeom prst="rect">
            <a:avLst/>
          </a:prstGeom>
        </p:spPr>
        <p:txBody>
          <a:bodyPr/>
          <a:lstStyle/>
          <a:p>
            <a:fld id="{EC87E0CF-87F6-4B58-B8B8-DCAB2DAAF3CA}" type="slidenum">
              <a:rPr lang="en-US" smtClean="0"/>
              <a:pPr/>
              <a:t>6</a:t>
            </a:fld>
            <a:endParaRPr lang="en-US" dirty="0"/>
          </a:p>
        </p:txBody>
      </p:sp>
      <p:sp>
        <p:nvSpPr>
          <p:cNvPr id="12" name="Slide Image Placeholder 11"/>
          <p:cNvSpPr>
            <a:spLocks noGrp="1" noRot="1" noChangeAspect="1"/>
          </p:cNvSpPr>
          <p:nvPr>
            <p:ph type="sldImg"/>
          </p:nvPr>
        </p:nvSpPr>
        <p:spPr>
          <a:xfrm>
            <a:off x="1338263" y="496888"/>
            <a:ext cx="4054475" cy="3041650"/>
          </a:xfrm>
          <a:prstGeom prst="rect">
            <a:avLst/>
          </a:prstGeom>
        </p:spPr>
      </p:sp>
      <p:sp>
        <p:nvSpPr>
          <p:cNvPr id="13" name="Notes Placeholder 12"/>
          <p:cNvSpPr>
            <a:spLocks noGrp="1"/>
          </p:cNvSpPr>
          <p:nvPr>
            <p:ph type="body" idx="1"/>
          </p:nvPr>
        </p:nvSpPr>
        <p:spPr>
          <a:xfrm>
            <a:off x="678180" y="4715153"/>
            <a:ext cx="5425440" cy="4466987"/>
          </a:xfrm>
          <a:prstGeom prst="rect">
            <a:avLst/>
          </a:prstGeom>
        </p:spPr>
        <p:txBody>
          <a:bodyPr>
            <a:norm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a:xfrm>
            <a:off x="0" y="0"/>
            <a:ext cx="2938780" cy="496332"/>
          </a:xfrm>
          <a:prstGeom prst="rect">
            <a:avLst/>
          </a:prstGeom>
        </p:spPr>
        <p:txBody>
          <a:bodyPr/>
          <a:lstStyle/>
          <a:p>
            <a:endParaRPr lang="en-US" dirty="0"/>
          </a:p>
        </p:txBody>
      </p:sp>
      <p:sp>
        <p:nvSpPr>
          <p:cNvPr id="5" name="Date Placeholder 4"/>
          <p:cNvSpPr>
            <a:spLocks noGrp="1"/>
          </p:cNvSpPr>
          <p:nvPr>
            <p:ph type="dt" idx="11"/>
          </p:nvPr>
        </p:nvSpPr>
        <p:spPr>
          <a:xfrm>
            <a:off x="3841451" y="0"/>
            <a:ext cx="2938780" cy="496332"/>
          </a:xfrm>
          <a:prstGeom prst="rect">
            <a:avLst/>
          </a:prstGeom>
        </p:spPr>
        <p:txBody>
          <a:bodyPr/>
          <a:lstStyle/>
          <a:p>
            <a:fld id="{81331B57-0BE5-4F82-AA58-76F53EFF3ADA}" type="datetime8">
              <a:rPr lang="en-US" smtClean="0"/>
              <a:pPr/>
              <a:t>6/3/2011 11:14 AM</a:t>
            </a:fld>
            <a:endParaRPr lang="en-US"/>
          </a:p>
        </p:txBody>
      </p:sp>
      <p:sp>
        <p:nvSpPr>
          <p:cNvPr id="6" name="Footer Placeholder 5"/>
          <p:cNvSpPr>
            <a:spLocks noGrp="1"/>
          </p:cNvSpPr>
          <p:nvPr>
            <p:ph type="ftr" sz="quarter" idx="12"/>
          </p:nvPr>
        </p:nvSpPr>
        <p:spPr>
          <a:xfrm>
            <a:off x="0" y="9428583"/>
            <a:ext cx="2938780" cy="496332"/>
          </a:xfrm>
          <a:prstGeom prst="rect">
            <a:avLst/>
          </a:prstGeom>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3841451" y="9428583"/>
            <a:ext cx="2938780" cy="496332"/>
          </a:xfrm>
          <a:prstGeom prst="rect">
            <a:avLst/>
          </a:prstGeom>
        </p:spPr>
        <p:txBody>
          <a:bodyPr/>
          <a:lstStyle/>
          <a:p>
            <a:fld id="{EC87E0CF-87F6-4B58-B8B8-DCAB2DAAF3CA}" type="slidenum">
              <a:rPr lang="en-US" smtClean="0"/>
              <a:pPr/>
              <a:t>7</a:t>
            </a:fld>
            <a:endParaRPr lang="en-US" dirty="0"/>
          </a:p>
        </p:txBody>
      </p:sp>
      <p:sp>
        <p:nvSpPr>
          <p:cNvPr id="12" name="Slide Image Placeholder 11"/>
          <p:cNvSpPr>
            <a:spLocks noGrp="1" noRot="1" noChangeAspect="1"/>
          </p:cNvSpPr>
          <p:nvPr>
            <p:ph type="sldImg"/>
          </p:nvPr>
        </p:nvSpPr>
        <p:spPr>
          <a:xfrm>
            <a:off x="1338263" y="496888"/>
            <a:ext cx="4054475" cy="3041650"/>
          </a:xfrm>
          <a:prstGeom prst="rect">
            <a:avLst/>
          </a:prstGeom>
        </p:spPr>
      </p:sp>
      <p:sp>
        <p:nvSpPr>
          <p:cNvPr id="13" name="Notes Placeholder 12"/>
          <p:cNvSpPr>
            <a:spLocks noGrp="1"/>
          </p:cNvSpPr>
          <p:nvPr>
            <p:ph type="body" idx="1"/>
          </p:nvPr>
        </p:nvSpPr>
        <p:spPr>
          <a:xfrm>
            <a:off x="678180" y="4715153"/>
            <a:ext cx="5425440" cy="4466987"/>
          </a:xfrm>
          <a:prstGeom prst="rect">
            <a:avLst/>
          </a:prstGeom>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a:xfrm>
            <a:off x="0" y="0"/>
            <a:ext cx="2938780" cy="496332"/>
          </a:xfrm>
          <a:prstGeom prst="rect">
            <a:avLst/>
          </a:prstGeom>
        </p:spPr>
        <p:txBody>
          <a:bodyPr/>
          <a:lstStyle/>
          <a:p>
            <a:endParaRPr lang="en-US" dirty="0"/>
          </a:p>
        </p:txBody>
      </p:sp>
      <p:sp>
        <p:nvSpPr>
          <p:cNvPr id="5" name="Date Placeholder 4"/>
          <p:cNvSpPr>
            <a:spLocks noGrp="1"/>
          </p:cNvSpPr>
          <p:nvPr>
            <p:ph type="dt" idx="11"/>
          </p:nvPr>
        </p:nvSpPr>
        <p:spPr>
          <a:xfrm>
            <a:off x="3841451" y="0"/>
            <a:ext cx="2938780" cy="496332"/>
          </a:xfrm>
          <a:prstGeom prst="rect">
            <a:avLst/>
          </a:prstGeom>
        </p:spPr>
        <p:txBody>
          <a:bodyPr/>
          <a:lstStyle/>
          <a:p>
            <a:fld id="{81331B57-0BE5-4F82-AA58-76F53EFF3ADA}" type="datetime8">
              <a:rPr lang="en-US" smtClean="0"/>
              <a:pPr/>
              <a:t>6/3/2011 11:14 AM</a:t>
            </a:fld>
            <a:endParaRPr lang="en-US"/>
          </a:p>
        </p:txBody>
      </p:sp>
      <p:sp>
        <p:nvSpPr>
          <p:cNvPr id="6" name="Footer Placeholder 5"/>
          <p:cNvSpPr>
            <a:spLocks noGrp="1"/>
          </p:cNvSpPr>
          <p:nvPr>
            <p:ph type="ftr" sz="quarter" idx="12"/>
          </p:nvPr>
        </p:nvSpPr>
        <p:spPr>
          <a:xfrm>
            <a:off x="0" y="9428583"/>
            <a:ext cx="2938780" cy="496332"/>
          </a:xfrm>
          <a:prstGeom prst="rect">
            <a:avLst/>
          </a:prstGeom>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3841451" y="9428583"/>
            <a:ext cx="2938780" cy="496332"/>
          </a:xfrm>
          <a:prstGeom prst="rect">
            <a:avLst/>
          </a:prstGeom>
        </p:spPr>
        <p:txBody>
          <a:bodyPr/>
          <a:lstStyle/>
          <a:p>
            <a:fld id="{EC87E0CF-87F6-4B58-B8B8-DCAB2DAAF3CA}" type="slidenum">
              <a:rPr lang="en-US" smtClean="0"/>
              <a:pPr/>
              <a:t>8</a:t>
            </a:fld>
            <a:endParaRPr lang="en-US" dirty="0"/>
          </a:p>
        </p:txBody>
      </p:sp>
      <p:sp>
        <p:nvSpPr>
          <p:cNvPr id="12" name="Slide Image Placeholder 11"/>
          <p:cNvSpPr>
            <a:spLocks noGrp="1" noRot="1" noChangeAspect="1"/>
          </p:cNvSpPr>
          <p:nvPr>
            <p:ph type="sldImg"/>
          </p:nvPr>
        </p:nvSpPr>
        <p:spPr>
          <a:xfrm>
            <a:off x="1338263" y="496888"/>
            <a:ext cx="4054475" cy="3041650"/>
          </a:xfrm>
          <a:prstGeom prst="rect">
            <a:avLst/>
          </a:prstGeom>
        </p:spPr>
      </p:sp>
      <p:sp>
        <p:nvSpPr>
          <p:cNvPr id="13" name="Notes Placeholder 12"/>
          <p:cNvSpPr>
            <a:spLocks noGrp="1"/>
          </p:cNvSpPr>
          <p:nvPr>
            <p:ph type="body" idx="1"/>
          </p:nvPr>
        </p:nvSpPr>
        <p:spPr>
          <a:xfrm>
            <a:off x="678180" y="4715153"/>
            <a:ext cx="5425440" cy="4466987"/>
          </a:xfrm>
          <a:prstGeom prst="rect">
            <a:avLst/>
          </a:prstGeom>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a:xfrm>
            <a:off x="0" y="0"/>
            <a:ext cx="2938780" cy="496332"/>
          </a:xfrm>
          <a:prstGeom prst="rect">
            <a:avLst/>
          </a:prstGeom>
        </p:spPr>
        <p:txBody>
          <a:bodyPr/>
          <a:lstStyle/>
          <a:p>
            <a:endParaRPr lang="en-US" dirty="0"/>
          </a:p>
        </p:txBody>
      </p:sp>
      <p:sp>
        <p:nvSpPr>
          <p:cNvPr id="5" name="Date Placeholder 4"/>
          <p:cNvSpPr>
            <a:spLocks noGrp="1"/>
          </p:cNvSpPr>
          <p:nvPr>
            <p:ph type="dt" idx="11"/>
          </p:nvPr>
        </p:nvSpPr>
        <p:spPr>
          <a:xfrm>
            <a:off x="3841451" y="0"/>
            <a:ext cx="2938780" cy="496332"/>
          </a:xfrm>
          <a:prstGeom prst="rect">
            <a:avLst/>
          </a:prstGeom>
        </p:spPr>
        <p:txBody>
          <a:bodyPr/>
          <a:lstStyle/>
          <a:p>
            <a:fld id="{81331B57-0BE5-4F82-AA58-76F53EFF3ADA}" type="datetime8">
              <a:rPr lang="en-US" smtClean="0"/>
              <a:pPr/>
              <a:t>6/3/2011 11:14 AM</a:t>
            </a:fld>
            <a:endParaRPr lang="en-US"/>
          </a:p>
        </p:txBody>
      </p:sp>
      <p:sp>
        <p:nvSpPr>
          <p:cNvPr id="6" name="Footer Placeholder 5"/>
          <p:cNvSpPr>
            <a:spLocks noGrp="1"/>
          </p:cNvSpPr>
          <p:nvPr>
            <p:ph type="ftr" sz="quarter" idx="12"/>
          </p:nvPr>
        </p:nvSpPr>
        <p:spPr>
          <a:xfrm>
            <a:off x="0" y="9428583"/>
            <a:ext cx="2938780" cy="496332"/>
          </a:xfrm>
          <a:prstGeom prst="rect">
            <a:avLst/>
          </a:prstGeom>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3841451" y="9428583"/>
            <a:ext cx="2938780" cy="496332"/>
          </a:xfrm>
          <a:prstGeom prst="rect">
            <a:avLst/>
          </a:prstGeom>
        </p:spPr>
        <p:txBody>
          <a:bodyPr/>
          <a:lstStyle/>
          <a:p>
            <a:fld id="{EC87E0CF-87F6-4B58-B8B8-DCAB2DAAF3CA}" type="slidenum">
              <a:rPr lang="en-US" smtClean="0"/>
              <a:pPr/>
              <a:t>9</a:t>
            </a:fld>
            <a:endParaRPr lang="en-US" dirty="0"/>
          </a:p>
        </p:txBody>
      </p:sp>
      <p:sp>
        <p:nvSpPr>
          <p:cNvPr id="12" name="Slide Image Placeholder 11"/>
          <p:cNvSpPr>
            <a:spLocks noGrp="1" noRot="1" noChangeAspect="1"/>
          </p:cNvSpPr>
          <p:nvPr>
            <p:ph type="sldImg"/>
          </p:nvPr>
        </p:nvSpPr>
        <p:spPr>
          <a:xfrm>
            <a:off x="1338263" y="496888"/>
            <a:ext cx="4054475" cy="3041650"/>
          </a:xfrm>
          <a:prstGeom prst="rect">
            <a:avLst/>
          </a:prstGeom>
        </p:spPr>
      </p:sp>
      <p:sp>
        <p:nvSpPr>
          <p:cNvPr id="13" name="Notes Placeholder 12"/>
          <p:cNvSpPr>
            <a:spLocks noGrp="1"/>
          </p:cNvSpPr>
          <p:nvPr>
            <p:ph type="body" idx="1"/>
          </p:nvPr>
        </p:nvSpPr>
        <p:spPr>
          <a:xfrm>
            <a:off x="678180" y="4715153"/>
            <a:ext cx="5425440" cy="4466987"/>
          </a:xfrm>
          <a:prstGeom prst="rect">
            <a:avLst/>
          </a:prstGeom>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a:xfrm>
            <a:off x="6569120" y="6326829"/>
            <a:ext cx="2133600" cy="365125"/>
          </a:xfrm>
        </p:spPr>
        <p:txBody>
          <a:bodyPr/>
          <a:lstStyle/>
          <a:p>
            <a:fld id="{CB4893F6-0AEF-4C8A-8937-8835AF0B8CAE}" type="slidenum">
              <a:rPr lang="en-US" smtClean="0"/>
              <a:pPr/>
              <a:t>‹nº›</a:t>
            </a:fld>
            <a:endParaRPr lang="en-US" dirty="0"/>
          </a:p>
        </p:txBody>
      </p:sp>
      <p:sp>
        <p:nvSpPr>
          <p:cNvPr id="8" name="Footer Placeholder 7"/>
          <p:cNvSpPr>
            <a:spLocks noGrp="1"/>
          </p:cNvSpPr>
          <p:nvPr>
            <p:ph type="ftr" sz="quarter" idx="11"/>
          </p:nvPr>
        </p:nvSpPr>
        <p:spPr>
          <a:xfrm>
            <a:off x="468576" y="6324602"/>
            <a:ext cx="2895600" cy="365125"/>
          </a:xfrm>
        </p:spPr>
        <p:txBody>
          <a:bodyPr/>
          <a:lstStyle>
            <a:lvl1pPr algn="l">
              <a:defRPr/>
            </a:lvl1pPr>
          </a:lstStyle>
          <a:p>
            <a:r>
              <a:rPr lang="en-US" smtClean="0"/>
              <a:t>© 2011 SolidQ   </a:t>
            </a:r>
            <a:endParaRPr lang="en-US" dirty="0"/>
          </a:p>
        </p:txBody>
      </p:sp>
      <p:sp>
        <p:nvSpPr>
          <p:cNvPr id="18" name="Text Placeholder 17"/>
          <p:cNvSpPr>
            <a:spLocks noGrp="1"/>
          </p:cNvSpPr>
          <p:nvPr>
            <p:ph type="body" sz="quarter" idx="12" hasCustomPrompt="1"/>
          </p:nvPr>
        </p:nvSpPr>
        <p:spPr>
          <a:xfrm>
            <a:off x="457200" y="2456598"/>
            <a:ext cx="8229600" cy="2947916"/>
          </a:xfrm>
        </p:spPr>
        <p:txBody>
          <a:bodyPr>
            <a:normAutofit/>
          </a:bodyPr>
          <a:lstStyle>
            <a:lvl1pPr algn="ctr">
              <a:buNone/>
              <a:defRPr sz="4400" baseline="0"/>
            </a:lvl1pPr>
          </a:lstStyle>
          <a:p>
            <a:pPr lvl="0"/>
            <a:r>
              <a:rPr lang="en-US" dirty="0" smtClean="0"/>
              <a:t>&lt;&lt;Enter title here &gt;&gt;</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a:xfrm>
            <a:off x="6569120" y="6326829"/>
            <a:ext cx="2133600" cy="365125"/>
          </a:xfrm>
        </p:spPr>
        <p:txBody>
          <a:bodyPr/>
          <a:lstStyle/>
          <a:p>
            <a:fld id="{CB4893F6-0AEF-4C8A-8937-8835AF0B8CAE}" type="slidenum">
              <a:rPr lang="en-US" smtClean="0"/>
              <a:pPr/>
              <a:t>‹nº›</a:t>
            </a:fld>
            <a:endParaRPr lang="en-US" dirty="0"/>
          </a:p>
        </p:txBody>
      </p:sp>
      <p:sp>
        <p:nvSpPr>
          <p:cNvPr id="8" name="Footer Placeholder 7"/>
          <p:cNvSpPr>
            <a:spLocks noGrp="1"/>
          </p:cNvSpPr>
          <p:nvPr>
            <p:ph type="ftr" sz="quarter" idx="11"/>
          </p:nvPr>
        </p:nvSpPr>
        <p:spPr>
          <a:xfrm>
            <a:off x="468576" y="6324602"/>
            <a:ext cx="2895600" cy="365125"/>
          </a:xfrm>
        </p:spPr>
        <p:txBody>
          <a:bodyPr/>
          <a:lstStyle>
            <a:lvl1pPr algn="l">
              <a:defRPr/>
            </a:lvl1pPr>
          </a:lstStyle>
          <a:p>
            <a:r>
              <a:rPr lang="en-US" smtClean="0"/>
              <a:t>© 2011 SolidQ   </a:t>
            </a:r>
            <a:endParaRPr lang="en-US" dirty="0"/>
          </a:p>
        </p:txBody>
      </p:sp>
      <p:sp>
        <p:nvSpPr>
          <p:cNvPr id="5" name="Title 4"/>
          <p:cNvSpPr>
            <a:spLocks noGrp="1"/>
          </p:cNvSpPr>
          <p:nvPr>
            <p:ph type="title"/>
          </p:nvPr>
        </p:nvSpPr>
        <p:spPr>
          <a:xfrm>
            <a:off x="457200" y="315016"/>
            <a:ext cx="8229600" cy="838200"/>
          </a:xfrm>
          <a:prstGeom prst="rect">
            <a:avLst/>
          </a:prstGeom>
          <a:ln>
            <a:noFill/>
          </a:ln>
        </p:spPr>
        <p:txBody>
          <a:bodyPr anchor="ctr"/>
          <a:lstStyle>
            <a:lvl1pPr algn="l">
              <a:defRPr sz="4000">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2"/>
          </p:nvPr>
        </p:nvSpPr>
        <p:spPr>
          <a:xfrm>
            <a:off x="457200" y="1447800"/>
            <a:ext cx="8229600" cy="472440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18" name="Text Placeholder 17"/>
          <p:cNvSpPr>
            <a:spLocks noGrp="1"/>
          </p:cNvSpPr>
          <p:nvPr>
            <p:ph type="body" sz="quarter" idx="12"/>
          </p:nvPr>
        </p:nvSpPr>
        <p:spPr>
          <a:xfrm>
            <a:off x="457200" y="805218"/>
            <a:ext cx="8229600" cy="5366982"/>
          </a:xfrm>
        </p:spPr>
        <p:txBody>
          <a:bodyPr/>
          <a:lstStyle>
            <a:lvl2pPr>
              <a:buClr>
                <a:schemeClr val="tx2"/>
              </a:buClr>
              <a:defRPr/>
            </a:lvl2pPr>
            <a:lvl3pPr>
              <a:buClr>
                <a:schemeClr val="tx2"/>
              </a:buClr>
              <a:defRPr/>
            </a:lvl3pPr>
            <a:lvl4pPr>
              <a:buClr>
                <a:schemeClr val="tx2"/>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a:xfrm>
            <a:off x="6569120" y="6326829"/>
            <a:ext cx="2133600" cy="365125"/>
          </a:xfrm>
        </p:spPr>
        <p:txBody>
          <a:bodyPr/>
          <a:lstStyle/>
          <a:p>
            <a:fld id="{CB4893F6-0AEF-4C8A-8937-8835AF0B8CAE}" type="slidenum">
              <a:rPr lang="en-US" smtClean="0"/>
              <a:pPr/>
              <a:t>‹nº›</a:t>
            </a:fld>
            <a:endParaRPr lang="en-US" dirty="0"/>
          </a:p>
        </p:txBody>
      </p:sp>
      <p:sp>
        <p:nvSpPr>
          <p:cNvPr id="9" name="Footer Placeholder 7"/>
          <p:cNvSpPr>
            <a:spLocks noGrp="1"/>
          </p:cNvSpPr>
          <p:nvPr>
            <p:ph type="ftr" sz="quarter" idx="11"/>
          </p:nvPr>
        </p:nvSpPr>
        <p:spPr>
          <a:xfrm>
            <a:off x="468576" y="6324602"/>
            <a:ext cx="2895600" cy="365125"/>
          </a:xfrm>
        </p:spPr>
        <p:txBody>
          <a:bodyPr/>
          <a:lstStyle>
            <a:lvl1pPr algn="l">
              <a:defRPr/>
            </a:lvl1pPr>
          </a:lstStyle>
          <a:p>
            <a:r>
              <a:rPr lang="en-US" smtClean="0"/>
              <a:t>© 2011 SolidQ   </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ntent box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a:xfrm>
            <a:off x="6569120" y="6313181"/>
            <a:ext cx="2133600" cy="365125"/>
          </a:xfrm>
        </p:spPr>
        <p:txBody>
          <a:bodyPr/>
          <a:lstStyle/>
          <a:p>
            <a:fld id="{CB4893F6-0AEF-4C8A-8937-8835AF0B8CAE}" type="slidenum">
              <a:rPr lang="en-US" smtClean="0"/>
              <a:pPr/>
              <a:t>‹nº›</a:t>
            </a:fld>
            <a:endParaRPr lang="en-US" dirty="0"/>
          </a:p>
        </p:txBody>
      </p:sp>
      <p:sp>
        <p:nvSpPr>
          <p:cNvPr id="8" name="Footer Placeholder 7"/>
          <p:cNvSpPr>
            <a:spLocks noGrp="1"/>
          </p:cNvSpPr>
          <p:nvPr>
            <p:ph type="ftr" sz="quarter" idx="11"/>
          </p:nvPr>
        </p:nvSpPr>
        <p:spPr>
          <a:xfrm>
            <a:off x="468576" y="6324602"/>
            <a:ext cx="2895600" cy="365125"/>
          </a:xfrm>
        </p:spPr>
        <p:txBody>
          <a:bodyPr/>
          <a:lstStyle>
            <a:lvl1pPr algn="l">
              <a:defRPr/>
            </a:lvl1pPr>
          </a:lstStyle>
          <a:p>
            <a:r>
              <a:rPr lang="en-US" smtClean="0"/>
              <a:t>© 2011 SolidQ   </a:t>
            </a:r>
            <a:endParaRPr lang="en-US" dirty="0"/>
          </a:p>
        </p:txBody>
      </p:sp>
      <p:sp>
        <p:nvSpPr>
          <p:cNvPr id="9" name="Title 4"/>
          <p:cNvSpPr>
            <a:spLocks noGrp="1"/>
          </p:cNvSpPr>
          <p:nvPr>
            <p:ph type="title"/>
          </p:nvPr>
        </p:nvSpPr>
        <p:spPr>
          <a:xfrm>
            <a:off x="457200" y="315016"/>
            <a:ext cx="8229600" cy="838200"/>
          </a:xfrm>
          <a:prstGeom prst="rect">
            <a:avLst/>
          </a:prstGeom>
          <a:ln>
            <a:noFill/>
          </a:ln>
        </p:spPr>
        <p:txBody>
          <a:bodyPr anchor="ctr"/>
          <a:lstStyle>
            <a:lvl1pPr algn="l">
              <a:defRPr sz="4000">
                <a:solidFill>
                  <a:schemeClr val="tx2"/>
                </a:solidFill>
              </a:defRPr>
            </a:lvl1pPr>
          </a:lstStyle>
          <a:p>
            <a:r>
              <a:rPr lang="en-US" dirty="0" smtClean="0"/>
              <a:t>Click to edit Master title style</a:t>
            </a:r>
            <a:endParaRPr lang="en-US" dirty="0"/>
          </a:p>
        </p:txBody>
      </p:sp>
      <p:sp>
        <p:nvSpPr>
          <p:cNvPr id="11" name="Content Placeholder 10"/>
          <p:cNvSpPr>
            <a:spLocks noGrp="1"/>
          </p:cNvSpPr>
          <p:nvPr>
            <p:ph sz="quarter" idx="12"/>
          </p:nvPr>
        </p:nvSpPr>
        <p:spPr>
          <a:xfrm>
            <a:off x="450850" y="1514475"/>
            <a:ext cx="4025616" cy="45862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0"/>
          <p:cNvSpPr>
            <a:spLocks noGrp="1"/>
          </p:cNvSpPr>
          <p:nvPr>
            <p:ph sz="quarter" idx="13"/>
          </p:nvPr>
        </p:nvSpPr>
        <p:spPr>
          <a:xfrm>
            <a:off x="4681182" y="1516747"/>
            <a:ext cx="4001143" cy="45862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9" name="Footer Placeholder 8"/>
          <p:cNvSpPr>
            <a:spLocks noGrp="1"/>
          </p:cNvSpPr>
          <p:nvPr>
            <p:ph type="ftr" sz="quarter" idx="3"/>
          </p:nvPr>
        </p:nvSpPr>
        <p:spPr>
          <a:xfrm>
            <a:off x="468576" y="6324602"/>
            <a:ext cx="2895600" cy="365125"/>
          </a:xfrm>
          <a:prstGeom prst="rect">
            <a:avLst/>
          </a:prstGeom>
        </p:spPr>
        <p:txBody>
          <a:bodyPr vert="horz" lIns="91440" tIns="45720" rIns="91440" bIns="45720" rtlCol="0" anchor="ctr"/>
          <a:lstStyle>
            <a:lvl1pPr algn="l">
              <a:defRPr sz="900">
                <a:solidFill>
                  <a:schemeClr val="tx2"/>
                </a:solidFill>
                <a:latin typeface="Segoe UI" pitchFamily="34" charset="0"/>
                <a:cs typeface="Segoe UI" pitchFamily="34" charset="0"/>
              </a:defRPr>
            </a:lvl1pPr>
          </a:lstStyle>
          <a:p>
            <a:r>
              <a:rPr lang="en-US" smtClean="0"/>
              <a:t>© 2011 SolidQ   </a:t>
            </a:r>
            <a:endParaRPr lang="en-US" dirty="0"/>
          </a:p>
        </p:txBody>
      </p:sp>
      <p:sp>
        <p:nvSpPr>
          <p:cNvPr id="10" name="Slide Number Placeholder 9"/>
          <p:cNvSpPr>
            <a:spLocks noGrp="1"/>
          </p:cNvSpPr>
          <p:nvPr>
            <p:ph type="sldNum" sz="quarter" idx="4"/>
          </p:nvPr>
        </p:nvSpPr>
        <p:spPr>
          <a:xfrm>
            <a:off x="6555472" y="6313181"/>
            <a:ext cx="2133600" cy="365125"/>
          </a:xfrm>
          <a:prstGeom prst="rect">
            <a:avLst/>
          </a:prstGeom>
        </p:spPr>
        <p:txBody>
          <a:bodyPr vert="horz" lIns="91440" tIns="45720" rIns="91440" bIns="45720" rtlCol="0" anchor="ctr"/>
          <a:lstStyle>
            <a:lvl1pPr algn="r">
              <a:defRPr sz="1000">
                <a:solidFill>
                  <a:schemeClr val="tx2"/>
                </a:solidFill>
                <a:latin typeface="Segoe UI" pitchFamily="34" charset="0"/>
                <a:cs typeface="Segoe UI" pitchFamily="34" charset="0"/>
              </a:defRPr>
            </a:lvl1pPr>
          </a:lstStyle>
          <a:p>
            <a:fld id="{CB4893F6-0AEF-4C8A-8937-8835AF0B8CAE}" type="slidenum">
              <a:rPr lang="en-US" smtClean="0"/>
              <a:pPr/>
              <a:t>‹nº›</a:t>
            </a:fld>
            <a:endParaRPr lang="en-US" dirty="0"/>
          </a:p>
        </p:txBody>
      </p:sp>
      <p:sp>
        <p:nvSpPr>
          <p:cNvPr id="12" name="Text Placeholder 11"/>
          <p:cNvSpPr>
            <a:spLocks noGrp="1"/>
          </p:cNvSpPr>
          <p:nvPr>
            <p:ph type="body" idx="1"/>
          </p:nvPr>
        </p:nvSpPr>
        <p:spPr>
          <a:xfrm>
            <a:off x="457200" y="1447800"/>
            <a:ext cx="8229600" cy="4678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timing>
    <p:tnLst>
      <p:par>
        <p:cTn id="1" dur="indefinite" restart="never" nodeType="tmRoot"/>
      </p:par>
    </p:tnLst>
  </p:timing>
  <p:hf hdr="0" dt="0"/>
  <p:txStyles>
    <p:titleStyle>
      <a:lvl1pPr algn="r" rtl="0" eaLnBrk="1" fontAlgn="base" hangingPunct="1">
        <a:spcBef>
          <a:spcPct val="0"/>
        </a:spcBef>
        <a:spcAft>
          <a:spcPct val="0"/>
        </a:spcAft>
        <a:defRPr sz="3200" b="1">
          <a:solidFill>
            <a:schemeClr val="bg1"/>
          </a:solidFill>
          <a:latin typeface="Segoe UI" pitchFamily="34" charset="0"/>
          <a:ea typeface="+mj-ea"/>
          <a:cs typeface="Segoe UI" pitchFamily="34" charset="0"/>
        </a:defRPr>
      </a:lvl1pPr>
      <a:lvl2pPr algn="r" rtl="0" eaLnBrk="1" fontAlgn="base" hangingPunct="1">
        <a:spcBef>
          <a:spcPct val="0"/>
        </a:spcBef>
        <a:spcAft>
          <a:spcPct val="0"/>
        </a:spcAft>
        <a:defRPr sz="3200" b="1">
          <a:solidFill>
            <a:schemeClr val="bg1"/>
          </a:solidFill>
          <a:latin typeface="Arial" charset="0"/>
        </a:defRPr>
      </a:lvl2pPr>
      <a:lvl3pPr algn="r" rtl="0" eaLnBrk="1" fontAlgn="base" hangingPunct="1">
        <a:spcBef>
          <a:spcPct val="0"/>
        </a:spcBef>
        <a:spcAft>
          <a:spcPct val="0"/>
        </a:spcAft>
        <a:defRPr sz="3200" b="1">
          <a:solidFill>
            <a:schemeClr val="bg1"/>
          </a:solidFill>
          <a:latin typeface="Arial" charset="0"/>
        </a:defRPr>
      </a:lvl3pPr>
      <a:lvl4pPr algn="r" rtl="0" eaLnBrk="1" fontAlgn="base" hangingPunct="1">
        <a:spcBef>
          <a:spcPct val="0"/>
        </a:spcBef>
        <a:spcAft>
          <a:spcPct val="0"/>
        </a:spcAft>
        <a:defRPr sz="3200" b="1">
          <a:solidFill>
            <a:schemeClr val="bg1"/>
          </a:solidFill>
          <a:latin typeface="Arial" charset="0"/>
        </a:defRPr>
      </a:lvl4pPr>
      <a:lvl5pPr algn="r" rtl="0" eaLnBrk="1" fontAlgn="base" hangingPunct="1">
        <a:spcBef>
          <a:spcPct val="0"/>
        </a:spcBef>
        <a:spcAft>
          <a:spcPct val="0"/>
        </a:spcAft>
        <a:defRPr sz="3200" b="1">
          <a:solidFill>
            <a:schemeClr val="bg1"/>
          </a:solidFill>
          <a:latin typeface="Arial" charset="0"/>
        </a:defRPr>
      </a:lvl5pPr>
      <a:lvl6pPr marL="457200" algn="r" rtl="0" eaLnBrk="1" fontAlgn="base" hangingPunct="1">
        <a:spcBef>
          <a:spcPct val="0"/>
        </a:spcBef>
        <a:spcAft>
          <a:spcPct val="0"/>
        </a:spcAft>
        <a:defRPr sz="3200" b="1">
          <a:solidFill>
            <a:schemeClr val="bg1"/>
          </a:solidFill>
          <a:latin typeface="Arial" charset="0"/>
        </a:defRPr>
      </a:lvl6pPr>
      <a:lvl7pPr marL="914400" algn="r" rtl="0" eaLnBrk="1" fontAlgn="base" hangingPunct="1">
        <a:spcBef>
          <a:spcPct val="0"/>
        </a:spcBef>
        <a:spcAft>
          <a:spcPct val="0"/>
        </a:spcAft>
        <a:defRPr sz="3200" b="1">
          <a:solidFill>
            <a:schemeClr val="bg1"/>
          </a:solidFill>
          <a:latin typeface="Arial" charset="0"/>
        </a:defRPr>
      </a:lvl7pPr>
      <a:lvl8pPr marL="1371600" algn="r" rtl="0" eaLnBrk="1" fontAlgn="base" hangingPunct="1">
        <a:spcBef>
          <a:spcPct val="0"/>
        </a:spcBef>
        <a:spcAft>
          <a:spcPct val="0"/>
        </a:spcAft>
        <a:defRPr sz="3200" b="1">
          <a:solidFill>
            <a:schemeClr val="bg1"/>
          </a:solidFill>
          <a:latin typeface="Arial" charset="0"/>
        </a:defRPr>
      </a:lvl8pPr>
      <a:lvl9pPr marL="1828800" algn="r" rtl="0" eaLnBrk="1" fontAlgn="base" hangingPunct="1">
        <a:spcBef>
          <a:spcPct val="0"/>
        </a:spcBef>
        <a:spcAft>
          <a:spcPct val="0"/>
        </a:spcAft>
        <a:defRPr sz="3200" b="1">
          <a:solidFill>
            <a:schemeClr val="bg1"/>
          </a:solidFill>
          <a:latin typeface="Arial" charset="0"/>
        </a:defRPr>
      </a:lvl9pPr>
    </p:titleStyle>
    <p:bodyStyle>
      <a:lvl1pPr marL="230188" indent="-230188" algn="l" rtl="0" eaLnBrk="1" fontAlgn="base" hangingPunct="1">
        <a:spcBef>
          <a:spcPct val="0"/>
        </a:spcBef>
        <a:spcAft>
          <a:spcPct val="35000"/>
        </a:spcAft>
        <a:buClr>
          <a:schemeClr val="tx2">
            <a:lumMod val="75000"/>
          </a:schemeClr>
        </a:buClr>
        <a:buSzPct val="120000"/>
        <a:buFont typeface="Segoe UI" pitchFamily="34" charset="0"/>
        <a:buChar char="•"/>
        <a:defRPr sz="2800">
          <a:solidFill>
            <a:schemeClr val="tx2"/>
          </a:solidFill>
          <a:latin typeface="Segoe UI" pitchFamily="34" charset="0"/>
          <a:ea typeface="+mn-ea"/>
          <a:cs typeface="Segoe UI" pitchFamily="34" charset="0"/>
        </a:defRPr>
      </a:lvl1pPr>
      <a:lvl2pPr marL="679450" indent="-334963" algn="l" rtl="0" eaLnBrk="1" fontAlgn="base" hangingPunct="1">
        <a:spcBef>
          <a:spcPct val="0"/>
        </a:spcBef>
        <a:spcAft>
          <a:spcPct val="25000"/>
        </a:spcAft>
        <a:buClr>
          <a:schemeClr val="tx2"/>
        </a:buClr>
        <a:buSzPct val="125000"/>
        <a:buFont typeface="Arial" pitchFamily="34" charset="0"/>
        <a:buChar char="•"/>
        <a:defRPr sz="2400">
          <a:solidFill>
            <a:schemeClr val="tx2"/>
          </a:solidFill>
          <a:latin typeface="Segoe UI" pitchFamily="34" charset="0"/>
          <a:cs typeface="Segoe UI" pitchFamily="34" charset="0"/>
        </a:defRPr>
      </a:lvl2pPr>
      <a:lvl3pPr marL="1031875" indent="-238125" algn="l" rtl="0" eaLnBrk="1" fontAlgn="base" hangingPunct="1">
        <a:spcBef>
          <a:spcPct val="0"/>
        </a:spcBef>
        <a:spcAft>
          <a:spcPct val="25000"/>
        </a:spcAft>
        <a:buClr>
          <a:schemeClr val="tx2"/>
        </a:buClr>
        <a:buSzPct val="100000"/>
        <a:buFont typeface="Courier New" pitchFamily="49" charset="0"/>
        <a:buChar char="o"/>
        <a:defRPr sz="2000">
          <a:solidFill>
            <a:schemeClr val="tx2"/>
          </a:solidFill>
          <a:latin typeface="Segoe UI" pitchFamily="34" charset="0"/>
          <a:cs typeface="Segoe UI" pitchFamily="34" charset="0"/>
        </a:defRPr>
      </a:lvl3pPr>
      <a:lvl4pPr marL="1371600" indent="-225425" algn="l" rtl="0" eaLnBrk="1" fontAlgn="base" hangingPunct="1">
        <a:spcBef>
          <a:spcPct val="0"/>
        </a:spcBef>
        <a:spcAft>
          <a:spcPct val="25000"/>
        </a:spcAft>
        <a:buClr>
          <a:schemeClr val="tx2"/>
        </a:buClr>
        <a:buChar char="–"/>
        <a:defRPr>
          <a:solidFill>
            <a:schemeClr val="tx2"/>
          </a:solidFill>
          <a:latin typeface="Segoe UI" pitchFamily="34" charset="0"/>
          <a:cs typeface="Segoe UI" pitchFamily="34" charset="0"/>
        </a:defRPr>
      </a:lvl4pPr>
      <a:lvl5pPr marL="1485900" indent="233363" algn="l" rtl="0" eaLnBrk="1" fontAlgn="base" hangingPunct="1">
        <a:spcBef>
          <a:spcPct val="0"/>
        </a:spcBef>
        <a:spcAft>
          <a:spcPct val="25000"/>
        </a:spcAft>
        <a:defRPr>
          <a:solidFill>
            <a:schemeClr val="tx2"/>
          </a:solidFill>
          <a:latin typeface="Segoe UI" pitchFamily="34" charset="0"/>
          <a:cs typeface="Segoe UI" pitchFamily="34" charset="0"/>
        </a:defRPr>
      </a:lvl5pPr>
      <a:lvl6pPr marL="1943100" indent="233363" algn="l" rtl="0" eaLnBrk="1" fontAlgn="base" hangingPunct="1">
        <a:spcBef>
          <a:spcPct val="0"/>
        </a:spcBef>
        <a:spcAft>
          <a:spcPct val="25000"/>
        </a:spcAft>
        <a:defRPr>
          <a:solidFill>
            <a:srgbClr val="008CCC"/>
          </a:solidFill>
          <a:latin typeface="+mn-lt"/>
        </a:defRPr>
      </a:lvl6pPr>
      <a:lvl7pPr marL="2400300" indent="233363" algn="l" rtl="0" eaLnBrk="1" fontAlgn="base" hangingPunct="1">
        <a:spcBef>
          <a:spcPct val="0"/>
        </a:spcBef>
        <a:spcAft>
          <a:spcPct val="25000"/>
        </a:spcAft>
        <a:defRPr>
          <a:solidFill>
            <a:srgbClr val="008CCC"/>
          </a:solidFill>
          <a:latin typeface="+mn-lt"/>
        </a:defRPr>
      </a:lvl7pPr>
      <a:lvl8pPr marL="2857500" indent="233363" algn="l" rtl="0" eaLnBrk="1" fontAlgn="base" hangingPunct="1">
        <a:spcBef>
          <a:spcPct val="0"/>
        </a:spcBef>
        <a:spcAft>
          <a:spcPct val="25000"/>
        </a:spcAft>
        <a:defRPr>
          <a:solidFill>
            <a:srgbClr val="008CCC"/>
          </a:solidFill>
          <a:latin typeface="+mn-lt"/>
        </a:defRPr>
      </a:lvl8pPr>
      <a:lvl9pPr marL="3314700" indent="233363" algn="l" rtl="0" eaLnBrk="1" fontAlgn="base" hangingPunct="1">
        <a:spcBef>
          <a:spcPct val="0"/>
        </a:spcBef>
        <a:spcAft>
          <a:spcPct val="25000"/>
        </a:spcAft>
        <a:defRPr>
          <a:solidFill>
            <a:srgbClr val="008CCC"/>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log_ou_site.com.b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tinyurl.com/SolidQConferenc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fabiano_amorim@bol.com.b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www.simple-talk.com/sql/performance/lipoaspiration-in-your-sql-server-database/" TargetMode="External"/><Relationship Id="rId4" Type="http://schemas.openxmlformats.org/officeDocument/2006/relationships/hyperlink" Target="http://blogs.solidq.com/fabianosqlserv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connect.microsoft.com/SQLServer/feedback/details/643850/filtered-index-execution-plan-is-not-optimized" TargetMode="External"/><Relationship Id="rId4" Type="http://schemas.openxmlformats.org/officeDocument/2006/relationships/hyperlink" Target="http://connect.microsoft.com/SQLServer/feedback/details/454744/filtered-index-not-used-and-key-lookup-with-no-output#detail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2"/>
          </p:nvPr>
        </p:nvSpPr>
        <p:spPr>
          <a:xfrm>
            <a:off x="388961" y="1436073"/>
            <a:ext cx="8229600" cy="2947916"/>
          </a:xfrm>
        </p:spPr>
        <p:txBody>
          <a:bodyPr>
            <a:normAutofit/>
          </a:bodyPr>
          <a:lstStyle/>
          <a:p>
            <a:pPr>
              <a:spcBef>
                <a:spcPts val="600"/>
              </a:spcBef>
              <a:spcAft>
                <a:spcPts val="1800"/>
              </a:spcAft>
            </a:pPr>
            <a:r>
              <a:rPr lang="en-US" b="1" i="1" dirty="0" err="1"/>
              <a:t>Marília</a:t>
            </a:r>
            <a:r>
              <a:rPr lang="en-US" b="1" i="1" dirty="0"/>
              <a:t> </a:t>
            </a:r>
            <a:r>
              <a:rPr lang="en-US" b="1" i="1" dirty="0" err="1" smtClean="0"/>
              <a:t>TechDay</a:t>
            </a:r>
            <a:r>
              <a:rPr lang="en-US" b="1" i="1" dirty="0" smtClean="0"/>
              <a:t>                        04-Junho|2011</a:t>
            </a:r>
          </a:p>
          <a:p>
            <a:pPr>
              <a:spcBef>
                <a:spcPts val="600"/>
              </a:spcBef>
              <a:spcAft>
                <a:spcPts val="1800"/>
              </a:spcAft>
            </a:pPr>
            <a:r>
              <a:rPr lang="en-US" sz="3600" dirty="0" err="1" smtClean="0"/>
              <a:t>Lipoaspiração</a:t>
            </a:r>
            <a:r>
              <a:rPr lang="en-US" sz="3600" dirty="0" smtClean="0"/>
              <a:t> no </a:t>
            </a:r>
            <a:r>
              <a:rPr lang="en-US" sz="3600" dirty="0" err="1" smtClean="0"/>
              <a:t>seu</a:t>
            </a:r>
            <a:r>
              <a:rPr lang="en-US" sz="3600" dirty="0" smtClean="0"/>
              <a:t> </a:t>
            </a:r>
            <a:r>
              <a:rPr lang="en-US" sz="3600" dirty="0" err="1" smtClean="0"/>
              <a:t>banco</a:t>
            </a:r>
            <a:r>
              <a:rPr lang="en-US" sz="3600" dirty="0" smtClean="0"/>
              <a:t> de dados Volume 2</a:t>
            </a:r>
          </a:p>
        </p:txBody>
      </p:sp>
      <p:sp>
        <p:nvSpPr>
          <p:cNvPr id="4" name="Subtitle 2"/>
          <p:cNvSpPr txBox="1">
            <a:spLocks/>
          </p:cNvSpPr>
          <p:nvPr/>
        </p:nvSpPr>
        <p:spPr>
          <a:xfrm>
            <a:off x="0" y="5157980"/>
            <a:ext cx="9144000" cy="1290118"/>
          </a:xfrm>
          <a:prstGeom prst="rect">
            <a:avLst/>
          </a:prstGeom>
        </p:spPr>
        <p:txBody>
          <a:bodyPr/>
          <a:lstStyle>
            <a:lvl1pPr marL="230188" indent="-230188" algn="l" rtl="0" eaLnBrk="1" fontAlgn="base" hangingPunct="1">
              <a:spcBef>
                <a:spcPct val="0"/>
              </a:spcBef>
              <a:spcAft>
                <a:spcPct val="35000"/>
              </a:spcAft>
              <a:buClr>
                <a:schemeClr val="tx2">
                  <a:lumMod val="75000"/>
                </a:schemeClr>
              </a:buClr>
              <a:buSzPct val="120000"/>
              <a:buFont typeface="Segoe UI" pitchFamily="34" charset="0"/>
              <a:buChar char="•"/>
              <a:defRPr sz="2800">
                <a:solidFill>
                  <a:schemeClr val="tx2"/>
                </a:solidFill>
                <a:latin typeface="Segoe UI" pitchFamily="34" charset="0"/>
                <a:ea typeface="+mn-ea"/>
                <a:cs typeface="Segoe UI" pitchFamily="34" charset="0"/>
              </a:defRPr>
            </a:lvl1pPr>
            <a:lvl2pPr marL="679450" indent="-334963" algn="l" rtl="0" eaLnBrk="1" fontAlgn="base" hangingPunct="1">
              <a:spcBef>
                <a:spcPct val="0"/>
              </a:spcBef>
              <a:spcAft>
                <a:spcPct val="25000"/>
              </a:spcAft>
              <a:buClr>
                <a:schemeClr val="tx2"/>
              </a:buClr>
              <a:buSzPct val="125000"/>
              <a:buFont typeface="Arial" pitchFamily="34" charset="0"/>
              <a:buChar char="•"/>
              <a:defRPr sz="2400">
                <a:solidFill>
                  <a:schemeClr val="tx2"/>
                </a:solidFill>
                <a:latin typeface="Segoe UI" pitchFamily="34" charset="0"/>
                <a:cs typeface="Segoe UI" pitchFamily="34" charset="0"/>
              </a:defRPr>
            </a:lvl2pPr>
            <a:lvl3pPr marL="1031875" indent="-238125" algn="l" rtl="0" eaLnBrk="1" fontAlgn="base" hangingPunct="1">
              <a:spcBef>
                <a:spcPct val="0"/>
              </a:spcBef>
              <a:spcAft>
                <a:spcPct val="25000"/>
              </a:spcAft>
              <a:buClr>
                <a:schemeClr val="tx2"/>
              </a:buClr>
              <a:buSzPct val="100000"/>
              <a:buFont typeface="Courier New" pitchFamily="49" charset="0"/>
              <a:buChar char="o"/>
              <a:defRPr sz="2000">
                <a:solidFill>
                  <a:schemeClr val="tx2"/>
                </a:solidFill>
                <a:latin typeface="Segoe UI" pitchFamily="34" charset="0"/>
                <a:cs typeface="Segoe UI" pitchFamily="34" charset="0"/>
              </a:defRPr>
            </a:lvl3pPr>
            <a:lvl4pPr marL="1371600" indent="-225425" algn="l" rtl="0" eaLnBrk="1" fontAlgn="base" hangingPunct="1">
              <a:spcBef>
                <a:spcPct val="0"/>
              </a:spcBef>
              <a:spcAft>
                <a:spcPct val="25000"/>
              </a:spcAft>
              <a:buClr>
                <a:schemeClr val="tx2"/>
              </a:buClr>
              <a:buChar char="–"/>
              <a:defRPr>
                <a:solidFill>
                  <a:schemeClr val="tx2"/>
                </a:solidFill>
                <a:latin typeface="Segoe UI" pitchFamily="34" charset="0"/>
                <a:cs typeface="Segoe UI" pitchFamily="34" charset="0"/>
              </a:defRPr>
            </a:lvl4pPr>
            <a:lvl5pPr marL="1485900" indent="233363" algn="l" rtl="0" eaLnBrk="1" fontAlgn="base" hangingPunct="1">
              <a:spcBef>
                <a:spcPct val="0"/>
              </a:spcBef>
              <a:spcAft>
                <a:spcPct val="25000"/>
              </a:spcAft>
              <a:defRPr>
                <a:solidFill>
                  <a:schemeClr val="tx2"/>
                </a:solidFill>
                <a:latin typeface="Segoe UI" pitchFamily="34" charset="0"/>
                <a:cs typeface="Segoe UI" pitchFamily="34" charset="0"/>
              </a:defRPr>
            </a:lvl5pPr>
            <a:lvl6pPr marL="1943100" indent="233363" algn="l" rtl="0" eaLnBrk="1" fontAlgn="base" hangingPunct="1">
              <a:spcBef>
                <a:spcPct val="0"/>
              </a:spcBef>
              <a:spcAft>
                <a:spcPct val="25000"/>
              </a:spcAft>
              <a:defRPr>
                <a:solidFill>
                  <a:srgbClr val="008CCC"/>
                </a:solidFill>
                <a:latin typeface="+mn-lt"/>
              </a:defRPr>
            </a:lvl6pPr>
            <a:lvl7pPr marL="2400300" indent="233363" algn="l" rtl="0" eaLnBrk="1" fontAlgn="base" hangingPunct="1">
              <a:spcBef>
                <a:spcPct val="0"/>
              </a:spcBef>
              <a:spcAft>
                <a:spcPct val="25000"/>
              </a:spcAft>
              <a:defRPr>
                <a:solidFill>
                  <a:srgbClr val="008CCC"/>
                </a:solidFill>
                <a:latin typeface="+mn-lt"/>
              </a:defRPr>
            </a:lvl7pPr>
            <a:lvl8pPr marL="2857500" indent="233363" algn="l" rtl="0" eaLnBrk="1" fontAlgn="base" hangingPunct="1">
              <a:spcBef>
                <a:spcPct val="0"/>
              </a:spcBef>
              <a:spcAft>
                <a:spcPct val="25000"/>
              </a:spcAft>
              <a:defRPr>
                <a:solidFill>
                  <a:srgbClr val="008CCC"/>
                </a:solidFill>
                <a:latin typeface="+mn-lt"/>
              </a:defRPr>
            </a:lvl8pPr>
            <a:lvl9pPr marL="3314700" indent="233363" algn="l" rtl="0" eaLnBrk="1" fontAlgn="base" hangingPunct="1">
              <a:spcBef>
                <a:spcPct val="0"/>
              </a:spcBef>
              <a:spcAft>
                <a:spcPct val="25000"/>
              </a:spcAft>
              <a:defRPr>
                <a:solidFill>
                  <a:srgbClr val="008CCC"/>
                </a:solidFill>
                <a:latin typeface="+mn-lt"/>
              </a:defRPr>
            </a:lvl9pPr>
          </a:lstStyle>
          <a:p>
            <a:pPr marL="0" indent="0" algn="ctr">
              <a:buNone/>
            </a:pPr>
            <a:r>
              <a:rPr lang="en-US" sz="2000" b="1" dirty="0" smtClean="0"/>
              <a:t>Fabiano </a:t>
            </a:r>
            <a:r>
              <a:rPr lang="en-US" sz="2000" b="1" dirty="0" err="1" smtClean="0"/>
              <a:t>Neves</a:t>
            </a:r>
            <a:r>
              <a:rPr lang="en-US" sz="2000" b="1" dirty="0" smtClean="0"/>
              <a:t> Amorim</a:t>
            </a:r>
            <a:r>
              <a:rPr lang="en-US" sz="2000" dirty="0" smtClean="0"/>
              <a:t> MCITP BI, DBD, ADM / MCTS / MCP</a:t>
            </a:r>
          </a:p>
          <a:p>
            <a:pPr marL="0" indent="0" algn="ctr">
              <a:buNone/>
            </a:pPr>
            <a:r>
              <a:rPr lang="pt-BR" sz="2000" dirty="0" smtClean="0">
                <a:hlinkClick r:id="rId3"/>
              </a:rPr>
              <a:t>http://blogs.solidq.com/fabianosqlserver/ | @</a:t>
            </a:r>
            <a:r>
              <a:rPr lang="pt-BR" sz="2000" dirty="0" err="1" smtClean="0">
                <a:hlinkClick r:id="rId3"/>
              </a:rPr>
              <a:t>mcflyamorim</a:t>
            </a:r>
            <a:r>
              <a:rPr lang="pt-BR" sz="2000" dirty="0" smtClean="0">
                <a:hlinkClick r:id="rId3"/>
              </a:rPr>
              <a:t> | fabiano_amorim@bol.com.br</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Data Types</a:t>
            </a:r>
            <a:endParaRPr lang="en-US" sz="3600" dirty="0">
              <a:solidFill>
                <a:schemeClr val="tx2"/>
              </a:solidFill>
            </a:endParaRPr>
          </a:p>
        </p:txBody>
      </p:sp>
      <p:sp>
        <p:nvSpPr>
          <p:cNvPr id="5" name="Text Placeholder 2"/>
          <p:cNvSpPr>
            <a:spLocks noGrp="1"/>
          </p:cNvSpPr>
          <p:nvPr>
            <p:ph idx="4294967295"/>
          </p:nvPr>
        </p:nvSpPr>
        <p:spPr>
          <a:xfrm>
            <a:off x="381000" y="911026"/>
            <a:ext cx="8382000" cy="4585871"/>
          </a:xfrm>
          <a:prstGeom prst="rect">
            <a:avLst/>
          </a:prstGeom>
        </p:spPr>
        <p:txBody>
          <a:bodyPr>
            <a:normAutofit fontScale="92500" lnSpcReduction="10000"/>
          </a:bodyPr>
          <a:lstStyle/>
          <a:p>
            <a:r>
              <a:rPr lang="en-US" sz="2800" dirty="0" err="1" smtClean="0"/>
              <a:t>Usar</a:t>
            </a:r>
            <a:r>
              <a:rPr lang="en-US" sz="2800" dirty="0" smtClean="0"/>
              <a:t> o </a:t>
            </a:r>
            <a:r>
              <a:rPr lang="en-US" sz="2800" dirty="0" err="1" smtClean="0"/>
              <a:t>datatype</a:t>
            </a:r>
            <a:r>
              <a:rPr lang="en-US" sz="2800" dirty="0" smtClean="0"/>
              <a:t> </a:t>
            </a:r>
            <a:r>
              <a:rPr lang="en-US" sz="2800" dirty="0" err="1" smtClean="0"/>
              <a:t>correto</a:t>
            </a:r>
            <a:r>
              <a:rPr lang="en-US" sz="2800" dirty="0" smtClean="0"/>
              <a:t> </a:t>
            </a:r>
            <a:r>
              <a:rPr lang="en-US" sz="2800" dirty="0" err="1" smtClean="0"/>
              <a:t>para</a:t>
            </a:r>
            <a:r>
              <a:rPr lang="en-US" sz="2800" dirty="0" smtClean="0"/>
              <a:t> o valor a </a:t>
            </a:r>
            <a:r>
              <a:rPr lang="en-US" sz="2800" dirty="0" err="1" smtClean="0"/>
              <a:t>ser</a:t>
            </a:r>
            <a:r>
              <a:rPr lang="en-US" sz="2800" dirty="0" smtClean="0"/>
              <a:t> </a:t>
            </a:r>
            <a:r>
              <a:rPr lang="en-US" sz="2800" dirty="0" err="1" smtClean="0"/>
              <a:t>armazenado</a:t>
            </a:r>
            <a:endParaRPr lang="en-US" sz="2800" dirty="0" smtClean="0"/>
          </a:p>
          <a:p>
            <a:r>
              <a:rPr lang="en-US" sz="2800" dirty="0" smtClean="0"/>
              <a:t>Não precisa </a:t>
            </a:r>
            <a:r>
              <a:rPr lang="en-US" sz="2800" dirty="0" err="1" smtClean="0"/>
              <a:t>ser</a:t>
            </a:r>
            <a:r>
              <a:rPr lang="en-US" sz="2800" dirty="0" smtClean="0"/>
              <a:t> </a:t>
            </a:r>
            <a:r>
              <a:rPr lang="en-US" sz="2800" dirty="0" err="1" smtClean="0"/>
              <a:t>pão</a:t>
            </a:r>
            <a:r>
              <a:rPr lang="en-US" sz="2800" dirty="0" smtClean="0"/>
              <a:t> </a:t>
            </a:r>
            <a:r>
              <a:rPr lang="en-US" sz="2800" dirty="0" err="1" smtClean="0"/>
              <a:t>duro</a:t>
            </a:r>
            <a:endParaRPr lang="en-US" sz="2800" dirty="0" smtClean="0"/>
          </a:p>
          <a:p>
            <a:r>
              <a:rPr lang="en-US" sz="2800" dirty="0" err="1" smtClean="0"/>
              <a:t>Exemplos</a:t>
            </a:r>
            <a:r>
              <a:rPr lang="en-US" sz="2800" dirty="0" smtClean="0"/>
              <a:t>:</a:t>
            </a:r>
          </a:p>
          <a:p>
            <a:pPr lvl="1"/>
            <a:r>
              <a:rPr lang="en-US" sz="2200" dirty="0" err="1" smtClean="0"/>
              <a:t>DateTime</a:t>
            </a:r>
            <a:r>
              <a:rPr lang="en-US" sz="2200" dirty="0" smtClean="0"/>
              <a:t> </a:t>
            </a:r>
            <a:r>
              <a:rPr lang="en-US" sz="2200" dirty="0" err="1" smtClean="0"/>
              <a:t>para</a:t>
            </a:r>
            <a:r>
              <a:rPr lang="en-US" sz="2200" dirty="0" smtClean="0"/>
              <a:t> </a:t>
            </a:r>
            <a:r>
              <a:rPr lang="en-US" sz="2200" dirty="0" err="1" smtClean="0"/>
              <a:t>SmalldateTime</a:t>
            </a:r>
            <a:endParaRPr lang="en-US" sz="2200" dirty="0" smtClean="0"/>
          </a:p>
          <a:p>
            <a:pPr lvl="1"/>
            <a:r>
              <a:rPr lang="en-US" sz="2200" dirty="0" err="1" smtClean="0"/>
              <a:t>Datetime</a:t>
            </a:r>
            <a:r>
              <a:rPr lang="en-US" sz="2200" dirty="0" smtClean="0"/>
              <a:t> </a:t>
            </a:r>
            <a:r>
              <a:rPr lang="en-US" sz="2200" dirty="0" err="1" smtClean="0"/>
              <a:t>para</a:t>
            </a:r>
            <a:r>
              <a:rPr lang="en-US" sz="2200" dirty="0" smtClean="0"/>
              <a:t> Date</a:t>
            </a:r>
          </a:p>
          <a:p>
            <a:pPr lvl="1"/>
            <a:r>
              <a:rPr lang="en-US" sz="2200" dirty="0" err="1" smtClean="0"/>
              <a:t>SmallDateTime</a:t>
            </a:r>
            <a:r>
              <a:rPr lang="en-US" sz="2200" dirty="0" smtClean="0"/>
              <a:t> </a:t>
            </a:r>
            <a:r>
              <a:rPr lang="en-US" sz="2200" dirty="0" err="1" smtClean="0"/>
              <a:t>para</a:t>
            </a:r>
            <a:r>
              <a:rPr lang="en-US" sz="2200" dirty="0" smtClean="0"/>
              <a:t> Date</a:t>
            </a:r>
          </a:p>
          <a:p>
            <a:pPr lvl="1"/>
            <a:r>
              <a:rPr lang="en-US" sz="2200" dirty="0" err="1" smtClean="0"/>
              <a:t>BigInt</a:t>
            </a:r>
            <a:r>
              <a:rPr lang="en-US" sz="2200" dirty="0" smtClean="0"/>
              <a:t> </a:t>
            </a:r>
            <a:r>
              <a:rPr lang="en-US" sz="2200" dirty="0" err="1" smtClean="0"/>
              <a:t>para</a:t>
            </a:r>
            <a:r>
              <a:rPr lang="en-US" sz="2200" dirty="0" smtClean="0"/>
              <a:t> Integer</a:t>
            </a:r>
          </a:p>
          <a:p>
            <a:pPr lvl="1"/>
            <a:r>
              <a:rPr lang="en-US" sz="2200" dirty="0" smtClean="0"/>
              <a:t>Integer </a:t>
            </a:r>
            <a:r>
              <a:rPr lang="en-US" sz="2200" dirty="0" err="1" smtClean="0"/>
              <a:t>para</a:t>
            </a:r>
            <a:r>
              <a:rPr lang="en-US" sz="2200" dirty="0" smtClean="0"/>
              <a:t> </a:t>
            </a:r>
            <a:r>
              <a:rPr lang="en-US" sz="2200" dirty="0" err="1" smtClean="0"/>
              <a:t>SmallInt</a:t>
            </a:r>
            <a:endParaRPr lang="en-US" sz="2200" dirty="0" smtClean="0"/>
          </a:p>
          <a:p>
            <a:pPr lvl="1"/>
            <a:r>
              <a:rPr lang="en-US" sz="2200" dirty="0" err="1" smtClean="0"/>
              <a:t>SmallInt</a:t>
            </a:r>
            <a:r>
              <a:rPr lang="en-US" sz="2200" dirty="0" smtClean="0"/>
              <a:t> </a:t>
            </a:r>
            <a:r>
              <a:rPr lang="en-US" sz="2200" dirty="0" err="1" smtClean="0"/>
              <a:t>para</a:t>
            </a:r>
            <a:r>
              <a:rPr lang="en-US" sz="2200" dirty="0" smtClean="0"/>
              <a:t> </a:t>
            </a:r>
            <a:r>
              <a:rPr lang="en-US" sz="2200" dirty="0" err="1" smtClean="0"/>
              <a:t>TinyInt</a:t>
            </a:r>
            <a:endParaRPr lang="en-US" sz="2200" dirty="0" smtClean="0"/>
          </a:p>
          <a:p>
            <a:pPr lvl="1"/>
            <a:r>
              <a:rPr lang="en-US" sz="2200" dirty="0" smtClean="0"/>
              <a:t>Char </a:t>
            </a:r>
            <a:r>
              <a:rPr lang="en-US" sz="2200" dirty="0" err="1" smtClean="0"/>
              <a:t>para</a:t>
            </a:r>
            <a:r>
              <a:rPr lang="en-US" sz="2200" dirty="0" smtClean="0"/>
              <a:t> </a:t>
            </a:r>
            <a:r>
              <a:rPr lang="en-US" sz="2200" dirty="0" err="1" smtClean="0"/>
              <a:t>VarChar</a:t>
            </a:r>
            <a:endParaRPr lang="en-US" sz="2200" dirty="0" smtClean="0"/>
          </a:p>
          <a:p>
            <a:pPr lvl="1"/>
            <a:r>
              <a:rPr lang="en-US" sz="2200" dirty="0" err="1" smtClean="0"/>
              <a:t>NVarchar</a:t>
            </a:r>
            <a:r>
              <a:rPr lang="en-US" sz="2200" dirty="0" smtClean="0"/>
              <a:t> </a:t>
            </a:r>
            <a:r>
              <a:rPr lang="en-US" sz="2200" dirty="0" err="1" smtClean="0"/>
              <a:t>para</a:t>
            </a:r>
            <a:r>
              <a:rPr lang="en-US" sz="2200" dirty="0" smtClean="0"/>
              <a:t> </a:t>
            </a:r>
            <a:r>
              <a:rPr lang="en-US" sz="2200" dirty="0" err="1" smtClean="0"/>
              <a:t>VarChar</a:t>
            </a:r>
            <a:endParaRPr lang="en-US" sz="2200" dirty="0" smtClean="0"/>
          </a:p>
        </p:txBody>
      </p:sp>
      <p:graphicFrame>
        <p:nvGraphicFramePr>
          <p:cNvPr id="3" name="Tabela 2"/>
          <p:cNvGraphicFramePr>
            <a:graphicFrameLocks noGrp="1"/>
          </p:cNvGraphicFramePr>
          <p:nvPr>
            <p:extLst>
              <p:ext uri="{D42A27DB-BD31-4B8C-83A1-F6EECF244321}">
                <p14:modId xmlns:p14="http://schemas.microsoft.com/office/powerpoint/2010/main" val="869035244"/>
              </p:ext>
            </p:extLst>
          </p:nvPr>
        </p:nvGraphicFramePr>
        <p:xfrm>
          <a:off x="5157344" y="2575001"/>
          <a:ext cx="3602395" cy="3608652"/>
        </p:xfrm>
        <a:graphic>
          <a:graphicData uri="http://schemas.openxmlformats.org/drawingml/2006/table">
            <a:tbl>
              <a:tblPr firstRow="1" firstCol="1" bandRow="1">
                <a:tableStyleId>{5C22544A-7EE6-4342-B048-85BDC9FD1C3A}</a:tableStyleId>
              </a:tblPr>
              <a:tblGrid>
                <a:gridCol w="1883606"/>
                <a:gridCol w="1718789"/>
              </a:tblGrid>
              <a:tr h="304782">
                <a:tc>
                  <a:txBody>
                    <a:bodyPr/>
                    <a:lstStyle/>
                    <a:p>
                      <a:pPr algn="ctr">
                        <a:lnSpc>
                          <a:spcPct val="115000"/>
                        </a:lnSpc>
                        <a:spcAft>
                          <a:spcPts val="0"/>
                        </a:spcAft>
                      </a:pPr>
                      <a:r>
                        <a:rPr lang="pt-BR" sz="1600" dirty="0">
                          <a:effectLst/>
                        </a:rPr>
                        <a:t>Data </a:t>
                      </a:r>
                      <a:r>
                        <a:rPr lang="pt-BR" sz="1600" dirty="0" err="1">
                          <a:effectLst/>
                        </a:rPr>
                        <a:t>Type</a:t>
                      </a:r>
                      <a:endParaRPr lang="pt-BR" sz="1600" dirty="0">
                        <a:effectLst/>
                        <a:latin typeface="Calibri"/>
                        <a:ea typeface="Times New Roman"/>
                        <a:cs typeface="Times New Roman"/>
                      </a:endParaRPr>
                    </a:p>
                  </a:txBody>
                  <a:tcPr marL="44450" marR="44450" marT="0" marB="0" anchor="b">
                    <a:solidFill>
                      <a:schemeClr val="tx2">
                        <a:lumMod val="75000"/>
                      </a:schemeClr>
                    </a:solidFill>
                  </a:tcPr>
                </a:tc>
                <a:tc>
                  <a:txBody>
                    <a:bodyPr/>
                    <a:lstStyle/>
                    <a:p>
                      <a:pPr algn="ctr">
                        <a:lnSpc>
                          <a:spcPct val="115000"/>
                        </a:lnSpc>
                        <a:spcAft>
                          <a:spcPts val="0"/>
                        </a:spcAft>
                      </a:pPr>
                      <a:r>
                        <a:rPr lang="pt-BR" sz="1600" dirty="0" smtClean="0">
                          <a:effectLst/>
                        </a:rPr>
                        <a:t>Tamanho em Bytes</a:t>
                      </a:r>
                      <a:endParaRPr lang="pt-BR" sz="1600" dirty="0">
                        <a:effectLst/>
                        <a:latin typeface="Calibri"/>
                        <a:ea typeface="Times New Roman"/>
                        <a:cs typeface="Times New Roman"/>
                      </a:endParaRPr>
                    </a:p>
                  </a:txBody>
                  <a:tcPr marL="44450" marR="44450" marT="0" marB="0" anchor="b">
                    <a:solidFill>
                      <a:schemeClr val="tx2">
                        <a:lumMod val="75000"/>
                      </a:schemeClr>
                    </a:solidFill>
                  </a:tcPr>
                </a:tc>
              </a:tr>
              <a:tr h="304782">
                <a:tc>
                  <a:txBody>
                    <a:bodyPr/>
                    <a:lstStyle/>
                    <a:p>
                      <a:pPr>
                        <a:lnSpc>
                          <a:spcPct val="115000"/>
                        </a:lnSpc>
                        <a:spcAft>
                          <a:spcPts val="0"/>
                        </a:spcAft>
                      </a:pPr>
                      <a:r>
                        <a:rPr lang="pt-BR" sz="1600">
                          <a:effectLst/>
                        </a:rPr>
                        <a:t>DateTime</a:t>
                      </a:r>
                      <a:endParaRPr lang="pt-BR" sz="1600">
                        <a:effectLst/>
                        <a:latin typeface="Calibri"/>
                        <a:ea typeface="Times New Roman"/>
                        <a:cs typeface="Times New Roman"/>
                      </a:endParaRPr>
                    </a:p>
                  </a:txBody>
                  <a:tcPr marL="44450" marR="44450" marT="0" marB="0" anchor="b">
                    <a:solidFill>
                      <a:schemeClr val="tx2">
                        <a:lumMod val="75000"/>
                      </a:schemeClr>
                    </a:solidFill>
                  </a:tcPr>
                </a:tc>
                <a:tc>
                  <a:txBody>
                    <a:bodyPr/>
                    <a:lstStyle/>
                    <a:p>
                      <a:pPr algn="ctr">
                        <a:lnSpc>
                          <a:spcPct val="115000"/>
                        </a:lnSpc>
                        <a:spcAft>
                          <a:spcPts val="0"/>
                        </a:spcAft>
                      </a:pPr>
                      <a:r>
                        <a:rPr lang="pt-BR" sz="1600" dirty="0">
                          <a:effectLst/>
                        </a:rPr>
                        <a:t>8</a:t>
                      </a:r>
                      <a:endParaRPr lang="pt-BR" sz="1600" dirty="0">
                        <a:effectLst/>
                        <a:latin typeface="Calibri"/>
                        <a:ea typeface="Times New Roman"/>
                        <a:cs typeface="Times New Roman"/>
                      </a:endParaRPr>
                    </a:p>
                  </a:txBody>
                  <a:tcPr marL="44450" marR="44450" marT="0" marB="0" anchor="b">
                    <a:solidFill>
                      <a:schemeClr val="bg2">
                        <a:lumMod val="20000"/>
                        <a:lumOff val="80000"/>
                      </a:schemeClr>
                    </a:solidFill>
                  </a:tcPr>
                </a:tc>
              </a:tr>
              <a:tr h="304782">
                <a:tc>
                  <a:txBody>
                    <a:bodyPr/>
                    <a:lstStyle/>
                    <a:p>
                      <a:pPr>
                        <a:lnSpc>
                          <a:spcPct val="115000"/>
                        </a:lnSpc>
                        <a:spcAft>
                          <a:spcPts val="0"/>
                        </a:spcAft>
                      </a:pPr>
                      <a:r>
                        <a:rPr lang="pt-BR" sz="1600">
                          <a:effectLst/>
                        </a:rPr>
                        <a:t>SmallDateTime</a:t>
                      </a:r>
                      <a:endParaRPr lang="pt-BR" sz="1600">
                        <a:effectLst/>
                        <a:latin typeface="Calibri"/>
                        <a:ea typeface="Times New Roman"/>
                        <a:cs typeface="Times New Roman"/>
                      </a:endParaRPr>
                    </a:p>
                  </a:txBody>
                  <a:tcPr marL="44450" marR="44450" marT="0" marB="0" anchor="b">
                    <a:solidFill>
                      <a:schemeClr val="tx2">
                        <a:lumMod val="75000"/>
                      </a:schemeClr>
                    </a:solidFill>
                  </a:tcPr>
                </a:tc>
                <a:tc>
                  <a:txBody>
                    <a:bodyPr/>
                    <a:lstStyle/>
                    <a:p>
                      <a:pPr algn="ctr">
                        <a:lnSpc>
                          <a:spcPct val="115000"/>
                        </a:lnSpc>
                        <a:spcAft>
                          <a:spcPts val="0"/>
                        </a:spcAft>
                      </a:pPr>
                      <a:r>
                        <a:rPr lang="pt-BR" sz="1600" dirty="0">
                          <a:effectLst/>
                        </a:rPr>
                        <a:t>4</a:t>
                      </a:r>
                      <a:endParaRPr lang="pt-BR" sz="1600" dirty="0">
                        <a:effectLst/>
                        <a:latin typeface="Calibri"/>
                        <a:ea typeface="Times New Roman"/>
                        <a:cs typeface="Times New Roman"/>
                      </a:endParaRPr>
                    </a:p>
                  </a:txBody>
                  <a:tcPr marL="44450" marR="44450" marT="0" marB="0" anchor="b">
                    <a:solidFill>
                      <a:schemeClr val="bg2">
                        <a:lumMod val="20000"/>
                        <a:lumOff val="80000"/>
                      </a:schemeClr>
                    </a:solidFill>
                  </a:tcPr>
                </a:tc>
              </a:tr>
              <a:tr h="304782">
                <a:tc>
                  <a:txBody>
                    <a:bodyPr/>
                    <a:lstStyle/>
                    <a:p>
                      <a:pPr>
                        <a:lnSpc>
                          <a:spcPct val="115000"/>
                        </a:lnSpc>
                        <a:spcAft>
                          <a:spcPts val="0"/>
                        </a:spcAft>
                      </a:pPr>
                      <a:r>
                        <a:rPr lang="pt-BR" sz="1600">
                          <a:effectLst/>
                        </a:rPr>
                        <a:t>Date</a:t>
                      </a:r>
                      <a:endParaRPr lang="pt-BR" sz="1600">
                        <a:effectLst/>
                        <a:latin typeface="Calibri"/>
                        <a:ea typeface="Times New Roman"/>
                        <a:cs typeface="Times New Roman"/>
                      </a:endParaRPr>
                    </a:p>
                  </a:txBody>
                  <a:tcPr marL="44450" marR="44450" marT="0" marB="0" anchor="b">
                    <a:solidFill>
                      <a:schemeClr val="tx2">
                        <a:lumMod val="75000"/>
                      </a:schemeClr>
                    </a:solidFill>
                  </a:tcPr>
                </a:tc>
                <a:tc>
                  <a:txBody>
                    <a:bodyPr/>
                    <a:lstStyle/>
                    <a:p>
                      <a:pPr algn="ctr">
                        <a:lnSpc>
                          <a:spcPct val="115000"/>
                        </a:lnSpc>
                        <a:spcAft>
                          <a:spcPts val="0"/>
                        </a:spcAft>
                      </a:pPr>
                      <a:r>
                        <a:rPr lang="pt-BR" sz="1600" dirty="0">
                          <a:effectLst/>
                        </a:rPr>
                        <a:t>3</a:t>
                      </a:r>
                      <a:endParaRPr lang="pt-BR" sz="1600" dirty="0">
                        <a:effectLst/>
                        <a:latin typeface="Calibri"/>
                        <a:ea typeface="Times New Roman"/>
                        <a:cs typeface="Times New Roman"/>
                      </a:endParaRPr>
                    </a:p>
                  </a:txBody>
                  <a:tcPr marL="44450" marR="44450" marT="0" marB="0" anchor="b">
                    <a:solidFill>
                      <a:schemeClr val="bg2">
                        <a:lumMod val="20000"/>
                        <a:lumOff val="80000"/>
                      </a:schemeClr>
                    </a:solidFill>
                  </a:tcPr>
                </a:tc>
              </a:tr>
              <a:tr h="304782">
                <a:tc>
                  <a:txBody>
                    <a:bodyPr/>
                    <a:lstStyle/>
                    <a:p>
                      <a:pPr>
                        <a:lnSpc>
                          <a:spcPct val="115000"/>
                        </a:lnSpc>
                        <a:spcAft>
                          <a:spcPts val="0"/>
                        </a:spcAft>
                      </a:pPr>
                      <a:r>
                        <a:rPr lang="pt-BR" sz="1600">
                          <a:effectLst/>
                        </a:rPr>
                        <a:t>Time</a:t>
                      </a:r>
                      <a:endParaRPr lang="pt-BR" sz="1600">
                        <a:effectLst/>
                        <a:latin typeface="Calibri"/>
                        <a:ea typeface="Times New Roman"/>
                        <a:cs typeface="Times New Roman"/>
                      </a:endParaRPr>
                    </a:p>
                  </a:txBody>
                  <a:tcPr marL="44450" marR="44450" marT="0" marB="0" anchor="b">
                    <a:solidFill>
                      <a:schemeClr val="tx2">
                        <a:lumMod val="75000"/>
                      </a:schemeClr>
                    </a:solidFill>
                  </a:tcPr>
                </a:tc>
                <a:tc>
                  <a:txBody>
                    <a:bodyPr/>
                    <a:lstStyle/>
                    <a:p>
                      <a:pPr algn="ctr">
                        <a:lnSpc>
                          <a:spcPct val="115000"/>
                        </a:lnSpc>
                        <a:spcAft>
                          <a:spcPts val="0"/>
                        </a:spcAft>
                      </a:pPr>
                      <a:r>
                        <a:rPr lang="pt-BR" sz="1600" dirty="0">
                          <a:effectLst/>
                        </a:rPr>
                        <a:t>5</a:t>
                      </a:r>
                      <a:endParaRPr lang="pt-BR" sz="1600" dirty="0">
                        <a:effectLst/>
                        <a:latin typeface="Calibri"/>
                        <a:ea typeface="Times New Roman"/>
                        <a:cs typeface="Times New Roman"/>
                      </a:endParaRPr>
                    </a:p>
                  </a:txBody>
                  <a:tcPr marL="44450" marR="44450" marT="0" marB="0" anchor="b">
                    <a:solidFill>
                      <a:schemeClr val="bg2">
                        <a:lumMod val="20000"/>
                        <a:lumOff val="80000"/>
                      </a:schemeClr>
                    </a:solidFill>
                  </a:tcPr>
                </a:tc>
              </a:tr>
              <a:tr h="304782">
                <a:tc>
                  <a:txBody>
                    <a:bodyPr/>
                    <a:lstStyle/>
                    <a:p>
                      <a:pPr>
                        <a:lnSpc>
                          <a:spcPct val="115000"/>
                        </a:lnSpc>
                        <a:spcAft>
                          <a:spcPts val="0"/>
                        </a:spcAft>
                      </a:pPr>
                      <a:r>
                        <a:rPr lang="pt-BR" sz="1600">
                          <a:effectLst/>
                        </a:rPr>
                        <a:t>BigInt</a:t>
                      </a:r>
                      <a:endParaRPr lang="pt-BR" sz="1600">
                        <a:effectLst/>
                        <a:latin typeface="Calibri"/>
                        <a:ea typeface="Times New Roman"/>
                        <a:cs typeface="Times New Roman"/>
                      </a:endParaRPr>
                    </a:p>
                  </a:txBody>
                  <a:tcPr marL="44450" marR="44450" marT="0" marB="0" anchor="b">
                    <a:solidFill>
                      <a:schemeClr val="tx2">
                        <a:lumMod val="75000"/>
                      </a:schemeClr>
                    </a:solidFill>
                  </a:tcPr>
                </a:tc>
                <a:tc>
                  <a:txBody>
                    <a:bodyPr/>
                    <a:lstStyle/>
                    <a:p>
                      <a:pPr algn="ctr">
                        <a:lnSpc>
                          <a:spcPct val="115000"/>
                        </a:lnSpc>
                        <a:spcAft>
                          <a:spcPts val="0"/>
                        </a:spcAft>
                      </a:pPr>
                      <a:r>
                        <a:rPr lang="pt-BR" sz="1600" dirty="0">
                          <a:effectLst/>
                        </a:rPr>
                        <a:t>8</a:t>
                      </a:r>
                      <a:endParaRPr lang="pt-BR" sz="1600" dirty="0">
                        <a:effectLst/>
                        <a:latin typeface="Calibri"/>
                        <a:ea typeface="Times New Roman"/>
                        <a:cs typeface="Times New Roman"/>
                      </a:endParaRPr>
                    </a:p>
                  </a:txBody>
                  <a:tcPr marL="44450" marR="44450" marT="0" marB="0" anchor="b">
                    <a:solidFill>
                      <a:schemeClr val="bg2">
                        <a:lumMod val="20000"/>
                        <a:lumOff val="80000"/>
                      </a:schemeClr>
                    </a:solidFill>
                  </a:tcPr>
                </a:tc>
              </a:tr>
              <a:tr h="304782">
                <a:tc>
                  <a:txBody>
                    <a:bodyPr/>
                    <a:lstStyle/>
                    <a:p>
                      <a:pPr>
                        <a:lnSpc>
                          <a:spcPct val="115000"/>
                        </a:lnSpc>
                        <a:spcAft>
                          <a:spcPts val="0"/>
                        </a:spcAft>
                      </a:pPr>
                      <a:r>
                        <a:rPr lang="pt-BR" sz="1600">
                          <a:effectLst/>
                        </a:rPr>
                        <a:t>Integer</a:t>
                      </a:r>
                      <a:endParaRPr lang="pt-BR" sz="1600">
                        <a:effectLst/>
                        <a:latin typeface="Calibri"/>
                        <a:ea typeface="Times New Roman"/>
                        <a:cs typeface="Times New Roman"/>
                      </a:endParaRPr>
                    </a:p>
                  </a:txBody>
                  <a:tcPr marL="44450" marR="44450" marT="0" marB="0" anchor="b">
                    <a:solidFill>
                      <a:schemeClr val="tx2">
                        <a:lumMod val="75000"/>
                      </a:schemeClr>
                    </a:solidFill>
                  </a:tcPr>
                </a:tc>
                <a:tc>
                  <a:txBody>
                    <a:bodyPr/>
                    <a:lstStyle/>
                    <a:p>
                      <a:pPr algn="ctr">
                        <a:lnSpc>
                          <a:spcPct val="115000"/>
                        </a:lnSpc>
                        <a:spcAft>
                          <a:spcPts val="0"/>
                        </a:spcAft>
                      </a:pPr>
                      <a:r>
                        <a:rPr lang="pt-BR" sz="1600" dirty="0">
                          <a:effectLst/>
                        </a:rPr>
                        <a:t>4</a:t>
                      </a:r>
                      <a:endParaRPr lang="pt-BR" sz="1600" dirty="0">
                        <a:effectLst/>
                        <a:latin typeface="Calibri"/>
                        <a:ea typeface="Times New Roman"/>
                        <a:cs typeface="Times New Roman"/>
                      </a:endParaRPr>
                    </a:p>
                  </a:txBody>
                  <a:tcPr marL="44450" marR="44450" marT="0" marB="0" anchor="b">
                    <a:solidFill>
                      <a:schemeClr val="bg2">
                        <a:lumMod val="20000"/>
                        <a:lumOff val="80000"/>
                      </a:schemeClr>
                    </a:solidFill>
                  </a:tcPr>
                </a:tc>
              </a:tr>
              <a:tr h="304782">
                <a:tc>
                  <a:txBody>
                    <a:bodyPr/>
                    <a:lstStyle/>
                    <a:p>
                      <a:pPr>
                        <a:lnSpc>
                          <a:spcPct val="115000"/>
                        </a:lnSpc>
                        <a:spcAft>
                          <a:spcPts val="0"/>
                        </a:spcAft>
                      </a:pPr>
                      <a:r>
                        <a:rPr lang="pt-BR" sz="1600">
                          <a:effectLst/>
                        </a:rPr>
                        <a:t>SmallInt</a:t>
                      </a:r>
                      <a:endParaRPr lang="pt-BR" sz="1600">
                        <a:effectLst/>
                        <a:latin typeface="Calibri"/>
                        <a:ea typeface="Times New Roman"/>
                        <a:cs typeface="Times New Roman"/>
                      </a:endParaRPr>
                    </a:p>
                  </a:txBody>
                  <a:tcPr marL="44450" marR="44450" marT="0" marB="0" anchor="b">
                    <a:solidFill>
                      <a:schemeClr val="tx2">
                        <a:lumMod val="75000"/>
                      </a:schemeClr>
                    </a:solidFill>
                  </a:tcPr>
                </a:tc>
                <a:tc>
                  <a:txBody>
                    <a:bodyPr/>
                    <a:lstStyle/>
                    <a:p>
                      <a:pPr algn="ctr">
                        <a:lnSpc>
                          <a:spcPct val="115000"/>
                        </a:lnSpc>
                        <a:spcAft>
                          <a:spcPts val="0"/>
                        </a:spcAft>
                      </a:pPr>
                      <a:r>
                        <a:rPr lang="pt-BR" sz="1600" dirty="0">
                          <a:effectLst/>
                        </a:rPr>
                        <a:t>2</a:t>
                      </a:r>
                      <a:endParaRPr lang="pt-BR" sz="1600" dirty="0">
                        <a:effectLst/>
                        <a:latin typeface="Calibri"/>
                        <a:ea typeface="Times New Roman"/>
                        <a:cs typeface="Times New Roman"/>
                      </a:endParaRPr>
                    </a:p>
                  </a:txBody>
                  <a:tcPr marL="44450" marR="44450" marT="0" marB="0" anchor="b">
                    <a:solidFill>
                      <a:schemeClr val="bg2">
                        <a:lumMod val="20000"/>
                        <a:lumOff val="80000"/>
                      </a:schemeClr>
                    </a:solidFill>
                  </a:tcPr>
                </a:tc>
              </a:tr>
              <a:tr h="304782">
                <a:tc>
                  <a:txBody>
                    <a:bodyPr/>
                    <a:lstStyle/>
                    <a:p>
                      <a:pPr>
                        <a:lnSpc>
                          <a:spcPct val="115000"/>
                        </a:lnSpc>
                        <a:spcAft>
                          <a:spcPts val="0"/>
                        </a:spcAft>
                      </a:pPr>
                      <a:r>
                        <a:rPr lang="pt-BR" sz="1600">
                          <a:effectLst/>
                        </a:rPr>
                        <a:t>TinyInt</a:t>
                      </a:r>
                      <a:endParaRPr lang="pt-BR" sz="1600">
                        <a:effectLst/>
                        <a:latin typeface="Calibri"/>
                        <a:ea typeface="Times New Roman"/>
                        <a:cs typeface="Times New Roman"/>
                      </a:endParaRPr>
                    </a:p>
                  </a:txBody>
                  <a:tcPr marL="44450" marR="44450" marT="0" marB="0" anchor="b">
                    <a:solidFill>
                      <a:schemeClr val="tx2">
                        <a:lumMod val="75000"/>
                      </a:schemeClr>
                    </a:solidFill>
                  </a:tcPr>
                </a:tc>
                <a:tc>
                  <a:txBody>
                    <a:bodyPr/>
                    <a:lstStyle/>
                    <a:p>
                      <a:pPr algn="ctr">
                        <a:lnSpc>
                          <a:spcPct val="115000"/>
                        </a:lnSpc>
                        <a:spcAft>
                          <a:spcPts val="0"/>
                        </a:spcAft>
                      </a:pPr>
                      <a:r>
                        <a:rPr lang="pt-BR" sz="1600" dirty="0">
                          <a:effectLst/>
                        </a:rPr>
                        <a:t>1</a:t>
                      </a:r>
                      <a:endParaRPr lang="pt-BR" sz="1600" dirty="0">
                        <a:effectLst/>
                        <a:latin typeface="Calibri"/>
                        <a:ea typeface="Times New Roman"/>
                        <a:cs typeface="Times New Roman"/>
                      </a:endParaRPr>
                    </a:p>
                  </a:txBody>
                  <a:tcPr marL="44450" marR="44450" marT="0" marB="0" anchor="b">
                    <a:solidFill>
                      <a:schemeClr val="bg2">
                        <a:lumMod val="20000"/>
                        <a:lumOff val="80000"/>
                      </a:schemeClr>
                    </a:solidFill>
                  </a:tcPr>
                </a:tc>
              </a:tr>
              <a:tr h="304782">
                <a:tc>
                  <a:txBody>
                    <a:bodyPr/>
                    <a:lstStyle/>
                    <a:p>
                      <a:pPr>
                        <a:lnSpc>
                          <a:spcPct val="115000"/>
                        </a:lnSpc>
                        <a:spcAft>
                          <a:spcPts val="0"/>
                        </a:spcAft>
                      </a:pPr>
                      <a:r>
                        <a:rPr lang="pt-BR" sz="1600">
                          <a:effectLst/>
                        </a:rPr>
                        <a:t>NChar(40)</a:t>
                      </a:r>
                      <a:endParaRPr lang="pt-BR" sz="1600">
                        <a:effectLst/>
                        <a:latin typeface="Calibri"/>
                        <a:ea typeface="Times New Roman"/>
                        <a:cs typeface="Times New Roman"/>
                      </a:endParaRPr>
                    </a:p>
                  </a:txBody>
                  <a:tcPr marL="44450" marR="44450" marT="0" marB="0" anchor="b">
                    <a:solidFill>
                      <a:schemeClr val="tx2">
                        <a:lumMod val="75000"/>
                      </a:schemeClr>
                    </a:solidFill>
                  </a:tcPr>
                </a:tc>
                <a:tc>
                  <a:txBody>
                    <a:bodyPr/>
                    <a:lstStyle/>
                    <a:p>
                      <a:pPr algn="ctr">
                        <a:lnSpc>
                          <a:spcPct val="115000"/>
                        </a:lnSpc>
                        <a:spcAft>
                          <a:spcPts val="0"/>
                        </a:spcAft>
                      </a:pPr>
                      <a:r>
                        <a:rPr lang="pt-BR" sz="1600" dirty="0">
                          <a:effectLst/>
                        </a:rPr>
                        <a:t>80</a:t>
                      </a:r>
                      <a:endParaRPr lang="pt-BR" sz="1600" dirty="0">
                        <a:effectLst/>
                        <a:latin typeface="Calibri"/>
                        <a:ea typeface="Times New Roman"/>
                        <a:cs typeface="Times New Roman"/>
                      </a:endParaRPr>
                    </a:p>
                  </a:txBody>
                  <a:tcPr marL="44450" marR="44450" marT="0" marB="0" anchor="b">
                    <a:solidFill>
                      <a:schemeClr val="bg2">
                        <a:lumMod val="20000"/>
                        <a:lumOff val="80000"/>
                      </a:schemeClr>
                    </a:solidFill>
                  </a:tcPr>
                </a:tc>
              </a:tr>
              <a:tr h="304782">
                <a:tc>
                  <a:txBody>
                    <a:bodyPr/>
                    <a:lstStyle/>
                    <a:p>
                      <a:pPr>
                        <a:lnSpc>
                          <a:spcPct val="115000"/>
                        </a:lnSpc>
                        <a:spcAft>
                          <a:spcPts val="0"/>
                        </a:spcAft>
                      </a:pPr>
                      <a:r>
                        <a:rPr lang="pt-BR" sz="1600" dirty="0">
                          <a:effectLst/>
                        </a:rPr>
                        <a:t>Char(40)</a:t>
                      </a:r>
                      <a:endParaRPr lang="pt-BR" sz="1600" dirty="0">
                        <a:effectLst/>
                        <a:latin typeface="Calibri"/>
                        <a:ea typeface="Times New Roman"/>
                        <a:cs typeface="Times New Roman"/>
                      </a:endParaRPr>
                    </a:p>
                  </a:txBody>
                  <a:tcPr marL="44450" marR="44450" marT="0" marB="0" anchor="b">
                    <a:solidFill>
                      <a:schemeClr val="tx2">
                        <a:lumMod val="75000"/>
                      </a:schemeClr>
                    </a:solidFill>
                  </a:tcPr>
                </a:tc>
                <a:tc>
                  <a:txBody>
                    <a:bodyPr/>
                    <a:lstStyle/>
                    <a:p>
                      <a:pPr algn="ctr">
                        <a:lnSpc>
                          <a:spcPct val="115000"/>
                        </a:lnSpc>
                        <a:spcAft>
                          <a:spcPts val="0"/>
                        </a:spcAft>
                      </a:pPr>
                      <a:r>
                        <a:rPr lang="pt-BR" sz="1600" dirty="0">
                          <a:effectLst/>
                        </a:rPr>
                        <a:t>40</a:t>
                      </a:r>
                      <a:endParaRPr lang="pt-BR" sz="1600" dirty="0">
                        <a:effectLst/>
                        <a:latin typeface="Calibri"/>
                        <a:ea typeface="Times New Roman"/>
                        <a:cs typeface="Times New Roman"/>
                      </a:endParaRPr>
                    </a:p>
                  </a:txBody>
                  <a:tcPr marL="44450" marR="44450" marT="0" marB="0" anchor="b">
                    <a:solidFill>
                      <a:schemeClr val="bg2">
                        <a:lumMod val="20000"/>
                        <a:lumOff val="80000"/>
                      </a:schemeClr>
                    </a:solidFill>
                  </a:tcPr>
                </a:tc>
              </a:tr>
            </a:tbl>
          </a:graphicData>
        </a:graphic>
      </p:graphicFrame>
    </p:spTree>
    <p:extLst>
      <p:ext uri="{BB962C8B-B14F-4D97-AF65-F5344CB8AC3E}">
        <p14:creationId xmlns:p14="http://schemas.microsoft.com/office/powerpoint/2010/main" val="1154258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Data Types</a:t>
            </a:r>
            <a:endParaRPr lang="en-US" sz="3600" dirty="0">
              <a:solidFill>
                <a:schemeClr val="tx2"/>
              </a:solidFill>
            </a:endParaRPr>
          </a:p>
        </p:txBody>
      </p:sp>
      <p:sp>
        <p:nvSpPr>
          <p:cNvPr id="5" name="Text Placeholder 2"/>
          <p:cNvSpPr>
            <a:spLocks noGrp="1"/>
          </p:cNvSpPr>
          <p:nvPr>
            <p:ph idx="4294967295"/>
          </p:nvPr>
        </p:nvSpPr>
        <p:spPr>
          <a:xfrm>
            <a:off x="333704" y="3055137"/>
            <a:ext cx="8382000" cy="933540"/>
          </a:xfrm>
          <a:prstGeom prst="rect">
            <a:avLst/>
          </a:prstGeom>
        </p:spPr>
        <p:txBody>
          <a:bodyPr/>
          <a:lstStyle/>
          <a:p>
            <a:r>
              <a:rPr lang="en-US" sz="2800" dirty="0" smtClean="0"/>
              <a:t>Demo Script </a:t>
            </a:r>
            <a:r>
              <a:rPr lang="en-US" sz="2800" dirty="0" err="1" smtClean="0"/>
              <a:t>para</a:t>
            </a:r>
            <a:r>
              <a:rPr lang="en-US" sz="2800" dirty="0" smtClean="0"/>
              <a:t> </a:t>
            </a:r>
            <a:r>
              <a:rPr lang="en-US" sz="2800" dirty="0" err="1" smtClean="0"/>
              <a:t>consultar</a:t>
            </a:r>
            <a:r>
              <a:rPr lang="en-US" sz="2800" dirty="0" smtClean="0"/>
              <a:t> </a:t>
            </a:r>
            <a:r>
              <a:rPr lang="en-US" sz="2800" dirty="0" err="1" smtClean="0"/>
              <a:t>melhor</a:t>
            </a:r>
            <a:r>
              <a:rPr lang="en-US" sz="2800" dirty="0" smtClean="0"/>
              <a:t> </a:t>
            </a:r>
            <a:r>
              <a:rPr lang="en-US" sz="2800" dirty="0" err="1" smtClean="0"/>
              <a:t>datatype</a:t>
            </a:r>
            <a:r>
              <a:rPr lang="en-US" sz="2800" dirty="0" smtClean="0"/>
              <a:t>…</a:t>
            </a:r>
            <a:endParaRPr lang="en-US" sz="2200" dirty="0" smtClean="0"/>
          </a:p>
        </p:txBody>
      </p:sp>
    </p:spTree>
    <p:extLst>
      <p:ext uri="{BB962C8B-B14F-4D97-AF65-F5344CB8AC3E}">
        <p14:creationId xmlns:p14="http://schemas.microsoft.com/office/powerpoint/2010/main" val="3143120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err="1" smtClean="0"/>
              <a:t>VarDecimal</a:t>
            </a:r>
            <a:endParaRPr lang="en-US" sz="3600" dirty="0">
              <a:solidFill>
                <a:schemeClr val="tx2"/>
              </a:solidFill>
            </a:endParaRPr>
          </a:p>
        </p:txBody>
      </p:sp>
      <p:sp>
        <p:nvSpPr>
          <p:cNvPr id="5" name="Text Placeholder 2"/>
          <p:cNvSpPr>
            <a:spLocks noGrp="1"/>
          </p:cNvSpPr>
          <p:nvPr>
            <p:ph idx="4294967295"/>
          </p:nvPr>
        </p:nvSpPr>
        <p:spPr>
          <a:xfrm>
            <a:off x="381000" y="1478585"/>
            <a:ext cx="8382000" cy="2689967"/>
          </a:xfrm>
          <a:prstGeom prst="rect">
            <a:avLst/>
          </a:prstGeom>
        </p:spPr>
        <p:txBody>
          <a:bodyPr>
            <a:normAutofit fontScale="85000" lnSpcReduction="10000"/>
          </a:bodyPr>
          <a:lstStyle/>
          <a:p>
            <a:r>
              <a:rPr lang="en-US" sz="2800" dirty="0" err="1" smtClean="0"/>
              <a:t>Disponível</a:t>
            </a:r>
            <a:r>
              <a:rPr lang="en-US" sz="2800" dirty="0" smtClean="0"/>
              <a:t> no SQL Server 2005 Service Pack 2</a:t>
            </a:r>
          </a:p>
          <a:p>
            <a:pPr lvl="1"/>
            <a:r>
              <a:rPr lang="en-US" sz="2400" dirty="0" smtClean="0"/>
              <a:t>SAP</a:t>
            </a:r>
          </a:p>
          <a:p>
            <a:r>
              <a:rPr lang="en-US" sz="2800" dirty="0" err="1"/>
              <a:t>Disponível</a:t>
            </a:r>
            <a:r>
              <a:rPr lang="en-US" sz="2800" dirty="0"/>
              <a:t> </a:t>
            </a:r>
            <a:r>
              <a:rPr lang="en-US" sz="2800" dirty="0" err="1"/>
              <a:t>apenas</a:t>
            </a:r>
            <a:r>
              <a:rPr lang="en-US" sz="2800" dirty="0"/>
              <a:t> </a:t>
            </a:r>
            <a:r>
              <a:rPr lang="en-US" sz="2800" dirty="0" err="1"/>
              <a:t>na</a:t>
            </a:r>
            <a:r>
              <a:rPr lang="en-US" sz="2800" dirty="0"/>
              <a:t> </a:t>
            </a:r>
            <a:r>
              <a:rPr lang="en-US" sz="2800" dirty="0" err="1"/>
              <a:t>versão</a:t>
            </a:r>
            <a:r>
              <a:rPr lang="en-US" sz="2800" dirty="0"/>
              <a:t> Enterprise</a:t>
            </a:r>
          </a:p>
          <a:p>
            <a:r>
              <a:rPr lang="en-US" sz="2800" dirty="0" err="1" smtClean="0"/>
              <a:t>Reduz</a:t>
            </a:r>
            <a:r>
              <a:rPr lang="en-US" sz="2800" dirty="0" smtClean="0"/>
              <a:t> o </a:t>
            </a:r>
            <a:r>
              <a:rPr lang="en-US" sz="2800" dirty="0" err="1" smtClean="0"/>
              <a:t>espaço</a:t>
            </a:r>
            <a:r>
              <a:rPr lang="en-US" sz="2800" dirty="0" smtClean="0"/>
              <a:t> de </a:t>
            </a:r>
            <a:r>
              <a:rPr lang="en-US" sz="2800" dirty="0" err="1" smtClean="0"/>
              <a:t>colunas</a:t>
            </a:r>
            <a:r>
              <a:rPr lang="en-US" sz="2800" dirty="0" smtClean="0"/>
              <a:t> Decimal e Numeric</a:t>
            </a:r>
          </a:p>
          <a:p>
            <a:r>
              <a:rPr lang="en-US" sz="2800" dirty="0" err="1" smtClean="0"/>
              <a:t>sp_estimated_rowsize_reduction_for_vardecimal</a:t>
            </a:r>
            <a:endParaRPr lang="en-US" sz="2800" dirty="0" smtClean="0"/>
          </a:p>
          <a:p>
            <a:r>
              <a:rPr lang="en-US" sz="2800" dirty="0" err="1" smtClean="0"/>
              <a:t>Substituido</a:t>
            </a:r>
            <a:r>
              <a:rPr lang="en-US" sz="2800" dirty="0" smtClean="0"/>
              <a:t> </a:t>
            </a:r>
            <a:r>
              <a:rPr lang="en-US" sz="2800" dirty="0" err="1" smtClean="0"/>
              <a:t>pelo</a:t>
            </a:r>
            <a:r>
              <a:rPr lang="en-US" sz="2800" dirty="0" smtClean="0"/>
              <a:t> Page e Row compression no SQL 2008</a:t>
            </a:r>
          </a:p>
        </p:txBody>
      </p:sp>
    </p:spTree>
    <p:extLst>
      <p:ext uri="{BB962C8B-B14F-4D97-AF65-F5344CB8AC3E}">
        <p14:creationId xmlns:p14="http://schemas.microsoft.com/office/powerpoint/2010/main" val="1620414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Page e Row Compression</a:t>
            </a:r>
            <a:endParaRPr lang="en-US" sz="3600" dirty="0">
              <a:solidFill>
                <a:schemeClr val="tx2"/>
              </a:solidFill>
            </a:endParaRPr>
          </a:p>
        </p:txBody>
      </p:sp>
      <p:sp>
        <p:nvSpPr>
          <p:cNvPr id="5" name="Text Placeholder 2"/>
          <p:cNvSpPr>
            <a:spLocks noGrp="1"/>
          </p:cNvSpPr>
          <p:nvPr>
            <p:ph idx="4294967295"/>
          </p:nvPr>
        </p:nvSpPr>
        <p:spPr>
          <a:xfrm>
            <a:off x="381000" y="1478585"/>
            <a:ext cx="8382000" cy="3022366"/>
          </a:xfrm>
          <a:prstGeom prst="rect">
            <a:avLst/>
          </a:prstGeom>
        </p:spPr>
        <p:txBody>
          <a:bodyPr>
            <a:normAutofit fontScale="92500" lnSpcReduction="20000"/>
          </a:bodyPr>
          <a:lstStyle/>
          <a:p>
            <a:r>
              <a:rPr lang="en-US" sz="2800" dirty="0" err="1"/>
              <a:t>Disponível</a:t>
            </a:r>
            <a:r>
              <a:rPr lang="en-US" sz="2800" dirty="0"/>
              <a:t> </a:t>
            </a:r>
            <a:r>
              <a:rPr lang="en-US" sz="2800" dirty="0" err="1"/>
              <a:t>apenas</a:t>
            </a:r>
            <a:r>
              <a:rPr lang="en-US" sz="2800" dirty="0"/>
              <a:t> </a:t>
            </a:r>
            <a:r>
              <a:rPr lang="en-US" sz="2800" dirty="0" err="1" smtClean="0"/>
              <a:t>na</a:t>
            </a:r>
            <a:r>
              <a:rPr lang="en-US" sz="2800" dirty="0" smtClean="0"/>
              <a:t> </a:t>
            </a:r>
            <a:r>
              <a:rPr lang="en-US" sz="2800" dirty="0" err="1" smtClean="0"/>
              <a:t>versão</a:t>
            </a:r>
            <a:r>
              <a:rPr lang="en-US" sz="2800" dirty="0" smtClean="0"/>
              <a:t> Enterprise</a:t>
            </a:r>
          </a:p>
          <a:p>
            <a:r>
              <a:rPr lang="en-US" sz="2800" dirty="0" err="1" smtClean="0"/>
              <a:t>Comprime</a:t>
            </a:r>
            <a:r>
              <a:rPr lang="en-US" sz="2800" dirty="0" smtClean="0"/>
              <a:t> </a:t>
            </a:r>
            <a:r>
              <a:rPr lang="en-US" sz="2800" dirty="0" err="1" smtClean="0"/>
              <a:t>os</a:t>
            </a:r>
            <a:r>
              <a:rPr lang="en-US" sz="2800" dirty="0" smtClean="0"/>
              <a:t> dados das </a:t>
            </a:r>
            <a:r>
              <a:rPr lang="en-US" sz="2800" dirty="0" err="1" smtClean="0"/>
              <a:t>páginas</a:t>
            </a:r>
            <a:endParaRPr lang="en-US" sz="2800" dirty="0" smtClean="0"/>
          </a:p>
          <a:p>
            <a:r>
              <a:rPr lang="en-US" sz="2800" dirty="0" err="1" smtClean="0"/>
              <a:t>Recurso</a:t>
            </a:r>
            <a:r>
              <a:rPr lang="en-US" sz="2800" dirty="0" smtClean="0"/>
              <a:t> </a:t>
            </a:r>
            <a:r>
              <a:rPr lang="en-US" sz="2800" dirty="0" err="1" smtClean="0"/>
              <a:t>extremamente</a:t>
            </a:r>
            <a:r>
              <a:rPr lang="en-US" sz="2800" dirty="0" smtClean="0"/>
              <a:t> </a:t>
            </a:r>
            <a:r>
              <a:rPr lang="en-US" sz="2800" dirty="0" err="1" smtClean="0"/>
              <a:t>poderoso</a:t>
            </a:r>
            <a:endParaRPr lang="en-US" sz="2800" dirty="0" smtClean="0"/>
          </a:p>
          <a:p>
            <a:r>
              <a:rPr lang="en-US" sz="2800" dirty="0" err="1" smtClean="0"/>
              <a:t>Aumenta</a:t>
            </a:r>
            <a:r>
              <a:rPr lang="en-US" sz="2800" dirty="0" smtClean="0"/>
              <a:t> uso de CPU</a:t>
            </a:r>
            <a:endParaRPr lang="en-US" sz="2800" dirty="0"/>
          </a:p>
          <a:p>
            <a:r>
              <a:rPr lang="en-US" sz="2800" dirty="0" err="1" smtClean="0"/>
              <a:t>Exemplo</a:t>
            </a:r>
            <a:r>
              <a:rPr lang="en-US" sz="2800" dirty="0" smtClean="0"/>
              <a:t> de uso </a:t>
            </a:r>
          </a:p>
          <a:p>
            <a:pPr lvl="1"/>
            <a:r>
              <a:rPr lang="en-US" sz="2400" dirty="0" smtClean="0"/>
              <a:t>ALTER </a:t>
            </a:r>
            <a:r>
              <a:rPr lang="en-US" sz="2400" dirty="0"/>
              <a:t>INDEX XPK ON T1 REBUILD WITH (DATA_COMPRESSION = PAGE</a:t>
            </a:r>
            <a:r>
              <a:rPr lang="en-US" sz="2400" dirty="0" smtClean="0"/>
              <a:t>)</a:t>
            </a:r>
          </a:p>
        </p:txBody>
      </p:sp>
    </p:spTree>
    <p:extLst>
      <p:ext uri="{BB962C8B-B14F-4D97-AF65-F5344CB8AC3E}">
        <p14:creationId xmlns:p14="http://schemas.microsoft.com/office/powerpoint/2010/main" val="913872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6"/>
          <p:cNvSpPr txBox="1">
            <a:spLocks/>
          </p:cNvSpPr>
          <p:nvPr/>
        </p:nvSpPr>
        <p:spPr>
          <a:xfrm>
            <a:off x="722049" y="65952"/>
            <a:ext cx="7690114" cy="1384994"/>
          </a:xfrm>
          <a:prstGeom prst="rect">
            <a:avLst/>
          </a:prstGeom>
        </p:spPr>
        <p:txBody>
          <a:bodyPr vert="horz" lIns="91440" tIns="45720" rIns="91440" bIns="45720" rtlCol="0" anchor="t" anchorCtr="0">
            <a:noAutofit/>
            <a:scene3d>
              <a:camera prst="orthographicFront"/>
              <a:lightRig rig="flat" dir="t"/>
            </a:scene3d>
            <a:sp3d extrusionH="88900" contourW="2540">
              <a:contourClr>
                <a:srgbClr val="F4A234"/>
              </a:contourClr>
            </a:sp3d>
          </a:bodyPr>
          <a:lstStyle>
            <a:lvl1pPr marL="0" indent="0" algn="l" defTabSz="457200" rtl="0" eaLnBrk="1" latinLnBrk="0" hangingPunct="1">
              <a:spcBef>
                <a:spcPct val="20000"/>
              </a:spcBef>
              <a:buClr>
                <a:schemeClr val="bg1"/>
              </a:buClr>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UI" pitchFamily="34" charset="0"/>
                <a:ea typeface="+mn-ea"/>
                <a:cs typeface="+mn-cs"/>
              </a:defRPr>
            </a:lvl1pPr>
            <a:lvl2pPr marL="742950" indent="-285750" algn="l" defTabSz="457200" rtl="0" eaLnBrk="1" latinLnBrk="0" hangingPunct="1">
              <a:spcBef>
                <a:spcPct val="20000"/>
              </a:spcBef>
              <a:buClr>
                <a:schemeClr val="bg1"/>
              </a:buClr>
              <a:buFont typeface="Arial"/>
              <a:buChar char="–"/>
              <a:defRPr sz="2400" b="0" i="0" kern="1200">
                <a:solidFill>
                  <a:srgbClr val="FFFFFF"/>
                </a:solidFill>
                <a:latin typeface="Segoe UI"/>
                <a:ea typeface="+mn-ea"/>
                <a:cs typeface="Segoe UI"/>
              </a:defRPr>
            </a:lvl2pPr>
            <a:lvl3pPr marL="1143000" indent="-228600" algn="l" defTabSz="457200" rtl="0" eaLnBrk="1" latinLnBrk="0" hangingPunct="1">
              <a:spcBef>
                <a:spcPct val="20000"/>
              </a:spcBef>
              <a:buClr>
                <a:schemeClr val="bg1"/>
              </a:buClr>
              <a:buFont typeface="Arial"/>
              <a:buChar char="•"/>
              <a:defRPr sz="2000" b="0" i="0" kern="1200">
                <a:solidFill>
                  <a:srgbClr val="FFFFFF"/>
                </a:solidFill>
                <a:latin typeface="Segoe UI"/>
                <a:ea typeface="+mn-ea"/>
                <a:cs typeface="Segoe UI"/>
              </a:defRPr>
            </a:lvl3pPr>
            <a:lvl4pPr marL="1600200" indent="-228600" algn="l" defTabSz="457200" rtl="0" eaLnBrk="1" latinLnBrk="0" hangingPunct="1">
              <a:spcBef>
                <a:spcPct val="20000"/>
              </a:spcBef>
              <a:buClr>
                <a:schemeClr val="bg1"/>
              </a:buClr>
              <a:buFont typeface="Arial"/>
              <a:buChar char="–"/>
              <a:defRPr sz="1600" b="0" i="0" kern="1200">
                <a:solidFill>
                  <a:srgbClr val="FFFFFF"/>
                </a:solidFill>
                <a:latin typeface="Segoe UI"/>
                <a:ea typeface="+mn-ea"/>
                <a:cs typeface="Segoe UI"/>
              </a:defRPr>
            </a:lvl4pPr>
            <a:lvl5pPr marL="2057400" indent="-228600" algn="l" defTabSz="457200" rtl="0" eaLnBrk="1" latinLnBrk="0" hangingPunct="1">
              <a:spcBef>
                <a:spcPct val="20000"/>
              </a:spcBef>
              <a:buClr>
                <a:schemeClr val="bg1"/>
              </a:buClr>
              <a:buFont typeface="Arial"/>
              <a:buChar char="•"/>
              <a:defRPr sz="1600" b="0" i="0" kern="1200">
                <a:solidFill>
                  <a:srgbClr val="FFFFFF"/>
                </a:solidFill>
                <a:latin typeface="Segoe UI"/>
                <a:ea typeface="+mn-ea"/>
                <a:cs typeface="Segoe U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dirty="0" smtClean="0"/>
              <a:t>Demo</a:t>
            </a:r>
            <a:endParaRPr lang="pt-BR"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584" y="1260144"/>
            <a:ext cx="3810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2"/>
          <p:cNvSpPr>
            <a:spLocks noGrp="1"/>
          </p:cNvSpPr>
          <p:nvPr>
            <p:ph idx="4294967295"/>
          </p:nvPr>
        </p:nvSpPr>
        <p:spPr>
          <a:xfrm>
            <a:off x="258168" y="2065448"/>
            <a:ext cx="4308938" cy="3004695"/>
          </a:xfrm>
          <a:prstGeom prst="rect">
            <a:avLst/>
          </a:prstGeom>
        </p:spPr>
        <p:txBody>
          <a:bodyPr>
            <a:normAutofit/>
          </a:bodyPr>
          <a:lstStyle/>
          <a:p>
            <a:r>
              <a:rPr lang="en-US" sz="2800" dirty="0" err="1" smtClean="0"/>
              <a:t>Exemplos</a:t>
            </a:r>
            <a:r>
              <a:rPr lang="en-US" sz="2800" dirty="0" smtClean="0"/>
              <a:t> de tudo o que </a:t>
            </a:r>
            <a:r>
              <a:rPr lang="en-US" sz="2800" dirty="0" err="1" smtClean="0"/>
              <a:t>vimos</a:t>
            </a:r>
            <a:endParaRPr lang="en-US" sz="2800" dirty="0" smtClean="0"/>
          </a:p>
          <a:p>
            <a:r>
              <a:rPr lang="en-US" sz="2800" dirty="0" err="1" smtClean="0"/>
              <a:t>Será</a:t>
            </a:r>
            <a:r>
              <a:rPr lang="en-US" sz="2800" dirty="0" smtClean="0"/>
              <a:t> que da </a:t>
            </a:r>
            <a:r>
              <a:rPr lang="en-US" sz="2800" dirty="0" err="1" smtClean="0"/>
              <a:t>para</a:t>
            </a:r>
            <a:r>
              <a:rPr lang="en-US" sz="2800" dirty="0" smtClean="0"/>
              <a:t> </a:t>
            </a:r>
            <a:r>
              <a:rPr lang="en-US" sz="2800" dirty="0" err="1" smtClean="0"/>
              <a:t>diminuir</a:t>
            </a:r>
            <a:r>
              <a:rPr lang="en-US" sz="2800" dirty="0" smtClean="0"/>
              <a:t> </a:t>
            </a:r>
            <a:r>
              <a:rPr lang="en-US" sz="2800" dirty="0" err="1" smtClean="0"/>
              <a:t>uma</a:t>
            </a:r>
            <a:r>
              <a:rPr lang="en-US" sz="2800" dirty="0" smtClean="0"/>
              <a:t> </a:t>
            </a:r>
            <a:r>
              <a:rPr lang="en-US" sz="2800" dirty="0" err="1" smtClean="0"/>
              <a:t>tabela</a:t>
            </a:r>
            <a:r>
              <a:rPr lang="en-US" sz="2800" dirty="0" smtClean="0"/>
              <a:t> de 1.5 GB </a:t>
            </a:r>
            <a:r>
              <a:rPr lang="en-US" sz="2800" dirty="0" err="1" smtClean="0"/>
              <a:t>para</a:t>
            </a:r>
            <a:r>
              <a:rPr lang="en-US" sz="2800" dirty="0" smtClean="0"/>
              <a:t> </a:t>
            </a:r>
            <a:r>
              <a:rPr lang="en-US" sz="2800" dirty="0" err="1" smtClean="0"/>
              <a:t>menos</a:t>
            </a:r>
            <a:r>
              <a:rPr lang="en-US" sz="2800" dirty="0" smtClean="0"/>
              <a:t> que 130 </a:t>
            </a:r>
            <a:r>
              <a:rPr lang="en-US" sz="2800" dirty="0" err="1" smtClean="0"/>
              <a:t>mb</a:t>
            </a:r>
            <a:r>
              <a:rPr lang="en-US" sz="2800" dirty="0" smtClean="0"/>
              <a:t>?</a:t>
            </a:r>
          </a:p>
          <a:p>
            <a:pPr marL="0" indent="0">
              <a:buNone/>
            </a:pPr>
            <a:endParaRPr lang="en-US" sz="2800" dirty="0" smtClean="0"/>
          </a:p>
        </p:txBody>
      </p:sp>
    </p:spTree>
    <p:extLst>
      <p:ext uri="{BB962C8B-B14F-4D97-AF65-F5344CB8AC3E}">
        <p14:creationId xmlns:p14="http://schemas.microsoft.com/office/powerpoint/2010/main" val="745441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pPr algn="ctr"/>
            <a:r>
              <a:rPr lang="en-US" dirty="0" smtClean="0"/>
              <a:t>SolidQ Virtual Conference</a:t>
            </a:r>
            <a:endParaRPr lang="en-US" sz="3600" dirty="0">
              <a:solidFill>
                <a:schemeClr val="tx2"/>
              </a:solidFill>
            </a:endParaRPr>
          </a:p>
        </p:txBody>
      </p:sp>
      <p:sp>
        <p:nvSpPr>
          <p:cNvPr id="5" name="Text Placeholder 2"/>
          <p:cNvSpPr>
            <a:spLocks noGrp="1"/>
          </p:cNvSpPr>
          <p:nvPr>
            <p:ph idx="4294967295"/>
          </p:nvPr>
        </p:nvSpPr>
        <p:spPr>
          <a:xfrm>
            <a:off x="381000" y="1478584"/>
            <a:ext cx="8382000" cy="5001043"/>
          </a:xfrm>
          <a:prstGeom prst="rect">
            <a:avLst/>
          </a:prstGeom>
        </p:spPr>
        <p:txBody>
          <a:bodyPr>
            <a:normAutofit fontScale="85000" lnSpcReduction="20000"/>
          </a:bodyPr>
          <a:lstStyle/>
          <a:p>
            <a:pPr marL="0" indent="0" algn="ctr">
              <a:buNone/>
            </a:pPr>
            <a:r>
              <a:rPr lang="pt-BR" b="1" u="sng" dirty="0" smtClean="0">
                <a:hlinkClick r:id="rId3"/>
              </a:rPr>
              <a:t>http</a:t>
            </a:r>
            <a:r>
              <a:rPr lang="pt-BR" b="1" u="sng" dirty="0">
                <a:hlinkClick r:id="rId3"/>
              </a:rPr>
              <a:t>://</a:t>
            </a:r>
            <a:r>
              <a:rPr lang="pt-BR" b="1" u="sng" dirty="0" smtClean="0">
                <a:hlinkClick r:id="rId3"/>
              </a:rPr>
              <a:t>tinyurl.com/SolidQConference</a:t>
            </a:r>
            <a:endParaRPr lang="pt-BR" b="1" u="sng" dirty="0" smtClean="0"/>
          </a:p>
          <a:p>
            <a:pPr marL="0" indent="0" algn="ctr">
              <a:buNone/>
            </a:pPr>
            <a:endParaRPr lang="en-US" b="1" u="sng" dirty="0"/>
          </a:p>
          <a:p>
            <a:pPr marL="0" indent="0" algn="ctr">
              <a:buNone/>
            </a:pPr>
            <a:r>
              <a:rPr lang="en-US" b="1" dirty="0" err="1" smtClean="0"/>
              <a:t>Palestrantes</a:t>
            </a:r>
            <a:r>
              <a:rPr lang="en-US" b="1" dirty="0" smtClean="0"/>
              <a:t> </a:t>
            </a:r>
            <a:r>
              <a:rPr lang="en-US" b="1" dirty="0" err="1" smtClean="0"/>
              <a:t>nacionais</a:t>
            </a:r>
            <a:r>
              <a:rPr lang="en-US" b="1" dirty="0" smtClean="0"/>
              <a:t> e </a:t>
            </a:r>
            <a:r>
              <a:rPr lang="en-US" b="1" dirty="0" err="1" smtClean="0"/>
              <a:t>internacionais</a:t>
            </a:r>
            <a:r>
              <a:rPr lang="en-US" b="1" dirty="0" smtClean="0"/>
              <a:t>:</a:t>
            </a:r>
          </a:p>
          <a:p>
            <a:pPr marL="0" indent="0" algn="ctr">
              <a:buNone/>
            </a:pPr>
            <a:r>
              <a:rPr lang="en-US" b="1" dirty="0" smtClean="0"/>
              <a:t>Itzik Ben-Gan (</a:t>
            </a:r>
            <a:r>
              <a:rPr lang="en-US" b="1" dirty="0" err="1" smtClean="0"/>
              <a:t>Dispensa</a:t>
            </a:r>
            <a:r>
              <a:rPr lang="en-US" b="1" dirty="0" smtClean="0"/>
              <a:t> </a:t>
            </a:r>
            <a:r>
              <a:rPr lang="en-US" b="1" dirty="0" err="1" smtClean="0"/>
              <a:t>comentários</a:t>
            </a:r>
            <a:r>
              <a:rPr lang="en-US" b="1" dirty="0" smtClean="0"/>
              <a:t>)</a:t>
            </a:r>
          </a:p>
          <a:p>
            <a:pPr marL="0" indent="0" algn="ctr">
              <a:buNone/>
            </a:pPr>
            <a:r>
              <a:rPr lang="en-US" b="1" dirty="0" smtClean="0"/>
              <a:t>Prof. Mark Tabladillo (PHD, MCT)</a:t>
            </a:r>
          </a:p>
          <a:p>
            <a:pPr marL="0" indent="0" algn="ctr">
              <a:buNone/>
            </a:pPr>
            <a:r>
              <a:rPr lang="en-US" b="1" dirty="0" smtClean="0"/>
              <a:t>Eladio Rincon (MVP SQL Server)</a:t>
            </a:r>
          </a:p>
          <a:p>
            <a:pPr marL="0" indent="0" algn="ctr">
              <a:buNone/>
            </a:pPr>
            <a:r>
              <a:rPr lang="en-US" b="1" dirty="0" smtClean="0"/>
              <a:t>Jesus Gil (MVP SQL Server)</a:t>
            </a:r>
          </a:p>
          <a:p>
            <a:pPr marL="0" indent="0" algn="ctr">
              <a:buNone/>
            </a:pPr>
            <a:r>
              <a:rPr lang="en-US" b="1" dirty="0" smtClean="0"/>
              <a:t>Nilton Pinheiro (MVP SQL Server)</a:t>
            </a:r>
          </a:p>
          <a:p>
            <a:pPr marL="0" indent="0" algn="ctr">
              <a:buNone/>
            </a:pPr>
            <a:r>
              <a:rPr lang="en-US" b="1" dirty="0" smtClean="0"/>
              <a:t>Diego Nogare (MVP SQL Server)</a:t>
            </a:r>
          </a:p>
          <a:p>
            <a:pPr marL="0" indent="0" algn="ctr">
              <a:buNone/>
            </a:pPr>
            <a:r>
              <a:rPr lang="en-US" b="1" dirty="0" smtClean="0"/>
              <a:t>Fabiano Amorim</a:t>
            </a:r>
          </a:p>
          <a:p>
            <a:pPr marL="0" indent="0" algn="ctr">
              <a:buNone/>
            </a:pPr>
            <a:r>
              <a:rPr lang="en-US" b="1" dirty="0" smtClean="0"/>
              <a:t>Felipe Ferreira</a:t>
            </a:r>
          </a:p>
          <a:p>
            <a:pPr marL="0" indent="0" algn="ctr">
              <a:buNone/>
            </a:pPr>
            <a:endParaRPr lang="pt-BR" dirty="0"/>
          </a:p>
        </p:txBody>
      </p:sp>
    </p:spTree>
    <p:extLst>
      <p:ext uri="{BB962C8B-B14F-4D97-AF65-F5344CB8AC3E}">
        <p14:creationId xmlns:p14="http://schemas.microsoft.com/office/powerpoint/2010/main" val="1138118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CB4893F6-0AEF-4C8A-8937-8835AF0B8CAE}" type="slidenum">
              <a:rPr lang="en-US" smtClean="0"/>
              <a:pPr/>
              <a:t>16</a:t>
            </a:fld>
            <a:endParaRPr lang="en-US" dirty="0"/>
          </a:p>
        </p:txBody>
      </p:sp>
      <p:sp>
        <p:nvSpPr>
          <p:cNvPr id="6" name="Footer Placeholder 5"/>
          <p:cNvSpPr>
            <a:spLocks noGrp="1"/>
          </p:cNvSpPr>
          <p:nvPr>
            <p:ph type="ftr" sz="quarter" idx="11"/>
          </p:nvPr>
        </p:nvSpPr>
        <p:spPr/>
        <p:txBody>
          <a:bodyPr/>
          <a:lstStyle/>
          <a:p>
            <a:r>
              <a:rPr lang="en-US" smtClean="0"/>
              <a:t>© 2011 SolidQ   </a:t>
            </a:r>
            <a:endParaRPr lang="en-US" dirty="0"/>
          </a:p>
        </p:txBody>
      </p:sp>
      <p:sp>
        <p:nvSpPr>
          <p:cNvPr id="8" name="Espaço Reservado para Conteúdo 1"/>
          <p:cNvSpPr txBox="1">
            <a:spLocks/>
          </p:cNvSpPr>
          <p:nvPr/>
        </p:nvSpPr>
        <p:spPr>
          <a:xfrm>
            <a:off x="469977" y="241896"/>
            <a:ext cx="8056179" cy="2312118"/>
          </a:xfrm>
          <a:prstGeom prst="rect">
            <a:avLst/>
          </a:prstGeom>
        </p:spPr>
        <p:txBody>
          <a:bodyPr>
            <a:normAutofit/>
          </a:bodyPr>
          <a:lstStyle>
            <a:lvl1pPr marL="342900" indent="-342900" algn="l" defTabSz="457200" rtl="0" eaLnBrk="1" latinLnBrk="0" hangingPunct="1">
              <a:spcBef>
                <a:spcPct val="20000"/>
              </a:spcBef>
              <a:buClr>
                <a:schemeClr val="bg1"/>
              </a:buClr>
              <a:buFont typeface="Arial"/>
              <a:buChar char="•"/>
              <a:defRPr sz="2400" b="0" i="0" kern="1200">
                <a:solidFill>
                  <a:srgbClr val="FFFFFF"/>
                </a:solidFill>
                <a:latin typeface="Segoe UI"/>
                <a:ea typeface="+mn-ea"/>
                <a:cs typeface="Segoe UI"/>
              </a:defRPr>
            </a:lvl1pPr>
            <a:lvl2pPr marL="742950" indent="-285750" algn="l" defTabSz="457200" rtl="0" eaLnBrk="1" latinLnBrk="0" hangingPunct="1">
              <a:spcBef>
                <a:spcPct val="20000"/>
              </a:spcBef>
              <a:buClr>
                <a:schemeClr val="bg1"/>
              </a:buClr>
              <a:buFont typeface="Arial"/>
              <a:buChar char="–"/>
              <a:defRPr sz="2400" b="0" i="0" kern="1200">
                <a:solidFill>
                  <a:srgbClr val="FFFFFF"/>
                </a:solidFill>
                <a:latin typeface="Segoe UI"/>
                <a:ea typeface="+mn-ea"/>
                <a:cs typeface="Segoe UI"/>
              </a:defRPr>
            </a:lvl2pPr>
            <a:lvl3pPr marL="1143000" indent="-228600" algn="l" defTabSz="457200" rtl="0" eaLnBrk="1" latinLnBrk="0" hangingPunct="1">
              <a:spcBef>
                <a:spcPct val="20000"/>
              </a:spcBef>
              <a:buClr>
                <a:schemeClr val="bg1"/>
              </a:buClr>
              <a:buFont typeface="Arial"/>
              <a:buChar char="•"/>
              <a:defRPr sz="2000" b="0" i="0" kern="1200">
                <a:solidFill>
                  <a:srgbClr val="FFFFFF"/>
                </a:solidFill>
                <a:latin typeface="Segoe UI"/>
                <a:ea typeface="+mn-ea"/>
                <a:cs typeface="Segoe UI"/>
              </a:defRPr>
            </a:lvl3pPr>
            <a:lvl4pPr marL="1600200" indent="-228600" algn="l" defTabSz="457200" rtl="0" eaLnBrk="1" latinLnBrk="0" hangingPunct="1">
              <a:spcBef>
                <a:spcPct val="20000"/>
              </a:spcBef>
              <a:buClr>
                <a:schemeClr val="bg1"/>
              </a:buClr>
              <a:buFont typeface="Arial"/>
              <a:buChar char="–"/>
              <a:defRPr sz="1600" b="0" i="0" kern="1200">
                <a:solidFill>
                  <a:srgbClr val="FFFFFF"/>
                </a:solidFill>
                <a:latin typeface="Segoe UI"/>
                <a:ea typeface="+mn-ea"/>
                <a:cs typeface="Segoe UI"/>
              </a:defRPr>
            </a:lvl4pPr>
            <a:lvl5pPr marL="2057400" indent="-228600" algn="l" defTabSz="457200" rtl="0" eaLnBrk="1" latinLnBrk="0" hangingPunct="1">
              <a:spcBef>
                <a:spcPct val="20000"/>
              </a:spcBef>
              <a:buClr>
                <a:schemeClr val="bg1"/>
              </a:buClr>
              <a:buFont typeface="Arial"/>
              <a:buChar char="•"/>
              <a:defRPr sz="1600" b="0" i="0" kern="1200">
                <a:solidFill>
                  <a:srgbClr val="FFFFFF"/>
                </a:solidFill>
                <a:latin typeface="Segoe UI"/>
                <a:ea typeface="+mn-ea"/>
                <a:cs typeface="Segoe U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65760" indent="-256032">
              <a:buFont typeface="Wingdings 3"/>
              <a:buChar char=""/>
              <a:defRPr/>
            </a:pPr>
            <a:r>
              <a:rPr lang="pt-BR" sz="4000" dirty="0" smtClean="0">
                <a:solidFill>
                  <a:schemeClr val="tx2"/>
                </a:solidFill>
              </a:rPr>
              <a:t>Dúvidas ou perguntas?</a:t>
            </a:r>
            <a:endParaRPr lang="pt-BR" sz="2800" dirty="0" smtClean="0">
              <a:solidFill>
                <a:schemeClr val="tx2"/>
              </a:solidFill>
            </a:endParaRPr>
          </a:p>
          <a:p>
            <a:pPr marL="365760" indent="-256032">
              <a:buFont typeface="Wingdings 3"/>
              <a:buChar char=""/>
              <a:defRPr/>
            </a:pPr>
            <a:r>
              <a:rPr lang="en-US" sz="1900" dirty="0" smtClean="0">
                <a:solidFill>
                  <a:schemeClr val="tx2"/>
                </a:solidFill>
                <a:hlinkClick r:id="rId3"/>
              </a:rPr>
              <a:t>fabiano_amorim@bol.com.br</a:t>
            </a:r>
            <a:r>
              <a:rPr lang="en-US" sz="1900" dirty="0">
                <a:solidFill>
                  <a:schemeClr val="tx2"/>
                </a:solidFill>
              </a:rPr>
              <a:t> </a:t>
            </a:r>
            <a:r>
              <a:rPr lang="en-US" sz="1900" dirty="0" smtClean="0">
                <a:solidFill>
                  <a:schemeClr val="tx2"/>
                </a:solidFill>
              </a:rPr>
              <a:t>| @</a:t>
            </a:r>
            <a:r>
              <a:rPr lang="en-US" sz="1900" dirty="0" err="1" smtClean="0">
                <a:solidFill>
                  <a:schemeClr val="tx2"/>
                </a:solidFill>
              </a:rPr>
              <a:t>mcflyamorim</a:t>
            </a:r>
            <a:endParaRPr lang="en-US" sz="1900" dirty="0" smtClean="0">
              <a:solidFill>
                <a:schemeClr val="tx2"/>
              </a:solidFill>
            </a:endParaRPr>
          </a:p>
          <a:p>
            <a:pPr marL="365760" indent="-256032">
              <a:buFont typeface="Wingdings 3"/>
              <a:buChar char=""/>
              <a:defRPr/>
            </a:pPr>
            <a:r>
              <a:rPr lang="pt-BR" sz="1900" dirty="0">
                <a:solidFill>
                  <a:schemeClr val="tx2"/>
                </a:solidFill>
                <a:hlinkClick r:id="rId4"/>
              </a:rPr>
              <a:t>http://</a:t>
            </a:r>
            <a:r>
              <a:rPr lang="pt-BR" sz="1900" dirty="0" smtClean="0">
                <a:solidFill>
                  <a:schemeClr val="tx2"/>
                </a:solidFill>
                <a:hlinkClick r:id="rId4"/>
              </a:rPr>
              <a:t>blogs.solidq.com/fabianosqlserver/</a:t>
            </a:r>
            <a:endParaRPr lang="pt-BR" sz="1900" dirty="0" smtClean="0">
              <a:solidFill>
                <a:schemeClr val="tx2"/>
              </a:solidFill>
            </a:endParaRPr>
          </a:p>
          <a:p>
            <a:pPr marL="365760" indent="-256032">
              <a:buFont typeface="Wingdings 3"/>
              <a:buChar char=""/>
              <a:defRPr/>
            </a:pPr>
            <a:r>
              <a:rPr lang="pt-BR" sz="1900" dirty="0">
                <a:solidFill>
                  <a:schemeClr val="tx2"/>
                </a:solidFill>
                <a:hlinkClick r:id="rId5"/>
              </a:rPr>
              <a:t>http://www.simple-talk.com/sql/performance/lipoaspiration-in-your-sql-server-database</a:t>
            </a:r>
            <a:r>
              <a:rPr lang="pt-BR" sz="1900" dirty="0" smtClean="0">
                <a:solidFill>
                  <a:schemeClr val="tx2"/>
                </a:solidFill>
                <a:hlinkClick r:id="rId5"/>
              </a:rPr>
              <a:t>/</a:t>
            </a:r>
            <a:endParaRPr lang="pt-BR" sz="1900" dirty="0" smtClean="0">
              <a:solidFill>
                <a:schemeClr val="tx2"/>
              </a:solidFill>
            </a:endParaRPr>
          </a:p>
        </p:txBody>
      </p:sp>
      <p:pic>
        <p:nvPicPr>
          <p:cNvPr id="9" name="Picture 2" descr="People Chat buddies icon"/>
          <p:cNvPicPr>
            <a:picLocks noChangeAspect="1" noChangeArrowheads="1"/>
          </p:cNvPicPr>
          <p:nvPr/>
        </p:nvPicPr>
        <p:blipFill>
          <a:blip r:embed="rId6" cstate="print"/>
          <a:srcRect/>
          <a:stretch>
            <a:fillRect/>
          </a:stretch>
        </p:blipFill>
        <p:spPr bwMode="auto">
          <a:xfrm>
            <a:off x="1574909" y="2784939"/>
            <a:ext cx="5495925" cy="3629025"/>
          </a:xfrm>
          <a:prstGeom prst="rect">
            <a:avLst/>
          </a:prstGeom>
          <a:noFill/>
          <a:ln w="9525">
            <a:noFill/>
            <a:miter lim="800000"/>
            <a:headEnd/>
            <a:tailEnd/>
          </a:ln>
        </p:spPr>
      </p:pic>
      <p:sp>
        <p:nvSpPr>
          <p:cNvPr id="11" name="CaixaDeTexto 10"/>
          <p:cNvSpPr txBox="1"/>
          <p:nvPr/>
        </p:nvSpPr>
        <p:spPr>
          <a:xfrm>
            <a:off x="5457328" y="2796052"/>
            <a:ext cx="785812" cy="1200150"/>
          </a:xfrm>
          <a:prstGeom prst="rect">
            <a:avLst/>
          </a:prstGeom>
          <a:noFill/>
        </p:spPr>
        <p:txBody>
          <a:bodyPr>
            <a:spAutoFit/>
          </a:bodyPr>
          <a:lstStyle/>
          <a:p>
            <a:pPr>
              <a:defRPr/>
            </a:pPr>
            <a:r>
              <a:rPr lang="pt-BR" sz="7200" dirty="0">
                <a:effectLst>
                  <a:outerShdw blurRad="38100" dist="38100" dir="2700000" algn="tl">
                    <a:srgbClr val="000000">
                      <a:alpha val="43137"/>
                    </a:srgbClr>
                  </a:outerShdw>
                </a:effectLst>
              </a:rPr>
              <a:t>?</a:t>
            </a:r>
          </a:p>
        </p:txBody>
      </p:sp>
      <p:sp>
        <p:nvSpPr>
          <p:cNvPr id="12" name="CaixaDeTexto 11"/>
          <p:cNvSpPr txBox="1"/>
          <p:nvPr/>
        </p:nvSpPr>
        <p:spPr>
          <a:xfrm>
            <a:off x="2169506" y="2899239"/>
            <a:ext cx="785813" cy="1201738"/>
          </a:xfrm>
          <a:prstGeom prst="rect">
            <a:avLst/>
          </a:prstGeom>
          <a:noFill/>
        </p:spPr>
        <p:txBody>
          <a:bodyPr>
            <a:spAutoFit/>
          </a:bodyPr>
          <a:lstStyle/>
          <a:p>
            <a:pPr>
              <a:defRPr/>
            </a:pPr>
            <a:r>
              <a:rPr lang="pt-BR" sz="7200" dirty="0">
                <a:effectLst>
                  <a:outerShdw blurRad="38100" dist="38100" dir="2700000" algn="tl">
                    <a:srgbClr val="000000">
                      <a:alpha val="43137"/>
                    </a:srgbClr>
                  </a:outerShdw>
                </a:effectLst>
              </a:rPr>
              <a:t>?</a:t>
            </a:r>
          </a:p>
        </p:txBody>
      </p:sp>
      <p:sp>
        <p:nvSpPr>
          <p:cNvPr id="13" name="CaixaDeTexto 12"/>
          <p:cNvSpPr txBox="1"/>
          <p:nvPr/>
        </p:nvSpPr>
        <p:spPr>
          <a:xfrm>
            <a:off x="4176106" y="3004014"/>
            <a:ext cx="785813" cy="1200150"/>
          </a:xfrm>
          <a:prstGeom prst="rect">
            <a:avLst/>
          </a:prstGeom>
          <a:noFill/>
        </p:spPr>
        <p:txBody>
          <a:bodyPr>
            <a:spAutoFit/>
          </a:bodyPr>
          <a:lstStyle/>
          <a:p>
            <a:pPr>
              <a:defRPr/>
            </a:pPr>
            <a:r>
              <a:rPr lang="pt-BR" sz="7200" dirty="0">
                <a:effectLst>
                  <a:outerShdw blurRad="38100" dist="38100" dir="2700000" algn="tl">
                    <a:srgbClr val="000000">
                      <a:alpha val="43137"/>
                    </a:srgbClr>
                  </a:outerShdw>
                </a:effectLst>
              </a:rPr>
              <a:t>?</a:t>
            </a:r>
          </a:p>
        </p:txBody>
      </p:sp>
      <p:sp>
        <p:nvSpPr>
          <p:cNvPr id="14" name="CaixaDeTexto 13"/>
          <p:cNvSpPr txBox="1"/>
          <p:nvPr/>
        </p:nvSpPr>
        <p:spPr>
          <a:xfrm>
            <a:off x="3071206" y="2745252"/>
            <a:ext cx="785813" cy="1200150"/>
          </a:xfrm>
          <a:prstGeom prst="rect">
            <a:avLst/>
          </a:prstGeom>
          <a:noFill/>
        </p:spPr>
        <p:txBody>
          <a:bodyPr>
            <a:spAutoFit/>
          </a:bodyPr>
          <a:lstStyle/>
          <a:p>
            <a:pPr>
              <a:defRPr/>
            </a:pPr>
            <a:r>
              <a:rPr lang="pt-BR" sz="7200"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401597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CB4893F6-0AEF-4C8A-8937-8835AF0B8CAE}" type="slidenum">
              <a:rPr lang="en-US" smtClean="0"/>
              <a:pPr/>
              <a:t>2</a:t>
            </a:fld>
            <a:endParaRPr lang="en-US" dirty="0"/>
          </a:p>
        </p:txBody>
      </p:sp>
      <p:sp>
        <p:nvSpPr>
          <p:cNvPr id="6" name="Footer Placeholder 5"/>
          <p:cNvSpPr>
            <a:spLocks noGrp="1"/>
          </p:cNvSpPr>
          <p:nvPr>
            <p:ph type="ftr" sz="quarter" idx="11"/>
          </p:nvPr>
        </p:nvSpPr>
        <p:spPr/>
        <p:txBody>
          <a:bodyPr/>
          <a:lstStyle/>
          <a:p>
            <a:r>
              <a:rPr lang="en-US" smtClean="0"/>
              <a:t>© 2011 SolidQ   </a:t>
            </a:r>
            <a:endParaRPr lang="en-US" dirty="0"/>
          </a:p>
        </p:txBody>
      </p:sp>
      <p:sp>
        <p:nvSpPr>
          <p:cNvPr id="4" name="Title 3"/>
          <p:cNvSpPr>
            <a:spLocks noGrp="1"/>
          </p:cNvSpPr>
          <p:nvPr>
            <p:ph type="title"/>
          </p:nvPr>
        </p:nvSpPr>
        <p:spPr/>
        <p:txBody>
          <a:bodyPr/>
          <a:lstStyle/>
          <a:p>
            <a:r>
              <a:rPr lang="en-US" dirty="0"/>
              <a:t>Agenda</a:t>
            </a:r>
            <a:endParaRPr lang="en-US" sz="4000" dirty="0"/>
          </a:p>
        </p:txBody>
      </p:sp>
      <p:sp>
        <p:nvSpPr>
          <p:cNvPr id="8" name="Text Placeholder 2"/>
          <p:cNvSpPr>
            <a:spLocks noGrp="1"/>
          </p:cNvSpPr>
          <p:nvPr>
            <p:ph idx="4294967295"/>
          </p:nvPr>
        </p:nvSpPr>
        <p:spPr>
          <a:xfrm>
            <a:off x="381000" y="1412874"/>
            <a:ext cx="8382000" cy="4672615"/>
          </a:xfrm>
          <a:prstGeom prst="rect">
            <a:avLst/>
          </a:prstGeom>
        </p:spPr>
        <p:txBody>
          <a:bodyPr/>
          <a:lstStyle/>
          <a:p>
            <a:r>
              <a:rPr lang="en-US" sz="2800" dirty="0" smtClean="0"/>
              <a:t>Sobre o que é esta </a:t>
            </a:r>
            <a:r>
              <a:rPr lang="en-US" sz="2800" dirty="0" err="1" smtClean="0"/>
              <a:t>sessão</a:t>
            </a:r>
            <a:r>
              <a:rPr lang="en-US" sz="2800" dirty="0" smtClean="0"/>
              <a:t>?</a:t>
            </a:r>
          </a:p>
          <a:p>
            <a:r>
              <a:rPr lang="en-US" sz="2800" dirty="0" smtClean="0"/>
              <a:t>Features SQL Server 2008R2</a:t>
            </a:r>
          </a:p>
          <a:p>
            <a:r>
              <a:rPr lang="en-US" sz="2800" dirty="0" smtClean="0"/>
              <a:t>Demo</a:t>
            </a:r>
          </a:p>
          <a:p>
            <a:r>
              <a:rPr lang="en-US" sz="2800" dirty="0" err="1" smtClean="0"/>
              <a:t>Perguntas</a:t>
            </a:r>
            <a:endParaRPr lang="en-US"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Sobre o que é esta Sessão ?</a:t>
            </a:r>
            <a:endParaRPr lang="en-US" sz="3600" dirty="0">
              <a:solidFill>
                <a:schemeClr val="tx2"/>
              </a:solidFill>
            </a:endParaRPr>
          </a:p>
        </p:txBody>
      </p:sp>
      <p:sp>
        <p:nvSpPr>
          <p:cNvPr id="5" name="Text Placeholder 2"/>
          <p:cNvSpPr>
            <a:spLocks noGrp="1"/>
          </p:cNvSpPr>
          <p:nvPr>
            <p:ph idx="4294967295"/>
          </p:nvPr>
        </p:nvSpPr>
        <p:spPr>
          <a:xfrm>
            <a:off x="384696" y="3889608"/>
            <a:ext cx="8382000" cy="2353538"/>
          </a:xfrm>
          <a:prstGeom prst="rect">
            <a:avLst/>
          </a:prstGeom>
        </p:spPr>
        <p:txBody>
          <a:bodyPr/>
          <a:lstStyle/>
          <a:p>
            <a:r>
              <a:rPr lang="en-US" sz="2800" dirty="0" smtClean="0"/>
              <a:t>Não gaste dinheiro! Está tudo ao seu alcance</a:t>
            </a:r>
            <a:r>
              <a:rPr lang="en-US" sz="2800" dirty="0"/>
              <a:t>!</a:t>
            </a:r>
            <a:endParaRPr lang="en-US" sz="2800" dirty="0" smtClean="0"/>
          </a:p>
          <a:p>
            <a:r>
              <a:rPr lang="en-US" sz="2800" dirty="0" err="1" smtClean="0"/>
              <a:t>Maximizar</a:t>
            </a:r>
            <a:r>
              <a:rPr lang="en-US" sz="2800" dirty="0" smtClean="0"/>
              <a:t> uso de recursos</a:t>
            </a:r>
          </a:p>
          <a:p>
            <a:r>
              <a:rPr lang="en-US" sz="2800" dirty="0" smtClean="0"/>
              <a:t>Não precisa alterar aplicação</a:t>
            </a:r>
          </a:p>
          <a:p>
            <a:r>
              <a:rPr lang="en-US" sz="2800" dirty="0" smtClean="0"/>
              <a:t>Recursos SQL Server 2005, 2008 e 2008R2</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1928" y="1140156"/>
            <a:ext cx="2599117" cy="2599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696" y="1160131"/>
            <a:ext cx="1974570" cy="258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0041" y="1160131"/>
            <a:ext cx="17526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aixaDeTexto 3"/>
          <p:cNvSpPr txBox="1"/>
          <p:nvPr/>
        </p:nvSpPr>
        <p:spPr>
          <a:xfrm>
            <a:off x="2511184" y="1610425"/>
            <a:ext cx="798617" cy="1569660"/>
          </a:xfrm>
          <a:prstGeom prst="rect">
            <a:avLst/>
          </a:prstGeom>
          <a:noFill/>
        </p:spPr>
        <p:txBody>
          <a:bodyPr wrap="none" rtlCol="0">
            <a:spAutoFit/>
          </a:bodyPr>
          <a:lstStyle/>
          <a:p>
            <a:r>
              <a:rPr lang="en-US" sz="9600" dirty="0" smtClean="0"/>
              <a:t>+</a:t>
            </a:r>
            <a:endParaRPr lang="pt-BR" sz="9600" dirty="0"/>
          </a:p>
        </p:txBody>
      </p:sp>
      <p:sp>
        <p:nvSpPr>
          <p:cNvPr id="10" name="CaixaDeTexto 9"/>
          <p:cNvSpPr txBox="1"/>
          <p:nvPr/>
        </p:nvSpPr>
        <p:spPr>
          <a:xfrm>
            <a:off x="5359811" y="1610425"/>
            <a:ext cx="798617" cy="1569660"/>
          </a:xfrm>
          <a:prstGeom prst="rect">
            <a:avLst/>
          </a:prstGeom>
          <a:noFill/>
        </p:spPr>
        <p:txBody>
          <a:bodyPr wrap="none" rtlCol="0">
            <a:spAutoFit/>
          </a:bodyPr>
          <a:lstStyle/>
          <a:p>
            <a:r>
              <a:rPr lang="en-US" sz="9600" dirty="0" smtClean="0"/>
              <a:t>=</a:t>
            </a:r>
            <a:endParaRPr lang="pt-BR" sz="9600" dirty="0"/>
          </a:p>
        </p:txBody>
      </p:sp>
    </p:spTree>
    <p:extLst>
      <p:ext uri="{BB962C8B-B14F-4D97-AF65-F5344CB8AC3E}">
        <p14:creationId xmlns:p14="http://schemas.microsoft.com/office/powerpoint/2010/main" val="2652026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029"/>
                                        </p:tgtEl>
                                        <p:attrNameLst>
                                          <p:attrName>style.visibility</p:attrName>
                                        </p:attrNameLst>
                                      </p:cBhvr>
                                      <p:to>
                                        <p:strVal val="visible"/>
                                      </p:to>
                                    </p:set>
                                    <p:animEffect transition="in" filter="fade">
                                      <p:cBhvr>
                                        <p:cTn id="15" dur="500"/>
                                        <p:tgtEl>
                                          <p:spTgt spid="10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500"/>
                                        <p:tgtEl>
                                          <p:spTgt spid="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fade">
                                      <p:cBhvr>
                                        <p:cTn id="33" dur="500"/>
                                        <p:tgtEl>
                                          <p:spTgt spid="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fade">
                                      <p:cBhvr>
                                        <p:cTn id="38" dur="500"/>
                                        <p:tgtEl>
                                          <p:spTgt spid="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fade">
                                      <p:cBhvr>
                                        <p:cTn id="4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Clustered Index</a:t>
            </a:r>
            <a:endParaRPr lang="en-US" sz="3600" dirty="0">
              <a:solidFill>
                <a:schemeClr val="tx2"/>
              </a:solidFill>
            </a:endParaRPr>
          </a:p>
        </p:txBody>
      </p:sp>
      <p:sp>
        <p:nvSpPr>
          <p:cNvPr id="5" name="Text Placeholder 2"/>
          <p:cNvSpPr>
            <a:spLocks noGrp="1"/>
          </p:cNvSpPr>
          <p:nvPr>
            <p:ph idx="4294967295"/>
          </p:nvPr>
        </p:nvSpPr>
        <p:spPr>
          <a:xfrm>
            <a:off x="381000" y="1478585"/>
            <a:ext cx="8382000" cy="3133165"/>
          </a:xfrm>
          <a:prstGeom prst="rect">
            <a:avLst/>
          </a:prstGeom>
        </p:spPr>
        <p:txBody>
          <a:bodyPr>
            <a:normAutofit lnSpcReduction="10000"/>
          </a:bodyPr>
          <a:lstStyle/>
          <a:p>
            <a:r>
              <a:rPr lang="en-US" sz="2800" dirty="0" smtClean="0"/>
              <a:t>Não </a:t>
            </a:r>
            <a:r>
              <a:rPr lang="en-US" sz="2800" dirty="0" err="1" smtClean="0"/>
              <a:t>únicos</a:t>
            </a:r>
            <a:endParaRPr lang="en-US" sz="2800" dirty="0" smtClean="0"/>
          </a:p>
          <a:p>
            <a:pPr lvl="1"/>
            <a:r>
              <a:rPr lang="en-US" sz="2400" dirty="0" smtClean="0"/>
              <a:t>Gera </a:t>
            </a:r>
            <a:r>
              <a:rPr lang="en-US" sz="2400" dirty="0" err="1" smtClean="0"/>
              <a:t>Uniqueifier</a:t>
            </a:r>
            <a:r>
              <a:rPr lang="en-US" sz="2400" dirty="0" smtClean="0"/>
              <a:t> (4 bytes extra)</a:t>
            </a:r>
          </a:p>
          <a:p>
            <a:pPr marL="822325" lvl="2" indent="0">
              <a:buNone/>
            </a:pPr>
            <a:r>
              <a:rPr lang="en-US" sz="1600" dirty="0" smtClean="0">
                <a:solidFill>
                  <a:srgbClr val="FF0000"/>
                </a:solidFill>
              </a:rPr>
              <a:t>  </a:t>
            </a:r>
            <a:r>
              <a:rPr lang="en-US" sz="1600" dirty="0" err="1" smtClean="0">
                <a:solidFill>
                  <a:srgbClr val="FF0000"/>
                </a:solidFill>
              </a:rPr>
              <a:t>Msg</a:t>
            </a:r>
            <a:r>
              <a:rPr lang="en-US" sz="1600" dirty="0" smtClean="0">
                <a:solidFill>
                  <a:srgbClr val="FF0000"/>
                </a:solidFill>
              </a:rPr>
              <a:t> </a:t>
            </a:r>
            <a:r>
              <a:rPr lang="en-US" sz="1600" dirty="0">
                <a:solidFill>
                  <a:srgbClr val="FF0000"/>
                </a:solidFill>
              </a:rPr>
              <a:t>666, Level 16, State 2, Line 14</a:t>
            </a:r>
            <a:endParaRPr lang="pt-BR" sz="1600" dirty="0">
              <a:solidFill>
                <a:srgbClr val="FF0000"/>
              </a:solidFill>
            </a:endParaRPr>
          </a:p>
          <a:p>
            <a:pPr marL="0" indent="0">
              <a:buNone/>
            </a:pPr>
            <a:r>
              <a:rPr lang="en-US" sz="1600" dirty="0" smtClean="0">
                <a:solidFill>
                  <a:srgbClr val="FF0000"/>
                </a:solidFill>
              </a:rPr>
              <a:t>	The </a:t>
            </a:r>
            <a:r>
              <a:rPr lang="en-US" sz="1600" dirty="0">
                <a:solidFill>
                  <a:srgbClr val="FF0000"/>
                </a:solidFill>
              </a:rPr>
              <a:t>maximum system-generated unique value for a duplicate group was </a:t>
            </a:r>
            <a:r>
              <a:rPr lang="en-US" sz="1600" dirty="0" smtClean="0">
                <a:solidFill>
                  <a:srgbClr val="FF0000"/>
                </a:solidFill>
              </a:rPr>
              <a:t>	exceeded </a:t>
            </a:r>
            <a:r>
              <a:rPr lang="en-US" sz="1600" dirty="0">
                <a:solidFill>
                  <a:srgbClr val="FF0000"/>
                </a:solidFill>
              </a:rPr>
              <a:t>for </a:t>
            </a:r>
            <a:r>
              <a:rPr lang="en-US" sz="1600" dirty="0" smtClean="0">
                <a:solidFill>
                  <a:srgbClr val="FF0000"/>
                </a:solidFill>
              </a:rPr>
              <a:t>index </a:t>
            </a:r>
            <a:r>
              <a:rPr lang="en-US" sz="1600" dirty="0">
                <a:solidFill>
                  <a:srgbClr val="FF0000"/>
                </a:solidFill>
              </a:rPr>
              <a:t>with partition ID 72057594038845440. Dropping and </a:t>
            </a:r>
            <a:r>
              <a:rPr lang="en-US" sz="1600" dirty="0" smtClean="0">
                <a:solidFill>
                  <a:srgbClr val="FF0000"/>
                </a:solidFill>
              </a:rPr>
              <a:t>	re-creating </a:t>
            </a:r>
            <a:r>
              <a:rPr lang="en-US" sz="1600" dirty="0">
                <a:solidFill>
                  <a:srgbClr val="FF0000"/>
                </a:solidFill>
              </a:rPr>
              <a:t>the index may </a:t>
            </a:r>
            <a:r>
              <a:rPr lang="en-US" sz="1600" dirty="0" smtClean="0">
                <a:solidFill>
                  <a:srgbClr val="FF0000"/>
                </a:solidFill>
              </a:rPr>
              <a:t>resolve </a:t>
            </a:r>
            <a:r>
              <a:rPr lang="en-US" sz="1600" dirty="0">
                <a:solidFill>
                  <a:srgbClr val="FF0000"/>
                </a:solidFill>
              </a:rPr>
              <a:t>this; otherwise, use another clustering key</a:t>
            </a:r>
            <a:r>
              <a:rPr lang="en-US" sz="1600" dirty="0" smtClean="0">
                <a:solidFill>
                  <a:srgbClr val="FF0000"/>
                </a:solidFill>
              </a:rPr>
              <a:t>.</a:t>
            </a:r>
            <a:endParaRPr lang="en-US" sz="2400" dirty="0" smtClean="0"/>
          </a:p>
          <a:p>
            <a:r>
              <a:rPr lang="en-US" sz="2800" dirty="0" smtClean="0"/>
              <a:t>Mal </a:t>
            </a:r>
            <a:r>
              <a:rPr lang="en-US" sz="2800" dirty="0" err="1" smtClean="0"/>
              <a:t>desenhados</a:t>
            </a:r>
            <a:endParaRPr lang="en-US" sz="2800" dirty="0" smtClean="0"/>
          </a:p>
          <a:p>
            <a:pPr lvl="1"/>
            <a:r>
              <a:rPr lang="en-US" sz="2400" dirty="0" err="1" smtClean="0"/>
              <a:t>Leva</a:t>
            </a:r>
            <a:r>
              <a:rPr lang="en-US" sz="2400" dirty="0" smtClean="0"/>
              <a:t> </a:t>
            </a:r>
            <a:r>
              <a:rPr lang="en-US" sz="2400" dirty="0" err="1" smtClean="0"/>
              <a:t>sua</a:t>
            </a:r>
            <a:r>
              <a:rPr lang="en-US" sz="2400" dirty="0" smtClean="0"/>
              <a:t> </a:t>
            </a:r>
            <a:r>
              <a:rPr lang="en-US" sz="2400" dirty="0" err="1" smtClean="0"/>
              <a:t>chave</a:t>
            </a:r>
            <a:r>
              <a:rPr lang="en-US" sz="2400" dirty="0" smtClean="0"/>
              <a:t> </a:t>
            </a:r>
            <a:r>
              <a:rPr lang="en-US" sz="2400" dirty="0" err="1" smtClean="0"/>
              <a:t>para</a:t>
            </a:r>
            <a:r>
              <a:rPr lang="en-US" sz="2400" dirty="0" smtClean="0"/>
              <a:t> </a:t>
            </a:r>
            <a:r>
              <a:rPr lang="en-US" sz="2400" dirty="0" err="1" smtClean="0"/>
              <a:t>todos</a:t>
            </a:r>
            <a:r>
              <a:rPr lang="en-US" sz="2400" dirty="0" smtClean="0"/>
              <a:t> </a:t>
            </a:r>
            <a:r>
              <a:rPr lang="en-US" sz="2400" dirty="0" err="1" smtClean="0"/>
              <a:t>os</a:t>
            </a:r>
            <a:r>
              <a:rPr lang="en-US" sz="2400" dirty="0" smtClean="0"/>
              <a:t> </a:t>
            </a:r>
            <a:r>
              <a:rPr lang="en-US" sz="2400" dirty="0" err="1" smtClean="0"/>
              <a:t>índices</a:t>
            </a:r>
            <a:r>
              <a:rPr lang="en-US" sz="2400" dirty="0" smtClean="0"/>
              <a:t> non-clustered</a:t>
            </a:r>
          </a:p>
          <a:p>
            <a:endParaRPr lang="en-US" sz="2800" dirty="0" smtClean="0"/>
          </a:p>
        </p:txBody>
      </p:sp>
    </p:spTree>
    <p:extLst>
      <p:ext uri="{BB962C8B-B14F-4D97-AF65-F5344CB8AC3E}">
        <p14:creationId xmlns:p14="http://schemas.microsoft.com/office/powerpoint/2010/main" val="1873151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Non-Clustered Index</a:t>
            </a:r>
            <a:endParaRPr lang="en-US" sz="3600" dirty="0">
              <a:solidFill>
                <a:schemeClr val="tx2"/>
              </a:solidFill>
            </a:endParaRPr>
          </a:p>
        </p:txBody>
      </p:sp>
      <p:sp>
        <p:nvSpPr>
          <p:cNvPr id="5" name="Text Placeholder 2"/>
          <p:cNvSpPr>
            <a:spLocks noGrp="1"/>
          </p:cNvSpPr>
          <p:nvPr>
            <p:ph idx="4294967295"/>
          </p:nvPr>
        </p:nvSpPr>
        <p:spPr>
          <a:xfrm>
            <a:off x="365234" y="1147509"/>
            <a:ext cx="8382000" cy="4275829"/>
          </a:xfrm>
          <a:prstGeom prst="rect">
            <a:avLst/>
          </a:prstGeom>
        </p:spPr>
        <p:txBody>
          <a:bodyPr/>
          <a:lstStyle/>
          <a:p>
            <a:r>
              <a:rPr lang="en-US" sz="2800" dirty="0" err="1" smtClean="0"/>
              <a:t>Índices</a:t>
            </a:r>
            <a:r>
              <a:rPr lang="en-US" sz="2800" dirty="0" smtClean="0"/>
              <a:t> </a:t>
            </a:r>
            <a:r>
              <a:rPr lang="en-US" sz="2800" dirty="0" err="1" smtClean="0"/>
              <a:t>duplicados</a:t>
            </a:r>
            <a:endParaRPr lang="en-US" sz="2800" dirty="0" smtClean="0"/>
          </a:p>
          <a:p>
            <a:pPr lvl="1"/>
            <a:r>
              <a:rPr lang="en-US" sz="2400" dirty="0" err="1" smtClean="0"/>
              <a:t>Porque</a:t>
            </a:r>
            <a:r>
              <a:rPr lang="en-US" sz="2400" dirty="0" smtClean="0"/>
              <a:t> o SQL Server </a:t>
            </a:r>
            <a:r>
              <a:rPr lang="en-US" sz="2400" dirty="0" err="1" smtClean="0"/>
              <a:t>deixa</a:t>
            </a:r>
            <a:r>
              <a:rPr lang="en-US" sz="2400" dirty="0" smtClean="0"/>
              <a:t> </a:t>
            </a:r>
            <a:r>
              <a:rPr lang="en-US" sz="2400" dirty="0" err="1" smtClean="0"/>
              <a:t>eu</a:t>
            </a:r>
            <a:r>
              <a:rPr lang="en-US" sz="2400" dirty="0" smtClean="0"/>
              <a:t> </a:t>
            </a:r>
            <a:r>
              <a:rPr lang="en-US" sz="2400" dirty="0" err="1" smtClean="0"/>
              <a:t>duplicar</a:t>
            </a:r>
            <a:r>
              <a:rPr lang="en-US" sz="2400" dirty="0" smtClean="0"/>
              <a:t> um </a:t>
            </a:r>
            <a:r>
              <a:rPr lang="en-US" sz="2400" dirty="0" err="1" smtClean="0"/>
              <a:t>índice</a:t>
            </a:r>
            <a:r>
              <a:rPr lang="en-US" sz="2400" dirty="0" smtClean="0"/>
              <a:t>?</a:t>
            </a:r>
          </a:p>
          <a:p>
            <a:pPr lvl="1"/>
            <a:r>
              <a:rPr lang="en-US" sz="2400" dirty="0" smtClean="0"/>
              <a:t>Non-Cluster </a:t>
            </a:r>
            <a:r>
              <a:rPr lang="en-US" sz="2400" dirty="0" err="1" smtClean="0"/>
              <a:t>igual</a:t>
            </a:r>
            <a:r>
              <a:rPr lang="en-US" sz="2400" dirty="0" smtClean="0"/>
              <a:t> ao Cluster </a:t>
            </a:r>
            <a:r>
              <a:rPr lang="en-US" sz="2400" dirty="0" err="1" smtClean="0"/>
              <a:t>não</a:t>
            </a:r>
            <a:r>
              <a:rPr lang="en-US" sz="2400" dirty="0" smtClean="0"/>
              <a:t> é </a:t>
            </a:r>
            <a:r>
              <a:rPr lang="en-US" sz="2400" dirty="0" err="1" smtClean="0"/>
              <a:t>índice</a:t>
            </a:r>
            <a:r>
              <a:rPr lang="en-US" sz="2400" dirty="0" smtClean="0"/>
              <a:t> </a:t>
            </a:r>
            <a:r>
              <a:rPr lang="en-US" sz="2400" dirty="0" err="1" smtClean="0"/>
              <a:t>repetido</a:t>
            </a:r>
            <a:endParaRPr lang="en-US" sz="2400" dirty="0" smtClean="0"/>
          </a:p>
          <a:p>
            <a:r>
              <a:rPr lang="en-US" sz="2800" dirty="0" smtClean="0"/>
              <a:t>Não </a:t>
            </a:r>
            <a:r>
              <a:rPr lang="en-US" sz="2800" dirty="0" err="1" smtClean="0"/>
              <a:t>utilizados</a:t>
            </a:r>
            <a:endParaRPr lang="en-US" sz="2800" dirty="0" smtClean="0"/>
          </a:p>
          <a:p>
            <a:pPr lvl="1"/>
            <a:r>
              <a:rPr lang="en-US" sz="2400" dirty="0" smtClean="0"/>
              <a:t>Como </a:t>
            </a:r>
            <a:r>
              <a:rPr lang="en-US" sz="2400" dirty="0" err="1" smtClean="0"/>
              <a:t>encontrar</a:t>
            </a:r>
            <a:r>
              <a:rPr lang="en-US" sz="2400" dirty="0" smtClean="0"/>
              <a:t> </a:t>
            </a:r>
            <a:r>
              <a:rPr lang="en-US" sz="2400" dirty="0" err="1" smtClean="0"/>
              <a:t>índices</a:t>
            </a:r>
            <a:r>
              <a:rPr lang="en-US" sz="2400" dirty="0" smtClean="0"/>
              <a:t> </a:t>
            </a:r>
            <a:r>
              <a:rPr lang="en-US" sz="2400" dirty="0" err="1" smtClean="0"/>
              <a:t>não</a:t>
            </a:r>
            <a:r>
              <a:rPr lang="en-US" sz="2400" dirty="0" smtClean="0"/>
              <a:t> </a:t>
            </a:r>
            <a:r>
              <a:rPr lang="en-US" sz="2400" dirty="0" err="1" smtClean="0"/>
              <a:t>usados</a:t>
            </a:r>
            <a:r>
              <a:rPr lang="en-US" sz="2400" dirty="0" smtClean="0"/>
              <a:t>? R: DMVs</a:t>
            </a:r>
          </a:p>
          <a:p>
            <a:r>
              <a:rPr lang="en-US" sz="2800" dirty="0" err="1" smtClean="0"/>
              <a:t>Usar</a:t>
            </a:r>
            <a:r>
              <a:rPr lang="en-US" sz="2800" dirty="0" smtClean="0"/>
              <a:t> Include</a:t>
            </a:r>
          </a:p>
          <a:p>
            <a:r>
              <a:rPr lang="en-US" sz="2800" dirty="0" err="1" smtClean="0"/>
              <a:t>Cuidado</a:t>
            </a:r>
            <a:r>
              <a:rPr lang="en-US" sz="2800" dirty="0" smtClean="0"/>
              <a:t> com </a:t>
            </a:r>
            <a:r>
              <a:rPr lang="en-US" sz="2800" dirty="0" err="1" smtClean="0"/>
              <a:t>ferramentas</a:t>
            </a:r>
            <a:r>
              <a:rPr lang="en-US" sz="2800" dirty="0" smtClean="0"/>
              <a:t> de </a:t>
            </a:r>
            <a:r>
              <a:rPr lang="en-US" sz="2800" dirty="0" err="1" smtClean="0"/>
              <a:t>modelagem</a:t>
            </a:r>
            <a:endParaRPr lang="en-US" sz="2800" dirty="0" smtClean="0"/>
          </a:p>
          <a:p>
            <a:r>
              <a:rPr lang="en-US" sz="2800" dirty="0" err="1" smtClean="0"/>
              <a:t>Nunca</a:t>
            </a:r>
            <a:r>
              <a:rPr lang="en-US" sz="2800" dirty="0" smtClean="0"/>
              <a:t> </a:t>
            </a:r>
            <a:r>
              <a:rPr lang="en-US" sz="2800" dirty="0" err="1" smtClean="0"/>
              <a:t>crie</a:t>
            </a:r>
            <a:r>
              <a:rPr lang="en-US" sz="2800" dirty="0" smtClean="0"/>
              <a:t> um </a:t>
            </a:r>
            <a:r>
              <a:rPr lang="en-US" sz="2800" dirty="0" err="1" smtClean="0"/>
              <a:t>índice</a:t>
            </a:r>
            <a:r>
              <a:rPr lang="en-US" sz="2800" dirty="0" smtClean="0"/>
              <a:t> </a:t>
            </a:r>
            <a:r>
              <a:rPr lang="en-US" sz="2800" dirty="0" err="1" smtClean="0"/>
              <a:t>só</a:t>
            </a:r>
            <a:r>
              <a:rPr lang="en-US" sz="2800" dirty="0" smtClean="0"/>
              <a:t> </a:t>
            </a:r>
            <a:r>
              <a:rPr lang="en-US" sz="2800" dirty="0" err="1" smtClean="0"/>
              <a:t>por</a:t>
            </a:r>
            <a:r>
              <a:rPr lang="en-US" sz="2800" dirty="0" smtClean="0"/>
              <a:t> </a:t>
            </a:r>
            <a:r>
              <a:rPr lang="en-US" sz="2800" dirty="0" err="1" smtClean="0"/>
              <a:t>criar</a:t>
            </a:r>
            <a:endParaRPr lang="en-US" sz="2800" dirty="0" smtClean="0"/>
          </a:p>
        </p:txBody>
      </p:sp>
      <p:sp>
        <p:nvSpPr>
          <p:cNvPr id="3" name="Retângulo 2"/>
          <p:cNvSpPr/>
          <p:nvPr/>
        </p:nvSpPr>
        <p:spPr>
          <a:xfrm>
            <a:off x="0" y="5346796"/>
            <a:ext cx="9144000" cy="892552"/>
          </a:xfrm>
          <a:prstGeom prst="rect">
            <a:avLst/>
          </a:prstGeom>
        </p:spPr>
        <p:txBody>
          <a:bodyPr wrap="square">
            <a:spAutoFit/>
          </a:bodyPr>
          <a:lstStyle/>
          <a:p>
            <a:pPr algn="ctr"/>
            <a:r>
              <a:rPr lang="en-US" sz="2800" dirty="0">
                <a:solidFill>
                  <a:schemeClr val="accent3"/>
                </a:solidFill>
                <a:latin typeface="Segoe UI" pitchFamily="34" charset="0"/>
                <a:ea typeface="Segoe UI" pitchFamily="34" charset="0"/>
                <a:cs typeface="Segoe UI" pitchFamily="34" charset="0"/>
              </a:rPr>
              <a:t>Please, </a:t>
            </a:r>
            <a:r>
              <a:rPr lang="en-US" sz="2800" dirty="0" err="1">
                <a:solidFill>
                  <a:schemeClr val="accent3"/>
                </a:solidFill>
                <a:latin typeface="Segoe UI" pitchFamily="34" charset="0"/>
                <a:ea typeface="Segoe UI" pitchFamily="34" charset="0"/>
                <a:cs typeface="Segoe UI" pitchFamily="34" charset="0"/>
              </a:rPr>
              <a:t>ix_testes</a:t>
            </a:r>
            <a:r>
              <a:rPr lang="en-US" sz="2800" dirty="0">
                <a:solidFill>
                  <a:schemeClr val="accent3"/>
                </a:solidFill>
                <a:latin typeface="Segoe UI" pitchFamily="34" charset="0"/>
                <a:ea typeface="Segoe UI" pitchFamily="34" charset="0"/>
                <a:cs typeface="Segoe UI" pitchFamily="34" charset="0"/>
              </a:rPr>
              <a:t> </a:t>
            </a:r>
            <a:r>
              <a:rPr lang="en-US" sz="2800" dirty="0" err="1">
                <a:solidFill>
                  <a:schemeClr val="accent3"/>
                </a:solidFill>
                <a:latin typeface="Segoe UI" pitchFamily="34" charset="0"/>
                <a:ea typeface="Segoe UI" pitchFamily="34" charset="0"/>
                <a:cs typeface="Segoe UI" pitchFamily="34" charset="0"/>
              </a:rPr>
              <a:t>devem</a:t>
            </a:r>
            <a:r>
              <a:rPr lang="en-US" sz="2800" dirty="0">
                <a:solidFill>
                  <a:schemeClr val="accent3"/>
                </a:solidFill>
                <a:latin typeface="Segoe UI" pitchFamily="34" charset="0"/>
                <a:ea typeface="Segoe UI" pitchFamily="34" charset="0"/>
                <a:cs typeface="Segoe UI" pitchFamily="34" charset="0"/>
              </a:rPr>
              <a:t> </a:t>
            </a:r>
            <a:r>
              <a:rPr lang="en-US" sz="2800" dirty="0" err="1">
                <a:solidFill>
                  <a:schemeClr val="accent3"/>
                </a:solidFill>
                <a:latin typeface="Segoe UI" pitchFamily="34" charset="0"/>
                <a:ea typeface="Segoe UI" pitchFamily="34" charset="0"/>
                <a:cs typeface="Segoe UI" pitchFamily="34" charset="0"/>
              </a:rPr>
              <a:t>ser</a:t>
            </a:r>
            <a:r>
              <a:rPr lang="en-US" sz="2800" dirty="0">
                <a:solidFill>
                  <a:schemeClr val="accent3"/>
                </a:solidFill>
                <a:latin typeface="Segoe UI" pitchFamily="34" charset="0"/>
                <a:ea typeface="Segoe UI" pitchFamily="34" charset="0"/>
                <a:cs typeface="Segoe UI" pitchFamily="34" charset="0"/>
              </a:rPr>
              <a:t> </a:t>
            </a:r>
            <a:r>
              <a:rPr lang="en-US" sz="2800" dirty="0" err="1">
                <a:solidFill>
                  <a:schemeClr val="accent3"/>
                </a:solidFill>
                <a:latin typeface="Segoe UI" pitchFamily="34" charset="0"/>
                <a:ea typeface="Segoe UI" pitchFamily="34" charset="0"/>
                <a:cs typeface="Segoe UI" pitchFamily="34" charset="0"/>
              </a:rPr>
              <a:t>apagados</a:t>
            </a:r>
            <a:r>
              <a:rPr lang="en-US" sz="2800" dirty="0">
                <a:solidFill>
                  <a:schemeClr val="accent3"/>
                </a:solidFill>
                <a:latin typeface="Segoe UI" pitchFamily="34" charset="0"/>
                <a:ea typeface="Segoe UI" pitchFamily="34" charset="0"/>
                <a:cs typeface="Segoe UI" pitchFamily="34" charset="0"/>
              </a:rPr>
              <a:t> </a:t>
            </a:r>
            <a:r>
              <a:rPr lang="en-US" sz="2800" dirty="0" err="1">
                <a:solidFill>
                  <a:schemeClr val="accent3"/>
                </a:solidFill>
                <a:latin typeface="Segoe UI" pitchFamily="34" charset="0"/>
                <a:ea typeface="Segoe UI" pitchFamily="34" charset="0"/>
                <a:cs typeface="Segoe UI" pitchFamily="34" charset="0"/>
              </a:rPr>
              <a:t>após</a:t>
            </a:r>
            <a:r>
              <a:rPr lang="en-US" sz="2800" dirty="0">
                <a:solidFill>
                  <a:schemeClr val="accent3"/>
                </a:solidFill>
                <a:latin typeface="Segoe UI" pitchFamily="34" charset="0"/>
                <a:ea typeface="Segoe UI" pitchFamily="34" charset="0"/>
                <a:cs typeface="Segoe UI" pitchFamily="34" charset="0"/>
              </a:rPr>
              <a:t> o </a:t>
            </a:r>
            <a:r>
              <a:rPr lang="en-US" sz="2800" dirty="0" err="1">
                <a:solidFill>
                  <a:schemeClr val="accent3"/>
                </a:solidFill>
                <a:latin typeface="Segoe UI" pitchFamily="34" charset="0"/>
                <a:ea typeface="Segoe UI" pitchFamily="34" charset="0"/>
                <a:cs typeface="Segoe UI" pitchFamily="34" charset="0"/>
              </a:rPr>
              <a:t>teste</a:t>
            </a:r>
            <a:r>
              <a:rPr lang="en-US" sz="2800" dirty="0">
                <a:solidFill>
                  <a:schemeClr val="accent3"/>
                </a:solidFill>
                <a:latin typeface="Segoe UI" pitchFamily="34" charset="0"/>
                <a:ea typeface="Segoe UI" pitchFamily="34" charset="0"/>
                <a:cs typeface="Segoe UI" pitchFamily="34" charset="0"/>
              </a:rPr>
              <a:t> </a:t>
            </a:r>
            <a:r>
              <a:rPr lang="en-US" sz="2800" dirty="0" smtClean="0">
                <a:latin typeface="Segoe UI" pitchFamily="34" charset="0"/>
                <a:ea typeface="Segoe UI" pitchFamily="34" charset="0"/>
                <a:cs typeface="Segoe UI" pitchFamily="34" charset="0"/>
                <a:sym typeface="Wingdings" pitchFamily="2" charset="2"/>
              </a:rPr>
              <a:t></a:t>
            </a:r>
          </a:p>
          <a:p>
            <a:pPr algn="ctr"/>
            <a:r>
              <a:rPr lang="en-US" sz="2400" dirty="0" smtClean="0">
                <a:solidFill>
                  <a:schemeClr val="accent3"/>
                </a:solidFill>
                <a:latin typeface="Segoe UI" pitchFamily="34" charset="0"/>
                <a:ea typeface="Segoe UI" pitchFamily="34" charset="0"/>
                <a:cs typeface="Segoe UI" pitchFamily="34" charset="0"/>
                <a:sym typeface="Wingdings" pitchFamily="2" charset="2"/>
              </a:rPr>
              <a:t>Obs.: </a:t>
            </a:r>
            <a:r>
              <a:rPr lang="en-US" sz="2400" dirty="0" err="1" smtClean="0">
                <a:solidFill>
                  <a:schemeClr val="accent3"/>
                </a:solidFill>
                <a:latin typeface="Segoe UI" pitchFamily="34" charset="0"/>
                <a:ea typeface="Segoe UI" pitchFamily="34" charset="0"/>
                <a:cs typeface="Segoe UI" pitchFamily="34" charset="0"/>
                <a:sym typeface="Wingdings" pitchFamily="2" charset="2"/>
              </a:rPr>
              <a:t>Esse</a:t>
            </a:r>
            <a:r>
              <a:rPr lang="en-US" sz="2400" dirty="0" smtClean="0">
                <a:solidFill>
                  <a:schemeClr val="accent3"/>
                </a:solidFill>
                <a:latin typeface="Segoe UI" pitchFamily="34" charset="0"/>
                <a:ea typeface="Segoe UI" pitchFamily="34" charset="0"/>
                <a:cs typeface="Segoe UI" pitchFamily="34" charset="0"/>
                <a:sym typeface="Wingdings" pitchFamily="2" charset="2"/>
              </a:rPr>
              <a:t> </a:t>
            </a:r>
            <a:r>
              <a:rPr lang="en-US" sz="2400" dirty="0" err="1" smtClean="0">
                <a:solidFill>
                  <a:schemeClr val="accent3"/>
                </a:solidFill>
                <a:latin typeface="Segoe UI" pitchFamily="34" charset="0"/>
                <a:ea typeface="Segoe UI" pitchFamily="34" charset="0"/>
                <a:cs typeface="Segoe UI" pitchFamily="34" charset="0"/>
                <a:sym typeface="Wingdings" pitchFamily="2" charset="2"/>
              </a:rPr>
              <a:t>aviso</a:t>
            </a:r>
            <a:r>
              <a:rPr lang="en-US" sz="2400" dirty="0" smtClean="0">
                <a:solidFill>
                  <a:schemeClr val="accent3"/>
                </a:solidFill>
                <a:latin typeface="Segoe UI" pitchFamily="34" charset="0"/>
                <a:ea typeface="Segoe UI" pitchFamily="34" charset="0"/>
                <a:cs typeface="Segoe UI" pitchFamily="34" charset="0"/>
                <a:sym typeface="Wingdings" pitchFamily="2" charset="2"/>
              </a:rPr>
              <a:t> </a:t>
            </a:r>
            <a:r>
              <a:rPr lang="en-US" sz="2400" dirty="0" err="1" smtClean="0">
                <a:solidFill>
                  <a:schemeClr val="accent3"/>
                </a:solidFill>
                <a:latin typeface="Segoe UI" pitchFamily="34" charset="0"/>
                <a:ea typeface="Segoe UI" pitchFamily="34" charset="0"/>
                <a:cs typeface="Segoe UI" pitchFamily="34" charset="0"/>
                <a:sym typeface="Wingdings" pitchFamily="2" charset="2"/>
              </a:rPr>
              <a:t>não</a:t>
            </a:r>
            <a:r>
              <a:rPr lang="en-US" sz="2400" dirty="0" smtClean="0">
                <a:solidFill>
                  <a:schemeClr val="accent3"/>
                </a:solidFill>
                <a:latin typeface="Segoe UI" pitchFamily="34" charset="0"/>
                <a:ea typeface="Segoe UI" pitchFamily="34" charset="0"/>
                <a:cs typeface="Segoe UI" pitchFamily="34" charset="0"/>
                <a:sym typeface="Wingdings" pitchFamily="2" charset="2"/>
              </a:rPr>
              <a:t> é </a:t>
            </a:r>
            <a:r>
              <a:rPr lang="en-US" sz="2400" dirty="0" err="1" smtClean="0">
                <a:solidFill>
                  <a:schemeClr val="accent3"/>
                </a:solidFill>
                <a:latin typeface="Segoe UI" pitchFamily="34" charset="0"/>
                <a:ea typeface="Segoe UI" pitchFamily="34" charset="0"/>
                <a:cs typeface="Segoe UI" pitchFamily="34" charset="0"/>
                <a:sym typeface="Wingdings" pitchFamily="2" charset="2"/>
              </a:rPr>
              <a:t>para</a:t>
            </a:r>
            <a:r>
              <a:rPr lang="en-US" sz="2400" dirty="0" smtClean="0">
                <a:solidFill>
                  <a:schemeClr val="accent3"/>
                </a:solidFill>
                <a:latin typeface="Segoe UI" pitchFamily="34" charset="0"/>
                <a:ea typeface="Segoe UI" pitchFamily="34" charset="0"/>
                <a:cs typeface="Segoe UI" pitchFamily="34" charset="0"/>
                <a:sym typeface="Wingdings" pitchFamily="2" charset="2"/>
              </a:rPr>
              <a:t> </a:t>
            </a:r>
            <a:r>
              <a:rPr lang="en-US" sz="2400" dirty="0" err="1" smtClean="0">
                <a:solidFill>
                  <a:schemeClr val="accent3"/>
                </a:solidFill>
                <a:latin typeface="Segoe UI" pitchFamily="34" charset="0"/>
                <a:ea typeface="Segoe UI" pitchFamily="34" charset="0"/>
                <a:cs typeface="Segoe UI" pitchFamily="34" charset="0"/>
                <a:sym typeface="Wingdings" pitchFamily="2" charset="2"/>
              </a:rPr>
              <a:t>você</a:t>
            </a:r>
            <a:r>
              <a:rPr lang="en-US" sz="2400" dirty="0" smtClean="0">
                <a:solidFill>
                  <a:schemeClr val="accent3"/>
                </a:solidFill>
                <a:latin typeface="Segoe UI" pitchFamily="34" charset="0"/>
                <a:ea typeface="Segoe UI" pitchFamily="34" charset="0"/>
                <a:cs typeface="Segoe UI" pitchFamily="34" charset="0"/>
                <a:sym typeface="Wingdings" pitchFamily="2" charset="2"/>
              </a:rPr>
              <a:t>, é </a:t>
            </a:r>
            <a:r>
              <a:rPr lang="en-US" sz="2400" dirty="0" err="1" smtClean="0">
                <a:solidFill>
                  <a:schemeClr val="accent3"/>
                </a:solidFill>
                <a:latin typeface="Segoe UI" pitchFamily="34" charset="0"/>
                <a:ea typeface="Segoe UI" pitchFamily="34" charset="0"/>
                <a:cs typeface="Segoe UI" pitchFamily="34" charset="0"/>
                <a:sym typeface="Wingdings" pitchFamily="2" charset="2"/>
              </a:rPr>
              <a:t>para</a:t>
            </a:r>
            <a:r>
              <a:rPr lang="en-US" sz="2400" dirty="0" smtClean="0">
                <a:solidFill>
                  <a:schemeClr val="accent3"/>
                </a:solidFill>
                <a:latin typeface="Segoe UI" pitchFamily="34" charset="0"/>
                <a:ea typeface="Segoe UI" pitchFamily="34" charset="0"/>
                <a:cs typeface="Segoe UI" pitchFamily="34" charset="0"/>
                <a:sym typeface="Wingdings" pitchFamily="2" charset="2"/>
              </a:rPr>
              <a:t> </a:t>
            </a:r>
            <a:r>
              <a:rPr lang="en-US" sz="2400" dirty="0" err="1" smtClean="0">
                <a:solidFill>
                  <a:schemeClr val="accent3"/>
                </a:solidFill>
                <a:latin typeface="Segoe UI" pitchFamily="34" charset="0"/>
                <a:ea typeface="Segoe UI" pitchFamily="34" charset="0"/>
                <a:cs typeface="Segoe UI" pitchFamily="34" charset="0"/>
                <a:sym typeface="Wingdings" pitchFamily="2" charset="2"/>
              </a:rPr>
              <a:t>seu</a:t>
            </a:r>
            <a:r>
              <a:rPr lang="en-US" sz="2400" dirty="0" smtClean="0">
                <a:solidFill>
                  <a:schemeClr val="accent3"/>
                </a:solidFill>
                <a:latin typeface="Segoe UI" pitchFamily="34" charset="0"/>
                <a:ea typeface="Segoe UI" pitchFamily="34" charset="0"/>
                <a:cs typeface="Segoe UI" pitchFamily="34" charset="0"/>
                <a:sym typeface="Wingdings" pitchFamily="2" charset="2"/>
              </a:rPr>
              <a:t> </a:t>
            </a:r>
            <a:r>
              <a:rPr lang="en-US" sz="2400" dirty="0" err="1" smtClean="0">
                <a:solidFill>
                  <a:schemeClr val="accent3"/>
                </a:solidFill>
                <a:latin typeface="Segoe UI" pitchFamily="34" charset="0"/>
                <a:ea typeface="Segoe UI" pitchFamily="34" charset="0"/>
                <a:cs typeface="Segoe UI" pitchFamily="34" charset="0"/>
                <a:sym typeface="Wingdings" pitchFamily="2" charset="2"/>
              </a:rPr>
              <a:t>colega</a:t>
            </a:r>
            <a:r>
              <a:rPr lang="en-US" sz="2400" dirty="0" smtClean="0">
                <a:solidFill>
                  <a:schemeClr val="accent3"/>
                </a:solidFill>
                <a:latin typeface="Segoe UI" pitchFamily="34" charset="0"/>
                <a:ea typeface="Segoe UI" pitchFamily="34" charset="0"/>
                <a:cs typeface="Segoe UI" pitchFamily="34" charset="0"/>
                <a:sym typeface="Wingdings" pitchFamily="2" charset="2"/>
              </a:rPr>
              <a:t> </a:t>
            </a:r>
            <a:r>
              <a:rPr lang="en-US" sz="2400" dirty="0" err="1" smtClean="0">
                <a:solidFill>
                  <a:schemeClr val="accent3"/>
                </a:solidFill>
                <a:latin typeface="Segoe UI" pitchFamily="34" charset="0"/>
                <a:ea typeface="Segoe UI" pitchFamily="34" charset="0"/>
                <a:cs typeface="Segoe UI" pitchFamily="34" charset="0"/>
                <a:sym typeface="Wingdings" pitchFamily="2" charset="2"/>
              </a:rPr>
              <a:t>que</a:t>
            </a:r>
            <a:r>
              <a:rPr lang="en-US" sz="2400" dirty="0" smtClean="0">
                <a:solidFill>
                  <a:schemeClr val="accent3"/>
                </a:solidFill>
                <a:latin typeface="Segoe UI" pitchFamily="34" charset="0"/>
                <a:ea typeface="Segoe UI" pitchFamily="34" charset="0"/>
                <a:cs typeface="Segoe UI" pitchFamily="34" charset="0"/>
                <a:sym typeface="Wingdings" pitchFamily="2" charset="2"/>
              </a:rPr>
              <a:t> </a:t>
            </a:r>
            <a:r>
              <a:rPr lang="en-US" sz="2400" dirty="0" err="1" smtClean="0">
                <a:solidFill>
                  <a:schemeClr val="accent3"/>
                </a:solidFill>
                <a:latin typeface="Segoe UI" pitchFamily="34" charset="0"/>
                <a:ea typeface="Segoe UI" pitchFamily="34" charset="0"/>
                <a:cs typeface="Segoe UI" pitchFamily="34" charset="0"/>
                <a:sym typeface="Wingdings" pitchFamily="2" charset="2"/>
              </a:rPr>
              <a:t>faz</a:t>
            </a:r>
            <a:r>
              <a:rPr lang="en-US" sz="2400" dirty="0" smtClean="0">
                <a:solidFill>
                  <a:schemeClr val="accent3"/>
                </a:solidFill>
                <a:latin typeface="Segoe UI" pitchFamily="34" charset="0"/>
                <a:ea typeface="Segoe UI" pitchFamily="34" charset="0"/>
                <a:cs typeface="Segoe UI" pitchFamily="34" charset="0"/>
                <a:sym typeface="Wingdings" pitchFamily="2" charset="2"/>
              </a:rPr>
              <a:t> </a:t>
            </a:r>
            <a:r>
              <a:rPr lang="en-US" sz="2400" dirty="0" err="1" smtClean="0">
                <a:solidFill>
                  <a:schemeClr val="accent3"/>
                </a:solidFill>
                <a:latin typeface="Segoe UI" pitchFamily="34" charset="0"/>
                <a:ea typeface="Segoe UI" pitchFamily="34" charset="0"/>
                <a:cs typeface="Segoe UI" pitchFamily="34" charset="0"/>
                <a:sym typeface="Wingdings" pitchFamily="2" charset="2"/>
              </a:rPr>
              <a:t>isso</a:t>
            </a:r>
            <a:r>
              <a:rPr lang="en-US" sz="2400" dirty="0" smtClean="0">
                <a:solidFill>
                  <a:schemeClr val="accent3"/>
                </a:solidFill>
                <a:latin typeface="Segoe UI" pitchFamily="34" charset="0"/>
                <a:ea typeface="Segoe UI" pitchFamily="34" charset="0"/>
                <a:cs typeface="Segoe UI" pitchFamily="34" charset="0"/>
                <a:sym typeface="Wingdings" pitchFamily="2" charset="2"/>
              </a:rPr>
              <a:t>!</a:t>
            </a:r>
            <a:endParaRPr lang="en-US" sz="2400" dirty="0">
              <a:solidFill>
                <a:schemeClr val="accent3"/>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93234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Filtered Index</a:t>
            </a:r>
            <a:endParaRPr lang="en-US" sz="3600" dirty="0">
              <a:solidFill>
                <a:schemeClr val="tx2"/>
              </a:solidFill>
            </a:endParaRPr>
          </a:p>
        </p:txBody>
      </p:sp>
      <p:sp>
        <p:nvSpPr>
          <p:cNvPr id="5" name="Text Placeholder 2"/>
          <p:cNvSpPr>
            <a:spLocks noGrp="1"/>
          </p:cNvSpPr>
          <p:nvPr>
            <p:ph idx="4294967295"/>
          </p:nvPr>
        </p:nvSpPr>
        <p:spPr>
          <a:xfrm>
            <a:off x="381000" y="1147499"/>
            <a:ext cx="8382000" cy="2919994"/>
          </a:xfrm>
          <a:prstGeom prst="rect">
            <a:avLst/>
          </a:prstGeom>
        </p:spPr>
        <p:txBody>
          <a:bodyPr/>
          <a:lstStyle/>
          <a:p>
            <a:r>
              <a:rPr lang="en-US" sz="2800" dirty="0" err="1" smtClean="0"/>
              <a:t>Disponível</a:t>
            </a:r>
            <a:r>
              <a:rPr lang="en-US" sz="2800" dirty="0" smtClean="0"/>
              <a:t> a </a:t>
            </a:r>
            <a:r>
              <a:rPr lang="en-US" sz="2800" dirty="0" err="1" smtClean="0"/>
              <a:t>partir</a:t>
            </a:r>
            <a:r>
              <a:rPr lang="en-US" sz="2800" dirty="0" smtClean="0"/>
              <a:t> do SQL Server 2008</a:t>
            </a:r>
          </a:p>
          <a:p>
            <a:r>
              <a:rPr lang="en-US" sz="2800" dirty="0" err="1" smtClean="0"/>
              <a:t>Bom</a:t>
            </a:r>
            <a:r>
              <a:rPr lang="en-US" sz="2800" dirty="0" smtClean="0"/>
              <a:t> </a:t>
            </a:r>
            <a:r>
              <a:rPr lang="en-US" sz="2800" dirty="0" err="1"/>
              <a:t>para</a:t>
            </a:r>
            <a:r>
              <a:rPr lang="en-US" sz="2800" dirty="0"/>
              <a:t> </a:t>
            </a:r>
            <a:r>
              <a:rPr lang="en-US" sz="2800" dirty="0" err="1"/>
              <a:t>tabelas</a:t>
            </a:r>
            <a:r>
              <a:rPr lang="en-US" sz="2800" dirty="0"/>
              <a:t> com dados </a:t>
            </a:r>
            <a:r>
              <a:rPr lang="en-US" sz="2800" dirty="0" err="1"/>
              <a:t>históricos</a:t>
            </a:r>
            <a:endParaRPr lang="en-US" sz="2800" dirty="0" smtClean="0"/>
          </a:p>
          <a:p>
            <a:pPr lvl="1"/>
            <a:r>
              <a:rPr lang="en-US" sz="2400" dirty="0" smtClean="0"/>
              <a:t>Ex: CREATE INDEX </a:t>
            </a:r>
            <a:r>
              <a:rPr lang="en-US" sz="2400" dirty="0" err="1" smtClean="0"/>
              <a:t>ix_Filtrado</a:t>
            </a:r>
            <a:r>
              <a:rPr lang="en-US" sz="2400" dirty="0" smtClean="0"/>
              <a:t> ON </a:t>
            </a:r>
            <a:r>
              <a:rPr lang="en-US" sz="2400" dirty="0" err="1" smtClean="0"/>
              <a:t>Pedidos</a:t>
            </a:r>
            <a:r>
              <a:rPr lang="en-US" sz="2400" dirty="0" smtClean="0"/>
              <a:t>(</a:t>
            </a:r>
            <a:r>
              <a:rPr lang="en-US" sz="2400" dirty="0" err="1" smtClean="0"/>
              <a:t>ID_Cliente</a:t>
            </a:r>
            <a:r>
              <a:rPr lang="en-US" sz="2400" dirty="0" smtClean="0"/>
              <a:t>…) WHERE </a:t>
            </a:r>
            <a:r>
              <a:rPr lang="en-US" sz="2400" dirty="0" err="1" smtClean="0"/>
              <a:t>Data_Pedido</a:t>
            </a:r>
            <a:r>
              <a:rPr lang="en-US" sz="2400" dirty="0" smtClean="0"/>
              <a:t> &gt; ‘20100101’</a:t>
            </a:r>
          </a:p>
          <a:p>
            <a:pPr lvl="1"/>
            <a:r>
              <a:rPr lang="en-US" sz="2400" dirty="0" smtClean="0"/>
              <a:t>CREATE </a:t>
            </a:r>
            <a:r>
              <a:rPr lang="en-US" sz="2400" dirty="0"/>
              <a:t>INDEX </a:t>
            </a:r>
            <a:r>
              <a:rPr lang="en-US" sz="2400" dirty="0" err="1"/>
              <a:t>ix_Filtrado</a:t>
            </a:r>
            <a:r>
              <a:rPr lang="en-US" sz="2400" dirty="0"/>
              <a:t> ON </a:t>
            </a:r>
            <a:r>
              <a:rPr lang="en-US" sz="2400" dirty="0" err="1" smtClean="0"/>
              <a:t>Clientes</a:t>
            </a:r>
            <a:r>
              <a:rPr lang="en-US" sz="2400" dirty="0" smtClean="0"/>
              <a:t>(Nome…) </a:t>
            </a:r>
            <a:r>
              <a:rPr lang="en-US" sz="2400" dirty="0"/>
              <a:t>WHERE </a:t>
            </a:r>
            <a:r>
              <a:rPr lang="en-US" sz="2400" dirty="0" err="1" smtClean="0"/>
              <a:t>Cidade</a:t>
            </a:r>
            <a:r>
              <a:rPr lang="en-US" sz="2400" dirty="0" smtClean="0"/>
              <a:t> IS NOT NULL</a:t>
            </a:r>
            <a:endParaRPr lang="en-US" sz="2400" dirty="0"/>
          </a:p>
        </p:txBody>
      </p:sp>
      <p:pic>
        <p:nvPicPr>
          <p:cNvPr id="1026" name="Imagem 2"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04469"/>
            <a:ext cx="9143999" cy="147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tângulo 2"/>
          <p:cNvSpPr/>
          <p:nvPr/>
        </p:nvSpPr>
        <p:spPr>
          <a:xfrm>
            <a:off x="1" y="5727508"/>
            <a:ext cx="9144000" cy="738664"/>
          </a:xfrm>
          <a:prstGeom prst="rect">
            <a:avLst/>
          </a:prstGeom>
        </p:spPr>
        <p:txBody>
          <a:bodyPr wrap="square">
            <a:spAutoFit/>
          </a:bodyPr>
          <a:lstStyle/>
          <a:p>
            <a:pPr algn="l"/>
            <a:r>
              <a:rPr lang="en-US" sz="1400" u="sng" dirty="0">
                <a:hlinkClick r:id="rId4"/>
              </a:rPr>
              <a:t>http://connect.microsoft.com/SQLServer/feedback/details/454744/filtered-index-not-used-and-key-lookup-with-no-output#details</a:t>
            </a:r>
            <a:endParaRPr lang="pt-BR" sz="1400" dirty="0"/>
          </a:p>
          <a:p>
            <a:pPr algn="l"/>
            <a:r>
              <a:rPr lang="en-US" sz="1400" u="sng" dirty="0" smtClean="0">
                <a:hlinkClick r:id="rId5"/>
              </a:rPr>
              <a:t>http</a:t>
            </a:r>
            <a:r>
              <a:rPr lang="en-US" sz="1400" u="sng" dirty="0">
                <a:hlinkClick r:id="rId5"/>
              </a:rPr>
              <a:t>://connect.microsoft.com/SQLServer/feedback/details/643850/filtered-index-execution-plan-is-not-optimized</a:t>
            </a:r>
            <a:endParaRPr lang="pt-BR" sz="1400" dirty="0"/>
          </a:p>
        </p:txBody>
      </p:sp>
    </p:spTree>
    <p:extLst>
      <p:ext uri="{BB962C8B-B14F-4D97-AF65-F5344CB8AC3E}">
        <p14:creationId xmlns:p14="http://schemas.microsoft.com/office/powerpoint/2010/main" val="3727303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Hash Indexes</a:t>
            </a:r>
            <a:endParaRPr lang="en-US" sz="3600" dirty="0">
              <a:solidFill>
                <a:schemeClr val="tx2"/>
              </a:solidFill>
            </a:endParaRPr>
          </a:p>
        </p:txBody>
      </p:sp>
      <p:sp>
        <p:nvSpPr>
          <p:cNvPr id="5" name="Text Placeholder 2"/>
          <p:cNvSpPr>
            <a:spLocks noGrp="1"/>
          </p:cNvSpPr>
          <p:nvPr>
            <p:ph idx="4294967295"/>
          </p:nvPr>
        </p:nvSpPr>
        <p:spPr>
          <a:xfrm>
            <a:off x="381000" y="1147499"/>
            <a:ext cx="8382000" cy="2919994"/>
          </a:xfrm>
          <a:prstGeom prst="rect">
            <a:avLst/>
          </a:prstGeom>
        </p:spPr>
        <p:txBody>
          <a:bodyPr/>
          <a:lstStyle/>
          <a:p>
            <a:r>
              <a:rPr lang="en-US" sz="2800" dirty="0" err="1" smtClean="0"/>
              <a:t>Utiliza</a:t>
            </a:r>
            <a:r>
              <a:rPr lang="en-US" sz="2800" dirty="0" smtClean="0"/>
              <a:t> </a:t>
            </a:r>
            <a:r>
              <a:rPr lang="en-US" sz="2800" dirty="0" err="1" smtClean="0"/>
              <a:t>CheckSum</a:t>
            </a:r>
            <a:r>
              <a:rPr lang="en-US" sz="2800" dirty="0" smtClean="0"/>
              <a:t> </a:t>
            </a:r>
            <a:r>
              <a:rPr lang="en-US" sz="2800" dirty="0" err="1" smtClean="0"/>
              <a:t>ou</a:t>
            </a:r>
            <a:r>
              <a:rPr lang="en-US" dirty="0"/>
              <a:t> </a:t>
            </a:r>
            <a:r>
              <a:rPr lang="en-US" dirty="0" smtClean="0"/>
              <a:t>BINARY_CHECKSUM</a:t>
            </a:r>
          </a:p>
          <a:p>
            <a:r>
              <a:rPr lang="en-US" dirty="0" err="1" smtClean="0"/>
              <a:t>Diminui</a:t>
            </a:r>
            <a:r>
              <a:rPr lang="en-US" dirty="0" smtClean="0"/>
              <a:t> </a:t>
            </a:r>
            <a:r>
              <a:rPr lang="en-US" dirty="0" err="1" smtClean="0"/>
              <a:t>consideravelmente</a:t>
            </a:r>
            <a:r>
              <a:rPr lang="en-US" dirty="0" smtClean="0"/>
              <a:t> o </a:t>
            </a:r>
            <a:r>
              <a:rPr lang="en-US" dirty="0" err="1" smtClean="0"/>
              <a:t>tamanho</a:t>
            </a:r>
            <a:r>
              <a:rPr lang="en-US" dirty="0" smtClean="0"/>
              <a:t> de um </a:t>
            </a:r>
            <a:r>
              <a:rPr lang="en-US" dirty="0" err="1" smtClean="0"/>
              <a:t>índice</a:t>
            </a:r>
            <a:endParaRPr lang="en-US" dirty="0" smtClean="0"/>
          </a:p>
          <a:p>
            <a:r>
              <a:rPr lang="en-US" dirty="0" err="1" smtClean="0"/>
              <a:t>Cenários</a:t>
            </a:r>
            <a:r>
              <a:rPr lang="en-US" dirty="0" smtClean="0"/>
              <a:t> </a:t>
            </a:r>
            <a:r>
              <a:rPr lang="en-US" dirty="0" err="1" smtClean="0"/>
              <a:t>específicos</a:t>
            </a:r>
            <a:r>
              <a:rPr lang="en-US" dirty="0" smtClean="0"/>
              <a:t>: </a:t>
            </a:r>
            <a:r>
              <a:rPr lang="en-US" dirty="0" err="1" smtClean="0"/>
              <a:t>Código</a:t>
            </a:r>
            <a:r>
              <a:rPr lang="en-US" dirty="0" smtClean="0"/>
              <a:t> de </a:t>
            </a:r>
            <a:r>
              <a:rPr lang="en-US" dirty="0" err="1" smtClean="0"/>
              <a:t>Barras</a:t>
            </a:r>
            <a:r>
              <a:rPr lang="en-US" dirty="0" smtClean="0"/>
              <a:t>, </a:t>
            </a:r>
            <a:r>
              <a:rPr lang="en-US" dirty="0" err="1" smtClean="0"/>
              <a:t>Títulos</a:t>
            </a:r>
            <a:r>
              <a:rPr lang="en-US" dirty="0" smtClean="0"/>
              <a:t>, </a:t>
            </a:r>
            <a:r>
              <a:rPr lang="en-US" dirty="0" err="1" smtClean="0"/>
              <a:t>Descricao</a:t>
            </a:r>
            <a:r>
              <a:rPr lang="en-US" dirty="0" smtClean="0"/>
              <a:t>…</a:t>
            </a:r>
          </a:p>
          <a:p>
            <a:endParaRPr lang="en-US" sz="2400" dirty="0"/>
          </a:p>
        </p:txBody>
      </p:sp>
    </p:spTree>
    <p:extLst>
      <p:ext uri="{BB962C8B-B14F-4D97-AF65-F5344CB8AC3E}">
        <p14:creationId xmlns:p14="http://schemas.microsoft.com/office/powerpoint/2010/main" val="3045498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err="1" smtClean="0"/>
              <a:t>Fillfactor</a:t>
            </a:r>
            <a:r>
              <a:rPr lang="en-US" dirty="0" smtClean="0"/>
              <a:t> e </a:t>
            </a:r>
            <a:r>
              <a:rPr lang="en-US" dirty="0" err="1" smtClean="0"/>
              <a:t>PadIndex</a:t>
            </a:r>
            <a:endParaRPr lang="en-US" sz="3600" dirty="0">
              <a:solidFill>
                <a:schemeClr val="tx2"/>
              </a:solidFill>
            </a:endParaRPr>
          </a:p>
        </p:txBody>
      </p:sp>
      <p:sp>
        <p:nvSpPr>
          <p:cNvPr id="5" name="Text Placeholder 2"/>
          <p:cNvSpPr>
            <a:spLocks noGrp="1"/>
          </p:cNvSpPr>
          <p:nvPr>
            <p:ph idx="4294967295"/>
          </p:nvPr>
        </p:nvSpPr>
        <p:spPr>
          <a:xfrm>
            <a:off x="381000" y="1163274"/>
            <a:ext cx="8382000" cy="4922215"/>
          </a:xfrm>
          <a:prstGeom prst="rect">
            <a:avLst/>
          </a:prstGeom>
        </p:spPr>
        <p:txBody>
          <a:bodyPr/>
          <a:lstStyle/>
          <a:p>
            <a:r>
              <a:rPr lang="en-US" sz="2800" dirty="0" smtClean="0"/>
              <a:t>&lt; </a:t>
            </a:r>
            <a:r>
              <a:rPr lang="en-US" sz="2800" dirty="0" err="1" smtClean="0"/>
              <a:t>Pergunta</a:t>
            </a:r>
            <a:r>
              <a:rPr lang="en-US" sz="2800" dirty="0" smtClean="0"/>
              <a:t> &gt; </a:t>
            </a:r>
            <a:r>
              <a:rPr lang="en-US" sz="2000" dirty="0" smtClean="0"/>
              <a:t>(</a:t>
            </a:r>
            <a:r>
              <a:rPr lang="en-US" sz="2000" dirty="0" err="1" smtClean="0"/>
              <a:t>Perguntar</a:t>
            </a:r>
            <a:r>
              <a:rPr lang="en-US" sz="2000" dirty="0" smtClean="0"/>
              <a:t> </a:t>
            </a:r>
            <a:r>
              <a:rPr lang="en-US" sz="2000" dirty="0" err="1" smtClean="0"/>
              <a:t>para</a:t>
            </a:r>
            <a:r>
              <a:rPr lang="en-US" sz="2000" dirty="0" smtClean="0"/>
              <a:t> </a:t>
            </a:r>
            <a:r>
              <a:rPr lang="en-US" sz="2000" dirty="0" err="1" smtClean="0"/>
              <a:t>audiência</a:t>
            </a:r>
            <a:r>
              <a:rPr lang="en-US" sz="2000" dirty="0" smtClean="0"/>
              <a:t>)</a:t>
            </a:r>
          </a:p>
          <a:p>
            <a:pPr lvl="1"/>
            <a:r>
              <a:rPr lang="en-US" sz="2400" dirty="0" smtClean="0"/>
              <a:t>Se </a:t>
            </a:r>
            <a:r>
              <a:rPr lang="en-US" sz="2400" dirty="0" err="1" smtClean="0"/>
              <a:t>eu</a:t>
            </a:r>
            <a:r>
              <a:rPr lang="en-US" sz="2400" dirty="0" smtClean="0"/>
              <a:t> </a:t>
            </a:r>
            <a:r>
              <a:rPr lang="en-US" sz="2400" dirty="0" err="1" smtClean="0"/>
              <a:t>definir</a:t>
            </a:r>
            <a:r>
              <a:rPr lang="en-US" sz="2400" dirty="0" smtClean="0"/>
              <a:t> o </a:t>
            </a:r>
            <a:r>
              <a:rPr lang="en-US" sz="2400" dirty="0" err="1" smtClean="0"/>
              <a:t>fillfactor</a:t>
            </a:r>
            <a:r>
              <a:rPr lang="en-US" sz="2400" dirty="0" smtClean="0"/>
              <a:t> </a:t>
            </a:r>
            <a:r>
              <a:rPr lang="en-US" sz="2400" dirty="0" err="1" smtClean="0"/>
              <a:t>em</a:t>
            </a:r>
            <a:r>
              <a:rPr lang="en-US" sz="2400" dirty="0" smtClean="0"/>
              <a:t> 30%, </a:t>
            </a:r>
            <a:r>
              <a:rPr lang="en-US" sz="2400" dirty="0" err="1" smtClean="0"/>
              <a:t>significa</a:t>
            </a:r>
            <a:r>
              <a:rPr lang="en-US" sz="2400" dirty="0" smtClean="0"/>
              <a:t> que </a:t>
            </a:r>
            <a:r>
              <a:rPr lang="en-US" sz="2400" dirty="0" err="1" smtClean="0"/>
              <a:t>terei</a:t>
            </a:r>
            <a:r>
              <a:rPr lang="en-US" sz="2400" dirty="0" smtClean="0"/>
              <a:t> 30% do </a:t>
            </a:r>
            <a:r>
              <a:rPr lang="en-US" sz="2400" dirty="0" err="1" smtClean="0"/>
              <a:t>espaço</a:t>
            </a:r>
            <a:r>
              <a:rPr lang="en-US" sz="2400" dirty="0" smtClean="0"/>
              <a:t> </a:t>
            </a:r>
            <a:r>
              <a:rPr lang="en-US" sz="2400" dirty="0" err="1" smtClean="0"/>
              <a:t>reservado</a:t>
            </a:r>
            <a:r>
              <a:rPr lang="en-US" sz="2400" dirty="0" smtClean="0"/>
              <a:t> </a:t>
            </a:r>
            <a:r>
              <a:rPr lang="en-US" sz="2400" dirty="0" err="1" smtClean="0"/>
              <a:t>para</a:t>
            </a:r>
            <a:r>
              <a:rPr lang="en-US" sz="2400" dirty="0" smtClean="0"/>
              <a:t> </a:t>
            </a:r>
            <a:r>
              <a:rPr lang="en-US" sz="2400" dirty="0" err="1" smtClean="0"/>
              <a:t>futuras</a:t>
            </a:r>
            <a:r>
              <a:rPr lang="en-US" sz="2400" dirty="0" smtClean="0"/>
              <a:t> </a:t>
            </a:r>
            <a:r>
              <a:rPr lang="en-US" sz="2400" dirty="0" err="1" smtClean="0"/>
              <a:t>modificações</a:t>
            </a:r>
            <a:r>
              <a:rPr lang="en-US" sz="2400" dirty="0"/>
              <a:t>.</a:t>
            </a:r>
            <a:endParaRPr lang="en-US" sz="2400" dirty="0" smtClean="0"/>
          </a:p>
          <a:p>
            <a:pPr lvl="2"/>
            <a:r>
              <a:rPr lang="en-US" sz="2000" dirty="0" err="1" smtClean="0"/>
              <a:t>Verdadeiro</a:t>
            </a:r>
            <a:endParaRPr lang="en-US" sz="2000" dirty="0" smtClean="0"/>
          </a:p>
          <a:p>
            <a:pPr lvl="2"/>
            <a:r>
              <a:rPr lang="en-US" sz="2000" dirty="0" err="1" smtClean="0"/>
              <a:t>Falso</a:t>
            </a:r>
            <a:endParaRPr lang="en-US" sz="2000" dirty="0" smtClean="0"/>
          </a:p>
          <a:p>
            <a:r>
              <a:rPr lang="en-US" sz="2800" dirty="0" err="1" smtClean="0"/>
              <a:t>Mundo</a:t>
            </a:r>
            <a:r>
              <a:rPr lang="en-US" sz="2800" dirty="0" smtClean="0"/>
              <a:t> </a:t>
            </a:r>
            <a:r>
              <a:rPr lang="en-US" sz="2800" dirty="0" err="1" smtClean="0"/>
              <a:t>perfeito</a:t>
            </a:r>
            <a:r>
              <a:rPr lang="en-US" sz="2800" dirty="0" smtClean="0"/>
              <a:t> = </a:t>
            </a:r>
            <a:r>
              <a:rPr lang="en-US" sz="2800" dirty="0" err="1" smtClean="0"/>
              <a:t>Analisar</a:t>
            </a:r>
            <a:r>
              <a:rPr lang="en-US" sz="2800" dirty="0" smtClean="0"/>
              <a:t> </a:t>
            </a:r>
            <a:r>
              <a:rPr lang="en-US" sz="2800" dirty="0" err="1" smtClean="0"/>
              <a:t>tabela</a:t>
            </a:r>
            <a:r>
              <a:rPr lang="en-US" sz="2800" dirty="0" smtClean="0"/>
              <a:t> </a:t>
            </a:r>
            <a:r>
              <a:rPr lang="en-US" sz="2800" dirty="0" err="1" smtClean="0"/>
              <a:t>por</a:t>
            </a:r>
            <a:r>
              <a:rPr lang="en-US" sz="2800" dirty="0" smtClean="0"/>
              <a:t> </a:t>
            </a:r>
            <a:r>
              <a:rPr lang="en-US" sz="2800" dirty="0" err="1" smtClean="0"/>
              <a:t>tabela</a:t>
            </a:r>
            <a:endParaRPr lang="en-US" sz="2800" dirty="0" smtClean="0"/>
          </a:p>
          <a:p>
            <a:r>
              <a:rPr lang="en-US" sz="2800" dirty="0" err="1" smtClean="0"/>
              <a:t>Mundo</a:t>
            </a:r>
            <a:r>
              <a:rPr lang="en-US" sz="2800" dirty="0" smtClean="0"/>
              <a:t> real, </a:t>
            </a:r>
            <a:r>
              <a:rPr lang="en-US" sz="2800" dirty="0" err="1" smtClean="0"/>
              <a:t>definir</a:t>
            </a:r>
            <a:r>
              <a:rPr lang="en-US" sz="2800" dirty="0" smtClean="0"/>
              <a:t> um valor </a:t>
            </a:r>
            <a:r>
              <a:rPr lang="en-US" sz="2800" dirty="0" err="1" smtClean="0"/>
              <a:t>padrão</a:t>
            </a:r>
            <a:endParaRPr lang="en-US" sz="2800" dirty="0"/>
          </a:p>
          <a:p>
            <a:r>
              <a:rPr lang="en-US" sz="2800" dirty="0" smtClean="0"/>
              <a:t>Se tens um Rebuild dos </a:t>
            </a:r>
            <a:r>
              <a:rPr lang="en-US" sz="2800" dirty="0" err="1" smtClean="0"/>
              <a:t>índices</a:t>
            </a:r>
            <a:r>
              <a:rPr lang="en-US" sz="2800" dirty="0" smtClean="0"/>
              <a:t> </a:t>
            </a:r>
            <a:r>
              <a:rPr lang="en-US" sz="2800" dirty="0" err="1" smtClean="0"/>
              <a:t>diário</a:t>
            </a:r>
            <a:r>
              <a:rPr lang="en-US" sz="2800" dirty="0" smtClean="0"/>
              <a:t>, </a:t>
            </a:r>
            <a:r>
              <a:rPr lang="en-US" sz="2800" dirty="0" err="1" smtClean="0"/>
              <a:t>porque</a:t>
            </a:r>
            <a:r>
              <a:rPr lang="en-US" sz="2800" dirty="0" smtClean="0"/>
              <a:t> </a:t>
            </a:r>
            <a:r>
              <a:rPr lang="en-US" sz="2800" dirty="0" err="1" smtClean="0"/>
              <a:t>usar</a:t>
            </a:r>
            <a:r>
              <a:rPr lang="en-US" sz="2800" dirty="0" smtClean="0"/>
              <a:t> </a:t>
            </a:r>
            <a:r>
              <a:rPr lang="en-US" sz="2800" dirty="0" err="1" smtClean="0"/>
              <a:t>fillfactor</a:t>
            </a:r>
            <a:r>
              <a:rPr lang="en-US" sz="2800" dirty="0" smtClean="0"/>
              <a:t>?</a:t>
            </a:r>
          </a:p>
          <a:p>
            <a:r>
              <a:rPr lang="en-US" sz="2800" dirty="0" smtClean="0"/>
              <a:t>Não </a:t>
            </a:r>
            <a:r>
              <a:rPr lang="en-US" sz="2800" dirty="0" err="1" smtClean="0"/>
              <a:t>ignorar</a:t>
            </a:r>
            <a:r>
              <a:rPr lang="en-US" sz="2800" dirty="0" smtClean="0"/>
              <a:t> o “</a:t>
            </a:r>
            <a:r>
              <a:rPr lang="en-US" sz="2800" dirty="0" err="1" smtClean="0"/>
              <a:t>Pad_Index</a:t>
            </a:r>
            <a:r>
              <a:rPr lang="en-US" sz="2800" dirty="0" smtClean="0"/>
              <a:t> = ON”</a:t>
            </a:r>
          </a:p>
        </p:txBody>
      </p:sp>
    </p:spTree>
    <p:extLst>
      <p:ext uri="{BB962C8B-B14F-4D97-AF65-F5344CB8AC3E}">
        <p14:creationId xmlns:p14="http://schemas.microsoft.com/office/powerpoint/2010/main" val="581584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Sparse Columns</a:t>
            </a:r>
            <a:endParaRPr lang="en-US" sz="3600" dirty="0">
              <a:solidFill>
                <a:schemeClr val="tx2"/>
              </a:solidFill>
            </a:endParaRPr>
          </a:p>
        </p:txBody>
      </p:sp>
      <p:sp>
        <p:nvSpPr>
          <p:cNvPr id="5" name="Text Placeholder 2"/>
          <p:cNvSpPr>
            <a:spLocks noGrp="1"/>
          </p:cNvSpPr>
          <p:nvPr>
            <p:ph idx="4294967295"/>
          </p:nvPr>
        </p:nvSpPr>
        <p:spPr>
          <a:xfrm>
            <a:off x="381000" y="1021385"/>
            <a:ext cx="8382000" cy="4635115"/>
          </a:xfrm>
          <a:prstGeom prst="rect">
            <a:avLst/>
          </a:prstGeom>
        </p:spPr>
        <p:txBody>
          <a:bodyPr>
            <a:normAutofit lnSpcReduction="10000"/>
          </a:bodyPr>
          <a:lstStyle/>
          <a:p>
            <a:r>
              <a:rPr lang="en-US" sz="2400" dirty="0" smtClean="0"/>
              <a:t>Null </a:t>
            </a:r>
            <a:r>
              <a:rPr lang="en-US" sz="2400" dirty="0" err="1" smtClean="0"/>
              <a:t>ocupa</a:t>
            </a:r>
            <a:r>
              <a:rPr lang="en-US" sz="2400" dirty="0" smtClean="0"/>
              <a:t> </a:t>
            </a:r>
            <a:r>
              <a:rPr lang="en-US" sz="2400" dirty="0" err="1" smtClean="0"/>
              <a:t>espaço</a:t>
            </a:r>
            <a:endParaRPr lang="en-US" sz="2400" dirty="0" smtClean="0"/>
          </a:p>
          <a:p>
            <a:r>
              <a:rPr lang="en-US" sz="2400" dirty="0" smtClean="0"/>
              <a:t>Sparse tem </a:t>
            </a:r>
            <a:r>
              <a:rPr lang="en-US" sz="2400" dirty="0" err="1" smtClean="0"/>
              <a:t>espaço</a:t>
            </a:r>
            <a:r>
              <a:rPr lang="en-US" sz="2400" dirty="0" smtClean="0"/>
              <a:t> </a:t>
            </a:r>
            <a:r>
              <a:rPr lang="en-US" sz="2400" dirty="0" err="1" smtClean="0"/>
              <a:t>otimizado</a:t>
            </a:r>
            <a:r>
              <a:rPr lang="en-US" sz="2400" dirty="0" smtClean="0"/>
              <a:t> </a:t>
            </a:r>
            <a:r>
              <a:rPr lang="en-US" sz="2400" dirty="0" err="1" smtClean="0"/>
              <a:t>para</a:t>
            </a:r>
            <a:r>
              <a:rPr lang="en-US" sz="2400" dirty="0" smtClean="0"/>
              <a:t> </a:t>
            </a:r>
            <a:r>
              <a:rPr lang="en-US" sz="2400" dirty="0" err="1" smtClean="0"/>
              <a:t>valores</a:t>
            </a:r>
            <a:r>
              <a:rPr lang="en-US" sz="2400" dirty="0" smtClean="0"/>
              <a:t> “Null”</a:t>
            </a:r>
          </a:p>
          <a:p>
            <a:r>
              <a:rPr lang="en-US" sz="2400" dirty="0" err="1" smtClean="0"/>
              <a:t>Valores</a:t>
            </a:r>
            <a:r>
              <a:rPr lang="en-US" sz="2400" dirty="0" smtClean="0"/>
              <a:t> </a:t>
            </a:r>
            <a:r>
              <a:rPr lang="en-US" sz="2400" dirty="0" err="1" smtClean="0"/>
              <a:t>não</a:t>
            </a:r>
            <a:r>
              <a:rPr lang="en-US" sz="2400" dirty="0" smtClean="0"/>
              <a:t> “Null” </a:t>
            </a:r>
            <a:r>
              <a:rPr lang="en-US" sz="2400" dirty="0" err="1" smtClean="0"/>
              <a:t>ocupam</a:t>
            </a:r>
            <a:r>
              <a:rPr lang="en-US" sz="2400" dirty="0" smtClean="0"/>
              <a:t> </a:t>
            </a:r>
            <a:r>
              <a:rPr lang="en-US" sz="2400" dirty="0" err="1" smtClean="0"/>
              <a:t>mais</a:t>
            </a:r>
            <a:r>
              <a:rPr lang="en-US" sz="2400" dirty="0" smtClean="0"/>
              <a:t> </a:t>
            </a:r>
            <a:r>
              <a:rPr lang="en-US" sz="2400" dirty="0" err="1" smtClean="0"/>
              <a:t>espaço</a:t>
            </a:r>
            <a:r>
              <a:rPr lang="en-US" sz="2400" dirty="0" smtClean="0"/>
              <a:t> com Sparse</a:t>
            </a:r>
          </a:p>
          <a:p>
            <a:r>
              <a:rPr lang="en-US" sz="2400" dirty="0" err="1" smtClean="0"/>
              <a:t>Considere</a:t>
            </a:r>
            <a:r>
              <a:rPr lang="en-US" sz="2400" dirty="0" smtClean="0"/>
              <a:t> </a:t>
            </a:r>
            <a:r>
              <a:rPr lang="en-US" sz="2400" dirty="0" err="1" smtClean="0"/>
              <a:t>usar</a:t>
            </a:r>
            <a:r>
              <a:rPr lang="en-US" sz="2400" dirty="0" smtClean="0"/>
              <a:t> </a:t>
            </a:r>
            <a:r>
              <a:rPr lang="en-US" sz="2400" dirty="0" err="1" smtClean="0"/>
              <a:t>quando</a:t>
            </a:r>
            <a:r>
              <a:rPr lang="en-US" sz="2400" dirty="0" smtClean="0"/>
              <a:t> a </a:t>
            </a:r>
            <a:r>
              <a:rPr lang="en-US" sz="2400" dirty="0" err="1" smtClean="0"/>
              <a:t>porcentagem</a:t>
            </a:r>
            <a:r>
              <a:rPr lang="en-US" sz="2400" dirty="0" smtClean="0"/>
              <a:t> de </a:t>
            </a:r>
            <a:r>
              <a:rPr lang="en-US" sz="2400" dirty="0" err="1" smtClean="0"/>
              <a:t>valores</a:t>
            </a:r>
            <a:r>
              <a:rPr lang="en-US" sz="2400" dirty="0" smtClean="0"/>
              <a:t> null for </a:t>
            </a:r>
            <a:r>
              <a:rPr lang="en-US" sz="2400" dirty="0" err="1" smtClean="0"/>
              <a:t>pelo</a:t>
            </a:r>
            <a:r>
              <a:rPr lang="en-US" sz="2400" dirty="0" smtClean="0"/>
              <a:t> </a:t>
            </a:r>
            <a:r>
              <a:rPr lang="en-US" sz="2400" dirty="0" err="1" smtClean="0"/>
              <a:t>menos</a:t>
            </a:r>
            <a:r>
              <a:rPr lang="en-US" sz="2400" dirty="0" smtClean="0"/>
              <a:t> entre 20-40%</a:t>
            </a:r>
          </a:p>
          <a:p>
            <a:r>
              <a:rPr lang="en-US" sz="2400" dirty="0" err="1"/>
              <a:t>Olhar</a:t>
            </a:r>
            <a:r>
              <a:rPr lang="en-US" sz="2400" dirty="0"/>
              <a:t> </a:t>
            </a:r>
            <a:r>
              <a:rPr lang="en-US" sz="2400" dirty="0" err="1"/>
              <a:t>tabela</a:t>
            </a:r>
            <a:r>
              <a:rPr lang="en-US" sz="2400" dirty="0"/>
              <a:t> de </a:t>
            </a:r>
            <a:r>
              <a:rPr lang="en-US" sz="2400" dirty="0" err="1"/>
              <a:t>ganho</a:t>
            </a:r>
            <a:r>
              <a:rPr lang="en-US" sz="2400" dirty="0"/>
              <a:t> de </a:t>
            </a:r>
            <a:r>
              <a:rPr lang="en-US" sz="2400" dirty="0" err="1"/>
              <a:t>espaço</a:t>
            </a:r>
            <a:r>
              <a:rPr lang="en-US" sz="2400" dirty="0"/>
              <a:t> no Books </a:t>
            </a:r>
            <a:r>
              <a:rPr lang="en-US" sz="2400" dirty="0" smtClean="0"/>
              <a:t>Online</a:t>
            </a:r>
          </a:p>
          <a:p>
            <a:r>
              <a:rPr lang="en-US" sz="2400" dirty="0" err="1" smtClean="0"/>
              <a:t>Usar</a:t>
            </a:r>
            <a:r>
              <a:rPr lang="en-US" sz="2400" dirty="0" smtClean="0"/>
              <a:t> Sparse </a:t>
            </a:r>
            <a:r>
              <a:rPr lang="en-US" sz="2400" dirty="0" err="1" smtClean="0"/>
              <a:t>em</a:t>
            </a:r>
            <a:r>
              <a:rPr lang="en-US" sz="2400" dirty="0" smtClean="0"/>
              <a:t> </a:t>
            </a:r>
            <a:r>
              <a:rPr lang="en-US" sz="2400" dirty="0" err="1" smtClean="0"/>
              <a:t>colunas</a:t>
            </a:r>
            <a:r>
              <a:rPr lang="en-US" sz="2400" dirty="0" smtClean="0"/>
              <a:t> com </a:t>
            </a:r>
            <a:r>
              <a:rPr lang="en-US" sz="2400" dirty="0" err="1" smtClean="0"/>
              <a:t>alta</a:t>
            </a:r>
            <a:r>
              <a:rPr lang="en-US" sz="2400" dirty="0" smtClean="0"/>
              <a:t> </a:t>
            </a:r>
            <a:r>
              <a:rPr lang="en-US" sz="2400" dirty="0" err="1" smtClean="0"/>
              <a:t>frequência</a:t>
            </a:r>
            <a:r>
              <a:rPr lang="en-US" sz="2400" dirty="0" smtClean="0"/>
              <a:t> de null</a:t>
            </a:r>
          </a:p>
          <a:p>
            <a:r>
              <a:rPr lang="en-US" sz="2400" dirty="0" err="1" smtClean="0"/>
              <a:t>Exemplo</a:t>
            </a:r>
            <a:r>
              <a:rPr lang="en-US" sz="2400" dirty="0" smtClean="0"/>
              <a:t> de </a:t>
            </a:r>
            <a:r>
              <a:rPr lang="en-US" sz="2400" dirty="0" err="1" smtClean="0"/>
              <a:t>cenário</a:t>
            </a:r>
            <a:r>
              <a:rPr lang="en-US" sz="2400" dirty="0" smtClean="0"/>
              <a:t> </a:t>
            </a:r>
            <a:r>
              <a:rPr lang="en-US" sz="2400" dirty="0" err="1" smtClean="0"/>
              <a:t>onde</a:t>
            </a:r>
            <a:r>
              <a:rPr lang="en-US" sz="2400" dirty="0" smtClean="0"/>
              <a:t> </a:t>
            </a:r>
            <a:r>
              <a:rPr lang="en-US" sz="2400" dirty="0" err="1" smtClean="0"/>
              <a:t>usar</a:t>
            </a:r>
            <a:r>
              <a:rPr lang="en-US" sz="2400" dirty="0" smtClean="0"/>
              <a:t> sparse:</a:t>
            </a:r>
          </a:p>
          <a:p>
            <a:pPr lvl="1"/>
            <a:r>
              <a:rPr lang="en-US" dirty="0" err="1" smtClean="0"/>
              <a:t>Tabela</a:t>
            </a:r>
            <a:r>
              <a:rPr lang="en-US" dirty="0" smtClean="0"/>
              <a:t> de </a:t>
            </a:r>
            <a:r>
              <a:rPr lang="en-US" dirty="0" err="1" smtClean="0"/>
              <a:t>Clientes</a:t>
            </a:r>
            <a:r>
              <a:rPr lang="en-US" dirty="0" smtClean="0"/>
              <a:t> </a:t>
            </a:r>
            <a:r>
              <a:rPr lang="en-US" dirty="0" err="1" smtClean="0"/>
              <a:t>coluna</a:t>
            </a:r>
            <a:r>
              <a:rPr lang="en-US" dirty="0" smtClean="0"/>
              <a:t> </a:t>
            </a:r>
            <a:r>
              <a:rPr lang="en-US" dirty="0" err="1" smtClean="0"/>
              <a:t>Data_Obito</a:t>
            </a:r>
            <a:endParaRPr lang="en-US" dirty="0" smtClean="0"/>
          </a:p>
          <a:p>
            <a:pPr lvl="1"/>
            <a:r>
              <a:rPr lang="en-US" dirty="0" err="1" smtClean="0"/>
              <a:t>Tabela</a:t>
            </a:r>
            <a:r>
              <a:rPr lang="en-US" dirty="0" smtClean="0"/>
              <a:t> de </a:t>
            </a:r>
            <a:r>
              <a:rPr lang="en-US" dirty="0" err="1" smtClean="0"/>
              <a:t>Clientes</a:t>
            </a:r>
            <a:r>
              <a:rPr lang="en-US" dirty="0" smtClean="0"/>
              <a:t> </a:t>
            </a:r>
            <a:r>
              <a:rPr lang="en-US" dirty="0" err="1" smtClean="0"/>
              <a:t>coluna</a:t>
            </a:r>
            <a:r>
              <a:rPr lang="en-US" dirty="0" smtClean="0"/>
              <a:t> </a:t>
            </a:r>
            <a:r>
              <a:rPr lang="en-US" dirty="0" err="1" smtClean="0"/>
              <a:t>Nome_Sogra</a:t>
            </a:r>
            <a:endParaRPr lang="en-US" dirty="0" smtClean="0"/>
          </a:p>
          <a:p>
            <a:pPr lvl="1"/>
            <a:endParaRPr lang="en-US" dirty="0"/>
          </a:p>
        </p:txBody>
      </p:sp>
    </p:spTree>
    <p:extLst>
      <p:ext uri="{BB962C8B-B14F-4D97-AF65-F5344CB8AC3E}">
        <p14:creationId xmlns:p14="http://schemas.microsoft.com/office/powerpoint/2010/main" val="284720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CE" val="Boston"/>
</p:tagLst>
</file>

<file path=ppt/theme/theme1.xml><?xml version="1.0" encoding="utf-8"?>
<a:theme xmlns:a="http://schemas.openxmlformats.org/drawingml/2006/main" name="SolidQ Sales Marketg Template 20090311">
  <a:themeElements>
    <a:clrScheme name="Solidq_20110419">
      <a:dk1>
        <a:sysClr val="windowText" lastClr="171717"/>
      </a:dk1>
      <a:lt1>
        <a:srgbClr val="E1F0F5"/>
      </a:lt1>
      <a:dk2>
        <a:srgbClr val="003052"/>
      </a:dk2>
      <a:lt2>
        <a:srgbClr val="FFFFFF"/>
      </a:lt2>
      <a:accent1>
        <a:srgbClr val="887E6F"/>
      </a:accent1>
      <a:accent2>
        <a:srgbClr val="9FC2D3"/>
      </a:accent2>
      <a:accent3>
        <a:srgbClr val="D52C33"/>
      </a:accent3>
      <a:accent4>
        <a:srgbClr val="FFC945"/>
      </a:accent4>
      <a:accent5>
        <a:srgbClr val="9F9311"/>
      </a:accent5>
      <a:accent6>
        <a:srgbClr val="E6942D"/>
      </a:accent6>
      <a:hlink>
        <a:srgbClr val="0000FF"/>
      </a:hlink>
      <a:folHlink>
        <a:srgbClr val="B674FF"/>
      </a:folHlink>
    </a:clrScheme>
    <a:fontScheme name="ESG Black Bar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41029" tIns="46033" rIns="41029" bIns="46033" numCol="1" anchor="b"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41029" tIns="46033" rIns="41029" bIns="46033" numCol="1" anchor="b"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ESG Black Bar temp 1">
        <a:dk1>
          <a:srgbClr val="000000"/>
        </a:dk1>
        <a:lt1>
          <a:srgbClr val="FFFFFF"/>
        </a:lt1>
        <a:dk2>
          <a:srgbClr val="FFFFFF"/>
        </a:dk2>
        <a:lt2>
          <a:srgbClr val="8FA3A3"/>
        </a:lt2>
        <a:accent1>
          <a:srgbClr val="0066CC"/>
        </a:accent1>
        <a:accent2>
          <a:srgbClr val="CC9933"/>
        </a:accent2>
        <a:accent3>
          <a:srgbClr val="FFFFFF"/>
        </a:accent3>
        <a:accent4>
          <a:srgbClr val="000000"/>
        </a:accent4>
        <a:accent5>
          <a:srgbClr val="AAB8E2"/>
        </a:accent5>
        <a:accent6>
          <a:srgbClr val="B98A2D"/>
        </a:accent6>
        <a:hlink>
          <a:srgbClr val="993366"/>
        </a:hlink>
        <a:folHlink>
          <a:srgbClr val="00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6B81C730B272E468AC1E2EF355E6F11" ma:contentTypeVersion="0" ma:contentTypeDescription="Create a new document." ma:contentTypeScope="" ma:versionID="317e9b6e52f930f80bb4f80d16e429a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8A34C42-154A-49DB-8BF6-381E8F4295E0}">
  <ds:schemaRefs>
    <ds:schemaRef ds:uri="http://schemas.microsoft.com/office/2006/metadata/properties"/>
  </ds:schemaRefs>
</ds:datastoreItem>
</file>

<file path=customXml/itemProps2.xml><?xml version="1.0" encoding="utf-8"?>
<ds:datastoreItem xmlns:ds="http://schemas.openxmlformats.org/officeDocument/2006/customXml" ds:itemID="{199CDE94-D893-46E3-B227-1EF0A7753087}">
  <ds:schemaRefs>
    <ds:schemaRef ds:uri="http://schemas.microsoft.com/sharepoint/v3/contenttype/forms"/>
  </ds:schemaRefs>
</ds:datastoreItem>
</file>

<file path=customXml/itemProps3.xml><?xml version="1.0" encoding="utf-8"?>
<ds:datastoreItem xmlns:ds="http://schemas.openxmlformats.org/officeDocument/2006/customXml" ds:itemID="{DC545EB5-7C69-4803-82D0-4D1344CEE2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SolidQ Sales Marketg Template 20090311</Template>
  <TotalTime>144</TotalTime>
  <Words>1972</Words>
  <Application>Microsoft Office PowerPoint</Application>
  <PresentationFormat>Apresentação na tela (4:3)</PresentationFormat>
  <Paragraphs>193</Paragraphs>
  <Slides>16</Slides>
  <Notes>16</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SolidQ Sales Marketg Template 20090311</vt:lpstr>
      <vt:lpstr>Apresentação do PowerPoint</vt:lpstr>
      <vt:lpstr>Agenda</vt:lpstr>
      <vt:lpstr>Sobre o que é esta Sessão ?</vt:lpstr>
      <vt:lpstr>Clustered Index</vt:lpstr>
      <vt:lpstr>Non-Clustered Index</vt:lpstr>
      <vt:lpstr>Filtered Index</vt:lpstr>
      <vt:lpstr>Hash Indexes</vt:lpstr>
      <vt:lpstr>Fillfactor e PadIndex</vt:lpstr>
      <vt:lpstr>Sparse Columns</vt:lpstr>
      <vt:lpstr>Data Types</vt:lpstr>
      <vt:lpstr>Data Types</vt:lpstr>
      <vt:lpstr>VarDecimal</vt:lpstr>
      <vt:lpstr>Page e Row Compression</vt:lpstr>
      <vt:lpstr>Apresentação do PowerPoint</vt:lpstr>
      <vt:lpstr>SolidQ Virtual Conference</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The Dell Business Model</dc:subject>
  <dc:creator>JBudd</dc:creator>
  <dc:description>This presentation is based on original material from Michael Raheem (MS Corp) and Solid Quality Learning</dc:description>
  <cp:lastModifiedBy>Fabiano</cp:lastModifiedBy>
  <cp:revision>42</cp:revision>
  <cp:lastPrinted>1997-11-21T19:58:16Z</cp:lastPrinted>
  <dcterms:created xsi:type="dcterms:W3CDTF">2011-04-20T03:17:34Z</dcterms:created>
  <dcterms:modified xsi:type="dcterms:W3CDTF">2011-06-03T14:18:14Z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umberOfSlides">
    <vt:i4>12</vt:i4>
  </property>
  <property fmtid="{D5CDD505-2E9C-101B-9397-08002B2CF9AE}" pid="3" name="RevisionCount">
    <vt:i4>24</vt:i4>
  </property>
  <property fmtid="{D5CDD505-2E9C-101B-9397-08002B2CF9AE}" pid="4" name="Product Type 1">
    <vt:lpwstr>Platforms</vt:lpwstr>
  </property>
  <property fmtid="{D5CDD505-2E9C-101B-9397-08002B2CF9AE}" pid="5" name="Competitor 5">
    <vt:lpwstr>[NONE]</vt:lpwstr>
  </property>
  <property fmtid="{D5CDD505-2E9C-101B-9397-08002B2CF9AE}" pid="6" name="Competitor Product 2">
    <vt:lpwstr>[NONE]</vt:lpwstr>
  </property>
  <property fmtid="{D5CDD505-2E9C-101B-9397-08002B2CF9AE}" pid="7" name="LOB 4">
    <vt:lpwstr>[NONE]</vt:lpwstr>
  </property>
  <property fmtid="{D5CDD505-2E9C-101B-9397-08002B2CF9AE}" pid="8" name="Show On LOB Page(s)">
    <vt:lpwstr>0</vt:lpwstr>
  </property>
  <property fmtid="{D5CDD505-2E9C-101B-9397-08002B2CF9AE}" pid="9" name="Product 5">
    <vt:lpwstr>[NONE]</vt:lpwstr>
  </property>
  <property fmtid="{D5CDD505-2E9C-101B-9397-08002B2CF9AE}" pid="10" name="Language">
    <vt:lpwstr>English</vt:lpwstr>
  </property>
  <property fmtid="{D5CDD505-2E9C-101B-9397-08002B2CF9AE}" pid="11" name="Series 2">
    <vt:lpwstr>[NONE]</vt:lpwstr>
  </property>
  <property fmtid="{D5CDD505-2E9C-101B-9397-08002B2CF9AE}" pid="12" name="Show On Series Page(s)">
    <vt:lpwstr>0</vt:lpwstr>
  </property>
  <property fmtid="{D5CDD505-2E9C-101B-9397-08002B2CF9AE}" pid="13" name="Competitor 3">
    <vt:lpwstr>[NONE]</vt:lpwstr>
  </property>
  <property fmtid="{D5CDD505-2E9C-101B-9397-08002B2CF9AE}" pid="14" name="Competitor 8">
    <vt:lpwstr>[NONE]</vt:lpwstr>
  </property>
  <property fmtid="{D5CDD505-2E9C-101B-9397-08002B2CF9AE}" pid="15" name="Competitor Product 5">
    <vt:lpwstr>[NONE]</vt:lpwstr>
  </property>
  <property fmtid="{D5CDD505-2E9C-101B-9397-08002B2CF9AE}" pid="16" name="LOB 2">
    <vt:lpwstr>[NONE]</vt:lpwstr>
  </property>
  <property fmtid="{D5CDD505-2E9C-101B-9397-08002B2CF9AE}" pid="17" name="Product 8">
    <vt:lpwstr>[NONE]</vt:lpwstr>
  </property>
  <property fmtid="{D5CDD505-2E9C-101B-9397-08002B2CF9AE}" pid="18" name="Document Category">
    <vt:lpwstr>Customer Ready</vt:lpwstr>
  </property>
  <property fmtid="{D5CDD505-2E9C-101B-9397-08002B2CF9AE}" pid="19" name="Product Type 3">
    <vt:lpwstr>[NONE]</vt:lpwstr>
  </property>
  <property fmtid="{D5CDD505-2E9C-101B-9397-08002B2CF9AE}" pid="20" name="Series 5">
    <vt:lpwstr>[NONE]</vt:lpwstr>
  </property>
  <property fmtid="{D5CDD505-2E9C-101B-9397-08002B2CF9AE}" pid="21" name="Product 3">
    <vt:lpwstr>[NONE]</vt:lpwstr>
  </property>
  <property fmtid="{D5CDD505-2E9C-101B-9397-08002B2CF9AE}" pid="22" name="Competitor 2">
    <vt:lpwstr>[NONE]</vt:lpwstr>
  </property>
  <property fmtid="{D5CDD505-2E9C-101B-9397-08002B2CF9AE}" pid="23" name="Competitor 10">
    <vt:lpwstr>[NONE]</vt:lpwstr>
  </property>
  <property fmtid="{D5CDD505-2E9C-101B-9397-08002B2CF9AE}" pid="24" name="Location">
    <vt:lpwstr>- Global</vt:lpwstr>
  </property>
  <property fmtid="{D5CDD505-2E9C-101B-9397-08002B2CF9AE}" pid="25" name="Product Type 2">
    <vt:lpwstr>[NONE]</vt:lpwstr>
  </property>
  <property fmtid="{D5CDD505-2E9C-101B-9397-08002B2CF9AE}" pid="26" name="LOB 1">
    <vt:lpwstr>PowerEdge Servers</vt:lpwstr>
  </property>
  <property fmtid="{D5CDD505-2E9C-101B-9397-08002B2CF9AE}" pid="27" name="Product 2">
    <vt:lpwstr>PowerEdge 850</vt:lpwstr>
  </property>
  <property fmtid="{D5CDD505-2E9C-101B-9397-08002B2CF9AE}" pid="28" name="Product 7">
    <vt:lpwstr>[NONE]</vt:lpwstr>
  </property>
  <property fmtid="{D5CDD505-2E9C-101B-9397-08002B2CF9AE}" pid="29" name="Show On Product Page(s)">
    <vt:lpwstr>1</vt:lpwstr>
  </property>
  <property fmtid="{D5CDD505-2E9C-101B-9397-08002B2CF9AE}" pid="30" name="Competitor 6">
    <vt:lpwstr>[NONE]</vt:lpwstr>
  </property>
  <property fmtid="{D5CDD505-2E9C-101B-9397-08002B2CF9AE}" pid="31" name="Competitor Product 3">
    <vt:lpwstr>[NONE]</vt:lpwstr>
  </property>
  <property fmtid="{D5CDD505-2E9C-101B-9397-08002B2CF9AE}" pid="32" name="Competitor Product 8">
    <vt:lpwstr>[NONE]</vt:lpwstr>
  </property>
  <property fmtid="{D5CDD505-2E9C-101B-9397-08002B2CF9AE}" pid="33" name="Business Planning">
    <vt:lpwstr>0</vt:lpwstr>
  </property>
  <property fmtid="{D5CDD505-2E9C-101B-9397-08002B2CF9AE}" pid="34" name="Document Type">
    <vt:lpwstr>¤ NDA Presentations</vt:lpwstr>
  </property>
  <property fmtid="{D5CDD505-2E9C-101B-9397-08002B2CF9AE}" pid="35" name="LOB 5">
    <vt:lpwstr>[NONE]</vt:lpwstr>
  </property>
  <property fmtid="{D5CDD505-2E9C-101B-9397-08002B2CF9AE}" pid="36" name="Series 4">
    <vt:lpwstr>[NONE]</vt:lpwstr>
  </property>
  <property fmtid="{D5CDD505-2E9C-101B-9397-08002B2CF9AE}" pid="37" name="Product 6">
    <vt:lpwstr>[NONE]</vt:lpwstr>
  </property>
  <property fmtid="{D5CDD505-2E9C-101B-9397-08002B2CF9AE}" pid="38" name="Product 10">
    <vt:lpwstr>[NONE]</vt:lpwstr>
  </property>
  <property fmtid="{D5CDD505-2E9C-101B-9397-08002B2CF9AE}" pid="39" name="Competitor 1">
    <vt:lpwstr>[NONE]</vt:lpwstr>
  </property>
  <property fmtid="{D5CDD505-2E9C-101B-9397-08002B2CF9AE}" pid="40" name="Competitor Product 7">
    <vt:lpwstr>[NONE]</vt:lpwstr>
  </property>
  <property fmtid="{D5CDD505-2E9C-101B-9397-08002B2CF9AE}" pid="41" name="SPSDescription">
    <vt:lpwstr>A presentation to share with those customers, under NDA only, that require detailed product info</vt:lpwstr>
  </property>
  <property fmtid="{D5CDD505-2E9C-101B-9397-08002B2CF9AE}" pid="42" name="Product 1">
    <vt:lpwstr>PowerEdge 830</vt:lpwstr>
  </property>
  <property fmtid="{D5CDD505-2E9C-101B-9397-08002B2CF9AE}" pid="43" name="Show On Product Type Page">
    <vt:lpwstr>0</vt:lpwstr>
  </property>
  <property fmtid="{D5CDD505-2E9C-101B-9397-08002B2CF9AE}" pid="44" name="Series 3">
    <vt:lpwstr>[NONE]</vt:lpwstr>
  </property>
  <property fmtid="{D5CDD505-2E9C-101B-9397-08002B2CF9AE}" pid="45" name="Competitor 4">
    <vt:lpwstr>[NONE]</vt:lpwstr>
  </property>
  <property fmtid="{D5CDD505-2E9C-101B-9397-08002B2CF9AE}" pid="46" name="Competitor 9">
    <vt:lpwstr>[NONE]</vt:lpwstr>
  </property>
  <property fmtid="{D5CDD505-2E9C-101B-9397-08002B2CF9AE}" pid="47" name="Competitor Product 1">
    <vt:lpwstr>[NONE]</vt:lpwstr>
  </property>
  <property fmtid="{D5CDD505-2E9C-101B-9397-08002B2CF9AE}" pid="48" name="Competitor Product 6">
    <vt:lpwstr>[NONE]</vt:lpwstr>
  </property>
  <property fmtid="{D5CDD505-2E9C-101B-9397-08002B2CF9AE}" pid="49" name="Product Grouping">
    <vt:lpwstr>Enterprise</vt:lpwstr>
  </property>
  <property fmtid="{D5CDD505-2E9C-101B-9397-08002B2CF9AE}" pid="50" name="LOB 3">
    <vt:lpwstr>[NONE]</vt:lpwstr>
  </property>
  <property fmtid="{D5CDD505-2E9C-101B-9397-08002B2CF9AE}" pid="51" name="Product 9">
    <vt:lpwstr>[NONE]</vt:lpwstr>
  </property>
  <property fmtid="{D5CDD505-2E9C-101B-9397-08002B2CF9AE}" pid="52" name="Product 4">
    <vt:lpwstr>[NONE]</vt:lpwstr>
  </property>
  <property fmtid="{D5CDD505-2E9C-101B-9397-08002B2CF9AE}" pid="53" name="Series 1">
    <vt:lpwstr>[NONE]</vt:lpwstr>
  </property>
  <property fmtid="{D5CDD505-2E9C-101B-9397-08002B2CF9AE}" pid="54" name="Competitor 7">
    <vt:lpwstr>[NONE]</vt:lpwstr>
  </property>
  <property fmtid="{D5CDD505-2E9C-101B-9397-08002B2CF9AE}" pid="55" name="Competitor Product 4">
    <vt:lpwstr>[NONE]</vt:lpwstr>
  </property>
  <property fmtid="{D5CDD505-2E9C-101B-9397-08002B2CF9AE}" pid="56" name="Competitor Product 9">
    <vt:lpwstr>[NONE]</vt:lpwstr>
  </property>
  <property fmtid="{D5CDD505-2E9C-101B-9397-08002B2CF9AE}" pid="57" name="Competitor Product 10">
    <vt:lpwstr>[NONE]</vt:lpwstr>
  </property>
  <property fmtid="{D5CDD505-2E9C-101B-9397-08002B2CF9AE}" pid="58" name="Order">
    <vt:lpwstr>210400.000000000</vt:lpwstr>
  </property>
  <property fmtid="{D5CDD505-2E9C-101B-9397-08002B2CF9AE}" pid="59" name="Original Author">
    <vt:lpwstr/>
  </property>
  <property fmtid="{D5CDD505-2E9C-101B-9397-08002B2CF9AE}" pid="60" name="Original Create Date">
    <vt:lpwstr>2005-06-10T00:00:00Z</vt:lpwstr>
  </property>
  <property fmtid="{D5CDD505-2E9C-101B-9397-08002B2CF9AE}" pid="61" name="Legal Approval">
    <vt:lpwstr>59956330</vt:lpwstr>
  </property>
  <property fmtid="{D5CDD505-2E9C-101B-9397-08002B2CF9AE}" pid="62" name="Spotlight Start Date">
    <vt:lpwstr>2005-07-27T00:00:00Z</vt:lpwstr>
  </property>
  <property fmtid="{D5CDD505-2E9C-101B-9397-08002B2CF9AE}" pid="63" name="Spotlight Duration">
    <vt:lpwstr>90</vt:lpwstr>
  </property>
  <property fmtid="{D5CDD505-2E9C-101B-9397-08002B2CF9AE}" pid="64" name="Original Last Modified Date">
    <vt:lpwstr/>
  </property>
  <property fmtid="{D5CDD505-2E9C-101B-9397-08002B2CF9AE}" pid="65" name="Document to Override">
    <vt:lpwstr/>
  </property>
  <property fmtid="{D5CDD505-2E9C-101B-9397-08002B2CF9AE}" pid="66" name="Current Owner">
    <vt:lpwstr/>
  </property>
  <property fmtid="{D5CDD505-2E9C-101B-9397-08002B2CF9AE}" pid="67" name="ContentTypeId">
    <vt:lpwstr>0x010100C6B81C730B272E468AC1E2EF355E6F11</vt:lpwstr>
  </property>
</Properties>
</file>