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06" r:id="rId6"/>
    <p:sldId id="31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 varScale="1">
        <p:scale>
          <a:sx n="66" d="100"/>
          <a:sy n="66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30/08/2014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30/08/2014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14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246613" y="1052736"/>
            <a:ext cx="8358187" cy="558584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Utilizado</a:t>
            </a:r>
            <a:r>
              <a:rPr lang="en-US" sz="2800" dirty="0" smtClean="0"/>
              <a:t> para </a:t>
            </a:r>
            <a:r>
              <a:rPr lang="en-US" sz="2800" dirty="0" err="1" smtClean="0"/>
              <a:t>calcular</a:t>
            </a:r>
            <a:r>
              <a:rPr lang="en-US" sz="2800" dirty="0" smtClean="0"/>
              <a:t>/</a:t>
            </a:r>
            <a:r>
              <a:rPr lang="en-US" sz="2800" dirty="0" err="1" smtClean="0"/>
              <a:t>representar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expressão</a:t>
            </a:r>
            <a:endParaRPr lang="en-US" sz="2800" dirty="0" smtClean="0"/>
          </a:p>
          <a:p>
            <a:r>
              <a:rPr lang="en-US" sz="2800" dirty="0" err="1" smtClean="0"/>
              <a:t>Normalmente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é </a:t>
            </a:r>
            <a:r>
              <a:rPr lang="en-US" sz="2800" dirty="0" err="1" smtClean="0"/>
              <a:t>motivo</a:t>
            </a:r>
            <a:r>
              <a:rPr lang="en-US" sz="2800" dirty="0" smtClean="0"/>
              <a:t> de </a:t>
            </a:r>
            <a:r>
              <a:rPr lang="en-US" sz="2800" dirty="0" err="1" smtClean="0"/>
              <a:t>preocupação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Compute Scalar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84984"/>
            <a:ext cx="225625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2304256"/>
          </a:xfrm>
        </p:spPr>
        <p:txBody>
          <a:bodyPr>
            <a:noAutofit/>
          </a:bodyPr>
          <a:lstStyle/>
          <a:p>
            <a:pPr algn="ctr"/>
            <a:r>
              <a:rPr lang="en-US" sz="4000" b="1" smtClean="0">
                <a:solidFill>
                  <a:schemeClr val="tx2"/>
                </a:solidFill>
              </a:rPr>
              <a:t>Compute Scalar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2378</TotalTime>
  <Words>18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Compute Scalar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215</cp:revision>
  <dcterms:created xsi:type="dcterms:W3CDTF">2010-05-17T16:38:52Z</dcterms:created>
  <dcterms:modified xsi:type="dcterms:W3CDTF">2014-08-30T20:55:10Z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