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3271" autoAdjust="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28/12/2012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28/12/2012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2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entre</a:t>
            </a:r>
          </a:p>
          <a:p>
            <a:r>
              <a:rPr lang="en-US" dirty="0" smtClean="0"/>
              <a:t>Allocation order scan e Index Order Scan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91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SQL07 - Recursos de Otimização para o desenvolvedor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01 – Introdução à otimização no SQL Server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28/12/2012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28/12/2012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seek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76872"/>
            <a:ext cx="1734437" cy="133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7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1660"/>
            <a:ext cx="9001156" cy="714356"/>
          </a:xfrm>
        </p:spPr>
        <p:txBody>
          <a:bodyPr/>
          <a:lstStyle/>
          <a:p>
            <a:r>
              <a:rPr lang="pt-BR" dirty="0" smtClean="0"/>
              <a:t>Index Seek</a:t>
            </a:r>
            <a:endParaRPr lang="pt-BR" sz="3200" dirty="0">
              <a:effectLst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836712"/>
            <a:ext cx="8358187" cy="5616624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Efetua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leitura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navegando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pela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árvore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balanceada</a:t>
            </a:r>
            <a:r>
              <a:rPr lang="en-US" sz="3200" b="1" dirty="0" smtClean="0"/>
              <a:t> do </a:t>
            </a:r>
            <a:r>
              <a:rPr lang="en-US" sz="3200" b="1" dirty="0" err="1" smtClean="0"/>
              <a:t>índice</a:t>
            </a:r>
            <a:endParaRPr lang="en-US" sz="3200" b="1" dirty="0" smtClean="0"/>
          </a:p>
          <a:p>
            <a:r>
              <a:rPr lang="en-US" sz="3200" dirty="0" err="1" smtClean="0"/>
              <a:t>Extremamente</a:t>
            </a:r>
            <a:r>
              <a:rPr lang="en-US" sz="3200" dirty="0" smtClean="0"/>
              <a:t> </a:t>
            </a:r>
            <a:r>
              <a:rPr lang="en-US" sz="3200" dirty="0" err="1" smtClean="0"/>
              <a:t>eficiente</a:t>
            </a:r>
            <a:endParaRPr lang="en-US" sz="3200" dirty="0"/>
          </a:p>
          <a:p>
            <a:r>
              <a:rPr lang="en-US" sz="3200" dirty="0" smtClean="0"/>
              <a:t>Index seeks </a:t>
            </a:r>
            <a:r>
              <a:rPr lang="en-US" sz="3200" dirty="0" err="1" smtClean="0"/>
              <a:t>podem</a:t>
            </a:r>
            <a:r>
              <a:rPr lang="en-US" sz="3200" dirty="0" smtClean="0"/>
              <a:t> </a:t>
            </a:r>
            <a:r>
              <a:rPr lang="en-US" sz="3200" dirty="0" err="1" smtClean="0"/>
              <a:t>navegar</a:t>
            </a:r>
            <a:r>
              <a:rPr lang="en-US" sz="3200" dirty="0" smtClean="0"/>
              <a:t> </a:t>
            </a:r>
            <a:r>
              <a:rPr lang="en-US" sz="3200" dirty="0" err="1" smtClean="0"/>
              <a:t>pela</a:t>
            </a:r>
            <a:r>
              <a:rPr lang="en-US" sz="3200" dirty="0" smtClean="0"/>
              <a:t> </a:t>
            </a:r>
            <a:r>
              <a:rPr lang="en-US" sz="3200" dirty="0" err="1" smtClean="0"/>
              <a:t>árvore</a:t>
            </a:r>
            <a:r>
              <a:rPr lang="en-US" sz="3200" dirty="0" smtClean="0"/>
              <a:t> e </a:t>
            </a:r>
            <a:r>
              <a:rPr lang="en-US" sz="3200" dirty="0" err="1" smtClean="0"/>
              <a:t>fazer</a:t>
            </a:r>
            <a:r>
              <a:rPr lang="en-US" sz="3200" dirty="0" smtClean="0"/>
              <a:t> </a:t>
            </a:r>
            <a:r>
              <a:rPr lang="en-US" sz="3200" dirty="0" err="1" smtClean="0"/>
              <a:t>pequenos</a:t>
            </a:r>
            <a:r>
              <a:rPr lang="en-US" sz="3200" dirty="0" smtClean="0"/>
              <a:t> scans no </a:t>
            </a:r>
            <a:r>
              <a:rPr lang="en-US" sz="3200" dirty="0" err="1" smtClean="0"/>
              <a:t>nível</a:t>
            </a:r>
            <a:r>
              <a:rPr lang="en-US" sz="3200" dirty="0" smtClean="0"/>
              <a:t> </a:t>
            </a:r>
            <a:r>
              <a:rPr lang="en-US" sz="3200" dirty="0" err="1" smtClean="0"/>
              <a:t>folha</a:t>
            </a:r>
            <a:r>
              <a:rPr lang="en-US" sz="3200" dirty="0" smtClean="0"/>
              <a:t> do </a:t>
            </a:r>
            <a:r>
              <a:rPr lang="en-US" sz="3200" dirty="0" err="1" smtClean="0"/>
              <a:t>índice</a:t>
            </a:r>
            <a:r>
              <a:rPr lang="en-US" sz="3200" dirty="0" smtClean="0"/>
              <a:t> (range scans)</a:t>
            </a:r>
          </a:p>
          <a:p>
            <a:r>
              <a:rPr lang="en-US" sz="3200" dirty="0" err="1" smtClean="0"/>
              <a:t>Nem</a:t>
            </a:r>
            <a:r>
              <a:rPr lang="en-US" sz="3200" dirty="0" smtClean="0"/>
              <a:t> </a:t>
            </a:r>
            <a:r>
              <a:rPr lang="en-US" sz="3200" dirty="0" err="1" smtClean="0"/>
              <a:t>sempre</a:t>
            </a:r>
            <a:r>
              <a:rPr lang="en-US" sz="3200" dirty="0" smtClean="0"/>
              <a:t>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 smtClean="0"/>
              <a:t>melhores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um scan</a:t>
            </a:r>
          </a:p>
          <a:p>
            <a:r>
              <a:rPr lang="en-US" sz="3200" dirty="0" err="1" smtClean="0"/>
              <a:t>Cuidado</a:t>
            </a:r>
            <a:r>
              <a:rPr lang="en-US" sz="3200" dirty="0" smtClean="0"/>
              <a:t> com seeks + lookup</a:t>
            </a:r>
          </a:p>
        </p:txBody>
      </p:sp>
    </p:spTree>
    <p:extLst>
      <p:ext uri="{BB962C8B-B14F-4D97-AF65-F5344CB8AC3E}">
        <p14:creationId xmlns:p14="http://schemas.microsoft.com/office/powerpoint/2010/main" val="5923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61088" y="3717032"/>
            <a:ext cx="7139304" cy="3125301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040353" y="5491008"/>
            <a:ext cx="1717745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050" dirty="0" smtClean="0"/>
              <a:t>1553190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5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Fabricio...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830400" y="5491008"/>
            <a:ext cx="1738345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050" dirty="0" smtClean="0"/>
              <a:t>1697546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3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Gilberto...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160073" y="3744972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Raiz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F – H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I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3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665856" y="4646659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Intermediária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2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F – F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4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G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5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713055" y="5499351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050" dirty="0" smtClean="0"/>
              <a:t>1697545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4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Ivan...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430800" y="5499351"/>
            <a:ext cx="1594329" cy="122341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pt-BR" sz="1050" dirty="0" smtClean="0"/>
              <a:t>1697544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1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Luciano...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Slot 2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ID_Cliente = ...</a:t>
            </a:r>
          </a:p>
          <a:p>
            <a:pPr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 = ...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007202" y="4640111"/>
            <a:ext cx="2525356" cy="577081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Página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Intermediária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3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I – J 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6</a:t>
            </a:r>
          </a:p>
          <a:p>
            <a:pPr algn="ctr" eaLnBrk="0" hangingPunct="0">
              <a:defRPr/>
            </a:pP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Nome: L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Z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Pág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.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928534" y="4344892"/>
            <a:ext cx="1494217" cy="295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16" idx="0"/>
          </p:cNvCxnSpPr>
          <p:nvPr/>
        </p:nvCxnSpPr>
        <p:spPr>
          <a:xfrm flipH="1">
            <a:off x="1899226" y="5223740"/>
            <a:ext cx="1029308" cy="267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7" idx="0"/>
          </p:cNvCxnSpPr>
          <p:nvPr/>
        </p:nvCxnSpPr>
        <p:spPr>
          <a:xfrm>
            <a:off x="2928534" y="5223740"/>
            <a:ext cx="771039" cy="267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1" idx="0"/>
          </p:cNvCxnSpPr>
          <p:nvPr/>
        </p:nvCxnSpPr>
        <p:spPr>
          <a:xfrm flipH="1">
            <a:off x="5510220" y="5217192"/>
            <a:ext cx="759660" cy="282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2"/>
          </p:cNvCxnSpPr>
          <p:nvPr/>
        </p:nvCxnSpPr>
        <p:spPr>
          <a:xfrm>
            <a:off x="6269880" y="5217192"/>
            <a:ext cx="1089684" cy="2821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22751" y="4344892"/>
            <a:ext cx="1847129" cy="295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2344649" y="286777"/>
            <a:ext cx="4372181" cy="1815882"/>
          </a:xfrm>
          <a:prstGeom prst="rect">
            <a:avLst/>
          </a:prstGeom>
          <a:solidFill>
            <a:schemeClr val="bg2"/>
          </a:solidFill>
          <a:ln w="9525">
            <a:solidFill>
              <a:srgbClr val="0000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ID_Cliente | Nome            | </a:t>
            </a:r>
            <a:r>
              <a:rPr lang="pt-BR" sz="1400" b="1" dirty="0" smtClean="0">
                <a:latin typeface="Courier New" pitchFamily="49" charset="0"/>
                <a:cs typeface="Courier New" pitchFamily="49" charset="0"/>
              </a:rPr>
              <a:t>Idade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-------------------------------------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          | Fabiano Amorim  | 28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          | Luciano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Caixeta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| 38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          | Gilberto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Uchoa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| 42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4          | Ivan Lima       | 19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          | Fabricio Braz   | 40</a:t>
            </a:r>
          </a:p>
          <a:p>
            <a:pPr eaLnBrk="0" hangingPunct="0"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10"/>
          <p:cNvSpPr txBox="1"/>
          <p:nvPr/>
        </p:nvSpPr>
        <p:spPr>
          <a:xfrm>
            <a:off x="1763688" y="0"/>
            <a:ext cx="538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Tabela de Clientes</a:t>
            </a:r>
            <a:endParaRPr lang="pt-BR" sz="16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50173" y="6012904"/>
            <a:ext cx="5096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504044" y="6165304"/>
            <a:ext cx="5401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22751" y="6012904"/>
            <a:ext cx="5096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376622" y="6165304"/>
            <a:ext cx="5401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175970" y="6027751"/>
            <a:ext cx="50965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129841" y="6180151"/>
            <a:ext cx="54018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41"/>
          <p:cNvSpPr>
            <a:spLocks noChangeArrowheads="1"/>
          </p:cNvSpPr>
          <p:nvPr/>
        </p:nvSpPr>
        <p:spPr bwMode="auto">
          <a:xfrm>
            <a:off x="2103486" y="2312073"/>
            <a:ext cx="5043029" cy="114642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ID_Cliente, Nome 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Nome = ‘Fabiano Amorim’</a:t>
            </a:r>
          </a:p>
        </p:txBody>
      </p:sp>
    </p:spTree>
    <p:extLst>
      <p:ext uri="{BB962C8B-B14F-4D97-AF65-F5344CB8AC3E}">
        <p14:creationId xmlns:p14="http://schemas.microsoft.com/office/powerpoint/2010/main" val="32368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0" grpId="0"/>
      <p:bldP spid="26" grpId="0" animBg="1"/>
    </p:bld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64371C5-8A70-4CF9-965B-A919208DC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4348</TotalTime>
  <Words>266</Words>
  <Application>Microsoft Office PowerPoint</Application>
  <PresentationFormat>On-screen Show (4:3)</PresentationFormat>
  <Paragraphs>60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Curso SQL Server 2010</vt:lpstr>
      <vt:lpstr>PowerPoint Presentation</vt:lpstr>
      <vt:lpstr>Index seek</vt:lpstr>
      <vt:lpstr>Index Seek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01 - Query Tuning</dc:title>
  <dc:creator>Fabiano Amorim; Fabiano Neves Amorim</dc:creator>
  <cp:lastModifiedBy>Fabiano</cp:lastModifiedBy>
  <cp:revision>310</cp:revision>
  <dcterms:created xsi:type="dcterms:W3CDTF">2010-05-17T16:38:52Z</dcterms:created>
  <dcterms:modified xsi:type="dcterms:W3CDTF">2012-12-28T11:57:31Z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