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17" r:id="rId6"/>
    <p:sldId id="318" r:id="rId7"/>
    <p:sldId id="31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6" d="100"/>
          <a:sy n="66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Merge Interval</a:t>
            </a:r>
            <a:endParaRPr lang="pt-BR" sz="3200" dirty="0" smtClean="0"/>
          </a:p>
        </p:txBody>
      </p:sp>
      <p:sp>
        <p:nvSpPr>
          <p:cNvPr id="3" name="AutoShape 41"/>
          <p:cNvSpPr>
            <a:spLocks noChangeArrowheads="1"/>
          </p:cNvSpPr>
          <p:nvPr/>
        </p:nvSpPr>
        <p:spPr bwMode="auto">
          <a:xfrm>
            <a:off x="1219200" y="1132183"/>
            <a:ext cx="6858000" cy="244921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DECLARE @v_a1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10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@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v_b1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20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@v_a2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25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@v_b2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30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SELECT SUM(Valor) AS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Val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Pedidos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BETWEEN @v_a1 AND @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v_a2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OR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BETWEEN @v_b1 AND @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v_b2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02424"/>
            <a:ext cx="884364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Merge Interval</a:t>
            </a:r>
            <a:endParaRPr lang="pt-BR" sz="32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47856" y="1774343"/>
            <a:ext cx="8324959" cy="1394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5205264" y="1858683"/>
            <a:ext cx="1584176" cy="1225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33873" y="1676400"/>
            <a:ext cx="8352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28600" y="1272988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1-2-3-4-5-6-7-8-9-10-11-12-13-14-15-16-17-18-19-20-21-22-23-24-25-26-27-28-29-30-31…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145768" y="2032248"/>
            <a:ext cx="464367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5205264" y="2557790"/>
            <a:ext cx="3024336" cy="355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2324944" y="203224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@V_a1 --------------------------------------------&gt; @V_b1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52961" y="2596282"/>
            <a:ext cx="2933879" cy="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@V_a2 ---------------------&gt; @V_b2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8111" y="3166646"/>
            <a:ext cx="756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Cenário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atual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Lendo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intervalo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entre 20 e 25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duas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vezes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uma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cada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predicado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1111" y="4283535"/>
            <a:ext cx="8324959" cy="1394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06590" y="4191000"/>
            <a:ext cx="8352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21135" y="3772362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1-2-3-4-5-6-7-8-9-10-11-12-13-14-15-16-17-18-19-20-21-22-23-24-25-26-27-28-29-30-31…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145768" y="4541440"/>
            <a:ext cx="60838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145768" y="4541440"/>
            <a:ext cx="5931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@V_a1 ---------------------------------------------------------------------&gt; @V_b2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Conector de seta reta 23"/>
          <p:cNvCxnSpPr>
            <a:stCxn id="11" idx="1"/>
          </p:cNvCxnSpPr>
          <p:nvPr/>
        </p:nvCxnSpPr>
        <p:spPr>
          <a:xfrm flipH="1">
            <a:off x="4125144" y="2471380"/>
            <a:ext cx="1080120" cy="288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79770" y="2620506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Overlap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77906" y="5668855"/>
            <a:ext cx="8268797" cy="35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Cenário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após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Merge Interval: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Lendo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intervalo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entre 10 e 30,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utilizando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apenas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um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predicado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Merge Interval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2377</TotalTime>
  <Words>115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Euphemia</vt:lpstr>
      <vt:lpstr>Euphemia UCAS</vt:lpstr>
      <vt:lpstr>Lucida Console</vt:lpstr>
      <vt:lpstr>Wingdings</vt:lpstr>
      <vt:lpstr>Curso SQL Server 2010</vt:lpstr>
      <vt:lpstr>PowerPoint Presentation</vt:lpstr>
      <vt:lpstr>Merge Interval</vt:lpstr>
      <vt:lpstr>Merge Interval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213</cp:revision>
  <dcterms:created xsi:type="dcterms:W3CDTF">2010-05-17T16:38:52Z</dcterms:created>
  <dcterms:modified xsi:type="dcterms:W3CDTF">2014-08-28T18:57:50Z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