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306" r:id="rId6"/>
    <p:sldId id="316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6998" autoAdjust="0"/>
  </p:normalViewPr>
  <p:slideViewPr>
    <p:cSldViewPr>
      <p:cViewPr varScale="1">
        <p:scale>
          <a:sx n="66" d="100"/>
          <a:sy n="66" d="100"/>
        </p:scale>
        <p:origin x="14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9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29/08/2014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0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04 – Planos de execução avançado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05|</a:t>
            </a:r>
            <a:r>
              <a:rPr lang="pt-BR" sz="1600" b="0" dirty="0" smtClean="0">
                <a:solidFill>
                  <a:schemeClr val="tx2"/>
                </a:solidFill>
              </a:rPr>
              <a:t> Tabelas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246613" y="1052736"/>
            <a:ext cx="8358187" cy="5585844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 smtClean="0"/>
              <a:t>Utilizado</a:t>
            </a:r>
            <a:r>
              <a:rPr lang="en-US" sz="2800" dirty="0" smtClean="0"/>
              <a:t> para </a:t>
            </a:r>
            <a:r>
              <a:rPr lang="en-US" sz="2800" dirty="0" err="1" smtClean="0"/>
              <a:t>validar</a:t>
            </a:r>
            <a:r>
              <a:rPr lang="en-US" sz="2800" dirty="0" smtClean="0"/>
              <a:t> se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determinada</a:t>
            </a:r>
            <a:r>
              <a:rPr lang="en-US" sz="2800" dirty="0" smtClean="0"/>
              <a:t> </a:t>
            </a:r>
            <a:r>
              <a:rPr lang="en-US" sz="2800" dirty="0" err="1" smtClean="0"/>
              <a:t>condição</a:t>
            </a:r>
            <a:r>
              <a:rPr lang="en-US" sz="2800" dirty="0" smtClean="0"/>
              <a:t> </a:t>
            </a:r>
            <a:r>
              <a:rPr lang="en-US" sz="2800" dirty="0" err="1" smtClean="0"/>
              <a:t>existe</a:t>
            </a:r>
            <a:r>
              <a:rPr lang="en-US" sz="2800" dirty="0" smtClean="0"/>
              <a:t>:</a:t>
            </a:r>
          </a:p>
          <a:p>
            <a:pPr lvl="1"/>
            <a:r>
              <a:rPr lang="en-US" sz="2200" dirty="0" smtClean="0"/>
              <a:t>Check constraint</a:t>
            </a:r>
          </a:p>
          <a:p>
            <a:pPr lvl="1"/>
            <a:r>
              <a:rPr lang="en-US" sz="2200" dirty="0" err="1" smtClean="0"/>
              <a:t>Retorno</a:t>
            </a:r>
            <a:r>
              <a:rPr lang="en-US" sz="2200" dirty="0" smtClean="0"/>
              <a:t> de </a:t>
            </a:r>
            <a:r>
              <a:rPr lang="en-US" sz="2200" dirty="0" err="1" smtClean="0"/>
              <a:t>mais</a:t>
            </a:r>
            <a:r>
              <a:rPr lang="en-US" sz="2200" dirty="0" smtClean="0"/>
              <a:t> de 1 </a:t>
            </a:r>
            <a:r>
              <a:rPr lang="en-US" sz="2200" dirty="0" err="1" smtClean="0"/>
              <a:t>linha</a:t>
            </a:r>
            <a:r>
              <a:rPr lang="en-US" sz="2200" dirty="0" smtClean="0"/>
              <a:t> </a:t>
            </a:r>
            <a:r>
              <a:rPr lang="en-US" sz="2200" dirty="0" err="1" smtClean="0"/>
              <a:t>em</a:t>
            </a:r>
            <a:r>
              <a:rPr lang="en-US" sz="2200" dirty="0" smtClean="0"/>
              <a:t> </a:t>
            </a:r>
            <a:r>
              <a:rPr lang="en-US" sz="2200" dirty="0" err="1" smtClean="0"/>
              <a:t>subquery</a:t>
            </a:r>
            <a:endParaRPr lang="en-US" sz="2200" dirty="0" smtClean="0"/>
          </a:p>
          <a:p>
            <a:pPr lvl="1"/>
            <a:r>
              <a:rPr lang="en-US" sz="2200" dirty="0" smtClean="0"/>
              <a:t>Foreign keys</a:t>
            </a:r>
          </a:p>
          <a:p>
            <a:pPr lvl="1"/>
            <a:r>
              <a:rPr lang="en-US" sz="2200" dirty="0" smtClean="0"/>
              <a:t>…</a:t>
            </a:r>
            <a:endParaRPr lang="en-US" sz="2200" dirty="0" smtClean="0"/>
          </a:p>
          <a:p>
            <a:endParaRPr lang="en-US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78" y="260648"/>
            <a:ext cx="9001156" cy="714356"/>
          </a:xfrm>
        </p:spPr>
        <p:txBody>
          <a:bodyPr/>
          <a:lstStyle/>
          <a:p>
            <a:r>
              <a:rPr lang="en-US" dirty="0" smtClean="0"/>
              <a:t>Assert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196752"/>
            <a:ext cx="1080120" cy="11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827584" y="3717032"/>
            <a:ext cx="7558015" cy="230425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Assert</a:t>
            </a:r>
            <a:endParaRPr lang="en-US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2388</TotalTime>
  <Words>27</Words>
  <Application>Microsoft Office PowerPoint</Application>
  <PresentationFormat>On-screen Show (4:3)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Euphemia</vt:lpstr>
      <vt:lpstr>Euphemia UCAS</vt:lpstr>
      <vt:lpstr>Wingdings</vt:lpstr>
      <vt:lpstr>Curso SQL Server 2010</vt:lpstr>
      <vt:lpstr>PowerPoint Presentation</vt:lpstr>
      <vt:lpstr>Assert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 Amorim</cp:lastModifiedBy>
  <cp:revision>214</cp:revision>
  <dcterms:created xsi:type="dcterms:W3CDTF">2010-05-17T16:38:52Z</dcterms:created>
  <dcterms:modified xsi:type="dcterms:W3CDTF">2014-08-29T22:29:37Z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