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47" r:id="rId6"/>
    <p:sldId id="357" r:id="rId7"/>
    <p:sldId id="286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>
      <p:cViewPr varScale="1">
        <p:scale>
          <a:sx n="66" d="100"/>
          <a:sy n="66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908720"/>
            <a:ext cx="8535292" cy="5810988"/>
          </a:xfrm>
        </p:spPr>
        <p:txBody>
          <a:bodyPr>
            <a:normAutofit/>
          </a:bodyPr>
          <a:lstStyle/>
          <a:p>
            <a:r>
              <a:rPr lang="pt-BR" dirty="0" smtClean="0"/>
              <a:t>Otimizador de consultas pode errar devido a N motivos</a:t>
            </a:r>
          </a:p>
          <a:p>
            <a:r>
              <a:rPr lang="pt-BR" dirty="0" smtClean="0"/>
              <a:t>Bugs existem, atenção para </a:t>
            </a:r>
            <a:r>
              <a:rPr lang="pt-BR" dirty="0" err="1" smtClean="0"/>
              <a:t>SPs</a:t>
            </a:r>
            <a:r>
              <a:rPr lang="pt-BR" dirty="0" smtClean="0"/>
              <a:t> e </a:t>
            </a:r>
            <a:r>
              <a:rPr lang="pt-BR" dirty="0" err="1" smtClean="0"/>
              <a:t>CUs</a:t>
            </a:r>
            <a:endParaRPr lang="pt-BR" dirty="0" smtClean="0"/>
          </a:p>
          <a:p>
            <a:r>
              <a:rPr lang="pt-BR" dirty="0" smtClean="0"/>
              <a:t>Sempre analisar os planos para tentar identificar melhores opções</a:t>
            </a:r>
            <a:endParaRPr lang="pt-BR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Bugs</a:t>
            </a:r>
            <a:r>
              <a:rPr lang="pt-BR" dirty="0"/>
              <a:t>, gaps na funcionalidade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2" y="5676359"/>
            <a:ext cx="835342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815120"/>
            <a:ext cx="4467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Bugs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6424</TotalTime>
  <Words>35</Words>
  <Application>Microsoft Office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Bugs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548</cp:revision>
  <dcterms:created xsi:type="dcterms:W3CDTF">2010-05-17T16:38:52Z</dcterms:created>
  <dcterms:modified xsi:type="dcterms:W3CDTF">2014-09-01T19:43:44Z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