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8" r:id="rId6"/>
    <p:sldId id="299" r:id="rId7"/>
    <p:sldId id="300" r:id="rId8"/>
    <p:sldId id="301" r:id="rId9"/>
    <p:sldId id="305" r:id="rId10"/>
    <p:sldId id="306" r:id="rId11"/>
    <p:sldId id="307" r:id="rId12"/>
    <p:sldId id="308" r:id="rId13"/>
    <p:sldId id="309" r:id="rId14"/>
    <p:sldId id="302" r:id="rId15"/>
    <p:sldId id="303" r:id="rId16"/>
    <p:sldId id="304" r:id="rId17"/>
    <p:sldId id="28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6623" autoAdjust="0"/>
  </p:normalViewPr>
  <p:slideViewPr>
    <p:cSldViewPr>
      <p:cViewPr varScale="1">
        <p:scale>
          <a:sx n="66" d="100"/>
          <a:sy n="66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F9D1D-4F93-4EE0-BF89-0352E93C2CAF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974B54-1863-4B95-BC80-EE2F26B49265}">
      <dgm:prSet custT="1"/>
      <dgm:spPr/>
      <dgm:t>
        <a:bodyPr/>
        <a:lstStyle/>
        <a:p>
          <a:pPr rtl="0"/>
          <a:r>
            <a:rPr lang="es-MX" sz="1800" dirty="0" err="1" smtClean="0"/>
            <a:t>Confusão</a:t>
          </a:r>
          <a:r>
            <a:rPr lang="es-MX" sz="1800" dirty="0" smtClean="0"/>
            <a:t> </a:t>
          </a:r>
          <a:r>
            <a:rPr lang="es-MX" sz="1800" dirty="0" err="1" smtClean="0"/>
            <a:t>na</a:t>
          </a:r>
          <a:r>
            <a:rPr lang="es-MX" sz="1800" dirty="0" smtClean="0"/>
            <a:t> </a:t>
          </a:r>
          <a:r>
            <a:rPr lang="es-MX" sz="1800" dirty="0" err="1" smtClean="0"/>
            <a:t>resolução</a:t>
          </a:r>
          <a:r>
            <a:rPr lang="es-MX" sz="1800" dirty="0" smtClean="0"/>
            <a:t> de problemas</a:t>
          </a:r>
          <a:endParaRPr lang="pt-BR" sz="1800" dirty="0"/>
        </a:p>
      </dgm:t>
    </dgm:pt>
    <dgm:pt modelId="{EE79C4F0-425D-48AE-9C67-FFB65A378FC9}" type="parTrans" cxnId="{42FE67A7-E9E7-4E0D-8AEF-49B126B9F24D}">
      <dgm:prSet/>
      <dgm:spPr/>
      <dgm:t>
        <a:bodyPr/>
        <a:lstStyle/>
        <a:p>
          <a:endParaRPr lang="pt-BR" sz="4000"/>
        </a:p>
      </dgm:t>
    </dgm:pt>
    <dgm:pt modelId="{305D4204-73D5-4255-955C-1D1FD98272B8}" type="sibTrans" cxnId="{42FE67A7-E9E7-4E0D-8AEF-49B126B9F24D}">
      <dgm:prSet/>
      <dgm:spPr/>
      <dgm:t>
        <a:bodyPr/>
        <a:lstStyle/>
        <a:p>
          <a:endParaRPr lang="pt-BR" sz="4000"/>
        </a:p>
      </dgm:t>
    </dgm:pt>
    <dgm:pt modelId="{F609F717-D8E1-438A-B6DB-1A7FBDEA4254}">
      <dgm:prSet custT="1"/>
      <dgm:spPr/>
      <dgm:t>
        <a:bodyPr/>
        <a:lstStyle/>
        <a:p>
          <a:pPr rtl="0"/>
          <a:r>
            <a:rPr lang="es-MX" sz="1800" smtClean="0"/>
            <a:t>Inserted e Deleted não tem índice</a:t>
          </a:r>
          <a:endParaRPr lang="pt-BR" sz="1800"/>
        </a:p>
      </dgm:t>
    </dgm:pt>
    <dgm:pt modelId="{F56CAA59-37DE-4A44-B406-73985343B85B}" type="parTrans" cxnId="{B62FE9DA-7552-4DFE-8B14-7F2E009C1DDD}">
      <dgm:prSet/>
      <dgm:spPr/>
      <dgm:t>
        <a:bodyPr/>
        <a:lstStyle/>
        <a:p>
          <a:endParaRPr lang="pt-BR" sz="4000"/>
        </a:p>
      </dgm:t>
    </dgm:pt>
    <dgm:pt modelId="{1485EA8C-BFA5-4352-9A06-C9C2FB816330}" type="sibTrans" cxnId="{B62FE9DA-7552-4DFE-8B14-7F2E009C1DDD}">
      <dgm:prSet/>
      <dgm:spPr/>
      <dgm:t>
        <a:bodyPr/>
        <a:lstStyle/>
        <a:p>
          <a:endParaRPr lang="pt-BR" sz="4000"/>
        </a:p>
      </dgm:t>
    </dgm:pt>
    <dgm:pt modelId="{3C366B48-1C75-4379-8DFF-57E31C5C6F6F}">
      <dgm:prSet custT="1"/>
      <dgm:spPr/>
      <dgm:t>
        <a:bodyPr/>
        <a:lstStyle/>
        <a:p>
          <a:pPr rtl="0"/>
          <a:r>
            <a:rPr lang="es-MX" sz="1800" smtClean="0"/>
            <a:t>Não usar para validação de CNPJ ou CPF…</a:t>
          </a:r>
          <a:endParaRPr lang="pt-BR" sz="1800"/>
        </a:p>
      </dgm:t>
    </dgm:pt>
    <dgm:pt modelId="{8CAFCE7E-BDA3-4B4E-A39F-90C67CB59E01}" type="parTrans" cxnId="{6C4A7E39-0DCE-45FD-8E77-066B418DA49B}">
      <dgm:prSet/>
      <dgm:spPr/>
      <dgm:t>
        <a:bodyPr/>
        <a:lstStyle/>
        <a:p>
          <a:endParaRPr lang="pt-BR" sz="4000"/>
        </a:p>
      </dgm:t>
    </dgm:pt>
    <dgm:pt modelId="{5E4EA3AD-EA9A-44ED-A957-A283AE59596F}" type="sibTrans" cxnId="{6C4A7E39-0DCE-45FD-8E77-066B418DA49B}">
      <dgm:prSet/>
      <dgm:spPr/>
      <dgm:t>
        <a:bodyPr/>
        <a:lstStyle/>
        <a:p>
          <a:endParaRPr lang="pt-BR" sz="4000"/>
        </a:p>
      </dgm:t>
    </dgm:pt>
    <dgm:pt modelId="{5FBCD8BB-50FE-4EB5-8054-B593D9A03D72}">
      <dgm:prSet custT="1"/>
      <dgm:spPr/>
      <dgm:t>
        <a:bodyPr/>
        <a:lstStyle/>
        <a:p>
          <a:pPr rtl="0"/>
          <a:r>
            <a:rPr lang="es-MX" sz="1800" dirty="0" err="1" smtClean="0"/>
            <a:t>Sempre</a:t>
          </a:r>
          <a:r>
            <a:rPr lang="es-MX" sz="1800" dirty="0" smtClean="0"/>
            <a:t> optar por </a:t>
          </a:r>
          <a:r>
            <a:rPr lang="es-MX" sz="1800" dirty="0" err="1" smtClean="0"/>
            <a:t>uma</a:t>
          </a:r>
          <a:r>
            <a:rPr lang="es-MX" sz="1800" dirty="0" smtClean="0"/>
            <a:t> </a:t>
          </a:r>
          <a:r>
            <a:rPr lang="es-MX" sz="1800" dirty="0" err="1" smtClean="0"/>
            <a:t>constraint</a:t>
          </a:r>
          <a:endParaRPr lang="pt-BR" sz="1800" dirty="0"/>
        </a:p>
      </dgm:t>
    </dgm:pt>
    <dgm:pt modelId="{DD37D56E-6B40-4FBE-8419-EB5F8F7DA698}" type="parTrans" cxnId="{65C06E1C-8304-4436-BBC0-F7576182596E}">
      <dgm:prSet/>
      <dgm:spPr/>
      <dgm:t>
        <a:bodyPr/>
        <a:lstStyle/>
        <a:p>
          <a:endParaRPr lang="pt-BR" sz="4000"/>
        </a:p>
      </dgm:t>
    </dgm:pt>
    <dgm:pt modelId="{1D538CC3-F25D-4AED-BF62-A083789EFA97}" type="sibTrans" cxnId="{65C06E1C-8304-4436-BBC0-F7576182596E}">
      <dgm:prSet/>
      <dgm:spPr/>
      <dgm:t>
        <a:bodyPr/>
        <a:lstStyle/>
        <a:p>
          <a:endParaRPr lang="pt-BR" sz="4000"/>
        </a:p>
      </dgm:t>
    </dgm:pt>
    <dgm:pt modelId="{9BA3F6FA-902B-4A7E-B1E2-A0BB0AB2A324}">
      <dgm:prSet custT="1"/>
      <dgm:spPr/>
      <dgm:t>
        <a:bodyPr/>
        <a:lstStyle/>
        <a:p>
          <a:pPr rtl="0"/>
          <a:r>
            <a:rPr lang="es-MX" sz="1800" dirty="0" err="1" smtClean="0"/>
            <a:t>Alguns</a:t>
          </a:r>
          <a:r>
            <a:rPr lang="es-MX" sz="1800" dirty="0" smtClean="0"/>
            <a:t> casos </a:t>
          </a:r>
          <a:r>
            <a:rPr lang="es-MX" sz="1800" dirty="0" err="1" smtClean="0"/>
            <a:t>comums</a:t>
          </a:r>
          <a:r>
            <a:rPr lang="es-MX" sz="1800" dirty="0" smtClean="0"/>
            <a:t> para uso:</a:t>
          </a:r>
          <a:endParaRPr lang="pt-BR" sz="1800" dirty="0"/>
        </a:p>
      </dgm:t>
    </dgm:pt>
    <dgm:pt modelId="{D36F98F8-C2BB-4F7E-80A9-AD507DDCE1CB}" type="parTrans" cxnId="{A67D0437-6096-4A90-905E-7708176AD8D3}">
      <dgm:prSet/>
      <dgm:spPr/>
      <dgm:t>
        <a:bodyPr/>
        <a:lstStyle/>
        <a:p>
          <a:endParaRPr lang="pt-BR" sz="4000"/>
        </a:p>
      </dgm:t>
    </dgm:pt>
    <dgm:pt modelId="{3512C524-94C0-4786-A66F-8C63CEE44283}" type="sibTrans" cxnId="{A67D0437-6096-4A90-905E-7708176AD8D3}">
      <dgm:prSet/>
      <dgm:spPr/>
      <dgm:t>
        <a:bodyPr/>
        <a:lstStyle/>
        <a:p>
          <a:endParaRPr lang="pt-BR" sz="4000"/>
        </a:p>
      </dgm:t>
    </dgm:pt>
    <dgm:pt modelId="{C694C042-1C9B-455D-80AC-A3D84737D966}">
      <dgm:prSet custT="1"/>
      <dgm:spPr/>
      <dgm:t>
        <a:bodyPr/>
        <a:lstStyle/>
        <a:p>
          <a:pPr rtl="0"/>
          <a:r>
            <a:rPr lang="es-MX" sz="1400" b="1" dirty="0" smtClean="0"/>
            <a:t>Auditoria</a:t>
          </a:r>
          <a:endParaRPr lang="pt-BR" sz="1400" dirty="0"/>
        </a:p>
      </dgm:t>
    </dgm:pt>
    <dgm:pt modelId="{FCE1E6E2-E56B-4626-BFFB-A64DE6AAF2C0}" type="parTrans" cxnId="{49FB67AD-769F-4756-AAEF-773D77304DE0}">
      <dgm:prSet/>
      <dgm:spPr/>
      <dgm:t>
        <a:bodyPr/>
        <a:lstStyle/>
        <a:p>
          <a:endParaRPr lang="pt-BR" sz="4000"/>
        </a:p>
      </dgm:t>
    </dgm:pt>
    <dgm:pt modelId="{A8C5F384-7E88-4A03-9FF6-EF440C24F041}" type="sibTrans" cxnId="{49FB67AD-769F-4756-AAEF-773D77304DE0}">
      <dgm:prSet/>
      <dgm:spPr/>
      <dgm:t>
        <a:bodyPr/>
        <a:lstStyle/>
        <a:p>
          <a:endParaRPr lang="pt-BR" sz="4000"/>
        </a:p>
      </dgm:t>
    </dgm:pt>
    <dgm:pt modelId="{41AED706-7D96-4EBA-86C8-B6CD8748068D}">
      <dgm:prSet custT="1"/>
      <dgm:spPr/>
      <dgm:t>
        <a:bodyPr/>
        <a:lstStyle/>
        <a:p>
          <a:pPr rtl="0"/>
          <a:r>
            <a:rPr lang="es-MX" sz="1400" b="1" dirty="0" err="1" smtClean="0"/>
            <a:t>Integridade</a:t>
          </a:r>
          <a:r>
            <a:rPr lang="es-MX" sz="1400" b="1" dirty="0" smtClean="0"/>
            <a:t> entre banco de dados</a:t>
          </a:r>
          <a:endParaRPr lang="pt-BR" sz="1400" dirty="0"/>
        </a:p>
      </dgm:t>
    </dgm:pt>
    <dgm:pt modelId="{C469FDB0-EDAD-4EAE-B9B0-D86294C6BAC1}" type="parTrans" cxnId="{B8C5F397-069B-496E-9479-4F24BD2B65EE}">
      <dgm:prSet/>
      <dgm:spPr/>
      <dgm:t>
        <a:bodyPr/>
        <a:lstStyle/>
        <a:p>
          <a:endParaRPr lang="pt-BR" sz="4000"/>
        </a:p>
      </dgm:t>
    </dgm:pt>
    <dgm:pt modelId="{D0A99654-B475-4AAC-8F22-2CBA316E5B27}" type="sibTrans" cxnId="{B8C5F397-069B-496E-9479-4F24BD2B65EE}">
      <dgm:prSet/>
      <dgm:spPr/>
      <dgm:t>
        <a:bodyPr/>
        <a:lstStyle/>
        <a:p>
          <a:endParaRPr lang="pt-BR" sz="4000"/>
        </a:p>
      </dgm:t>
    </dgm:pt>
    <dgm:pt modelId="{A0A6CC2F-937C-4823-BAB4-2F23CCE802A1}">
      <dgm:prSet custT="1"/>
      <dgm:spPr/>
      <dgm:t>
        <a:bodyPr/>
        <a:lstStyle/>
        <a:p>
          <a:pPr rtl="0"/>
          <a:r>
            <a:rPr lang="es-MX" sz="1400" b="1" dirty="0" smtClean="0"/>
            <a:t>Garantir </a:t>
          </a:r>
          <a:r>
            <a:rPr lang="es-MX" sz="1400" b="1" dirty="0" err="1" smtClean="0"/>
            <a:t>integridade</a:t>
          </a:r>
          <a:r>
            <a:rPr lang="es-MX" sz="1400" b="1" dirty="0" smtClean="0"/>
            <a:t> lógica </a:t>
          </a:r>
          <a:r>
            <a:rPr lang="es-MX" sz="1400" b="1" dirty="0" err="1" smtClean="0"/>
            <a:t>mais</a:t>
          </a:r>
          <a:r>
            <a:rPr lang="es-MX" sz="1400" b="1" dirty="0" smtClean="0"/>
            <a:t> complexa</a:t>
          </a:r>
          <a:endParaRPr lang="pt-BR" sz="1400" dirty="0"/>
        </a:p>
      </dgm:t>
    </dgm:pt>
    <dgm:pt modelId="{014412BB-DDE0-46DE-AD23-302F50672434}" type="parTrans" cxnId="{F2BB76AF-677F-4295-A96F-88ACF214E8DE}">
      <dgm:prSet/>
      <dgm:spPr/>
      <dgm:t>
        <a:bodyPr/>
        <a:lstStyle/>
        <a:p>
          <a:endParaRPr lang="pt-BR" sz="4000"/>
        </a:p>
      </dgm:t>
    </dgm:pt>
    <dgm:pt modelId="{8672057F-A83A-4E17-BAAC-FC3764C3A5A2}" type="sibTrans" cxnId="{F2BB76AF-677F-4295-A96F-88ACF214E8DE}">
      <dgm:prSet/>
      <dgm:spPr/>
      <dgm:t>
        <a:bodyPr/>
        <a:lstStyle/>
        <a:p>
          <a:endParaRPr lang="pt-BR" sz="4000"/>
        </a:p>
      </dgm:t>
    </dgm:pt>
    <dgm:pt modelId="{F23347E5-38CF-449E-BF03-B5373D10441F}">
      <dgm:prSet custT="1"/>
      <dgm:spPr/>
      <dgm:t>
        <a:bodyPr/>
        <a:lstStyle/>
        <a:p>
          <a:pPr rtl="0"/>
          <a:r>
            <a:rPr lang="es-MX" sz="1400" b="1" dirty="0" err="1" smtClean="0"/>
            <a:t>Manter</a:t>
          </a:r>
          <a:r>
            <a:rPr lang="es-MX" sz="1400" b="1" dirty="0" smtClean="0"/>
            <a:t> dados </a:t>
          </a:r>
          <a:r>
            <a:rPr lang="es-MX" sz="1400" b="1" dirty="0" err="1" smtClean="0"/>
            <a:t>desnormalizados</a:t>
          </a:r>
          <a:endParaRPr lang="pt-BR" sz="1400" dirty="0"/>
        </a:p>
      </dgm:t>
    </dgm:pt>
    <dgm:pt modelId="{3E575235-5327-473D-9390-485D76A0F17E}" type="parTrans" cxnId="{F296582A-2AE3-424D-9FD5-4B9E9DE69AD5}">
      <dgm:prSet/>
      <dgm:spPr/>
      <dgm:t>
        <a:bodyPr/>
        <a:lstStyle/>
        <a:p>
          <a:endParaRPr lang="pt-BR" sz="4000"/>
        </a:p>
      </dgm:t>
    </dgm:pt>
    <dgm:pt modelId="{5A2919A6-1879-4290-B401-6808237C8953}" type="sibTrans" cxnId="{F296582A-2AE3-424D-9FD5-4B9E9DE69AD5}">
      <dgm:prSet/>
      <dgm:spPr/>
      <dgm:t>
        <a:bodyPr/>
        <a:lstStyle/>
        <a:p>
          <a:endParaRPr lang="pt-BR" sz="4000"/>
        </a:p>
      </dgm:t>
    </dgm:pt>
    <dgm:pt modelId="{5C0CAB4A-DDC3-4B4A-ABE1-A8C1A1462839}" type="pres">
      <dgm:prSet presAssocID="{DAEF9D1D-4F93-4EE0-BF89-0352E93C2C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07C8F999-033D-458B-97B6-1CD0D9392D47}" type="pres">
      <dgm:prSet presAssocID="{DAEF9D1D-4F93-4EE0-BF89-0352E93C2CAF}" presName="Name1" presStyleCnt="0"/>
      <dgm:spPr/>
    </dgm:pt>
    <dgm:pt modelId="{E3989135-3AF3-4B48-8B88-C5B74FD0794D}" type="pres">
      <dgm:prSet presAssocID="{DAEF9D1D-4F93-4EE0-BF89-0352E93C2CAF}" presName="cycle" presStyleCnt="0"/>
      <dgm:spPr/>
    </dgm:pt>
    <dgm:pt modelId="{55C7CC96-441F-4DC3-89D1-9409CB192DF1}" type="pres">
      <dgm:prSet presAssocID="{DAEF9D1D-4F93-4EE0-BF89-0352E93C2CAF}" presName="srcNode" presStyleLbl="node1" presStyleIdx="0" presStyleCnt="5"/>
      <dgm:spPr/>
    </dgm:pt>
    <dgm:pt modelId="{A71A02EA-E6A8-4714-80C8-5CAAF91D8333}" type="pres">
      <dgm:prSet presAssocID="{DAEF9D1D-4F93-4EE0-BF89-0352E93C2CAF}" presName="conn" presStyleLbl="parChTrans1D2" presStyleIdx="0" presStyleCnt="1" custScaleX="84549" custLinFactNeighborX="6421" custLinFactNeighborY="6"/>
      <dgm:spPr/>
      <dgm:t>
        <a:bodyPr/>
        <a:lstStyle/>
        <a:p>
          <a:endParaRPr lang="pt-BR"/>
        </a:p>
      </dgm:t>
    </dgm:pt>
    <dgm:pt modelId="{F7596BC7-ECE9-4680-900E-73CBB319FB49}" type="pres">
      <dgm:prSet presAssocID="{DAEF9D1D-4F93-4EE0-BF89-0352E93C2CAF}" presName="extraNode" presStyleLbl="node1" presStyleIdx="0" presStyleCnt="5"/>
      <dgm:spPr/>
    </dgm:pt>
    <dgm:pt modelId="{C3F38895-AA0E-47A8-8524-E75FD7A6EF27}" type="pres">
      <dgm:prSet presAssocID="{DAEF9D1D-4F93-4EE0-BF89-0352E93C2CAF}" presName="dstNode" presStyleLbl="node1" presStyleIdx="0" presStyleCnt="5"/>
      <dgm:spPr/>
    </dgm:pt>
    <dgm:pt modelId="{E6C724B6-B4FF-4101-8D6F-31808C39F2C5}" type="pres">
      <dgm:prSet presAssocID="{92974B54-1863-4B95-BC80-EE2F26B4926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0EEDF0-CBD1-4160-AEE2-5D0483BF3C2B}" type="pres">
      <dgm:prSet presAssocID="{92974B54-1863-4B95-BC80-EE2F26B49265}" presName="accent_1" presStyleCnt="0"/>
      <dgm:spPr/>
    </dgm:pt>
    <dgm:pt modelId="{F97F01A7-0966-4AD8-A609-5DB733FAB0DE}" type="pres">
      <dgm:prSet presAssocID="{92974B54-1863-4B95-BC80-EE2F26B49265}" presName="accentRepeatNode" presStyleLbl="solidFgAcc1" presStyleIdx="0" presStyleCnt="5" custScaleX="68302" custScaleY="68302" custLinFactNeighborX="-2261" custLinFactNeighborY="-1569"/>
      <dgm:spPr/>
    </dgm:pt>
    <dgm:pt modelId="{038CBD20-8AF9-4406-BD6D-5A1BF3850275}" type="pres">
      <dgm:prSet presAssocID="{F609F717-D8E1-438A-B6DB-1A7FBDEA4254}" presName="text_2" presStyleLbl="node1" presStyleIdx="1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C8DD9E-BBA7-4A93-B606-8131F08996D0}" type="pres">
      <dgm:prSet presAssocID="{F609F717-D8E1-438A-B6DB-1A7FBDEA4254}" presName="accent_2" presStyleCnt="0"/>
      <dgm:spPr/>
    </dgm:pt>
    <dgm:pt modelId="{0A65AFE8-1E93-4368-8002-F1407FC26476}" type="pres">
      <dgm:prSet presAssocID="{F609F717-D8E1-438A-B6DB-1A7FBDEA4254}" presName="accentRepeatNode" presStyleLbl="solidFgAcc1" presStyleIdx="1" presStyleCnt="5" custScaleX="68302" custScaleY="68302" custLinFactNeighborX="-2261" custLinFactNeighborY="-25467"/>
      <dgm:spPr/>
    </dgm:pt>
    <dgm:pt modelId="{36F18B63-A6A5-4E39-82A7-64BF19DA3BC0}" type="pres">
      <dgm:prSet presAssocID="{3C366B48-1C75-4379-8DFF-57E31C5C6F6F}" presName="text_3" presStyleLbl="node1" presStyleIdx="2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D60464-CEDB-4E2A-AB27-A8B8F104D492}" type="pres">
      <dgm:prSet presAssocID="{3C366B48-1C75-4379-8DFF-57E31C5C6F6F}" presName="accent_3" presStyleCnt="0"/>
      <dgm:spPr/>
    </dgm:pt>
    <dgm:pt modelId="{2BD690B3-8A1D-495C-9806-3AD6BD29F80E}" type="pres">
      <dgm:prSet presAssocID="{3C366B48-1C75-4379-8DFF-57E31C5C6F6F}" presName="accentRepeatNode" presStyleLbl="solidFgAcc1" presStyleIdx="2" presStyleCnt="5" custScaleX="68302" custScaleY="68302" custLinFactNeighborX="-2261" custLinFactNeighborY="-25467"/>
      <dgm:spPr/>
    </dgm:pt>
    <dgm:pt modelId="{427FADB6-2179-4B42-A5C6-FAF907DAEFB7}" type="pres">
      <dgm:prSet presAssocID="{5FBCD8BB-50FE-4EB5-8054-B593D9A03D72}" presName="text_4" presStyleLbl="node1" presStyleIdx="3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529F1-BCB4-4B58-B078-4BCB6C400030}" type="pres">
      <dgm:prSet presAssocID="{5FBCD8BB-50FE-4EB5-8054-B593D9A03D72}" presName="accent_4" presStyleCnt="0"/>
      <dgm:spPr/>
    </dgm:pt>
    <dgm:pt modelId="{7896B18D-17B2-468C-901E-F32989C55E17}" type="pres">
      <dgm:prSet presAssocID="{5FBCD8BB-50FE-4EB5-8054-B593D9A03D72}" presName="accentRepeatNode" presStyleLbl="solidFgAcc1" presStyleIdx="3" presStyleCnt="5" custScaleX="68302" custScaleY="68302" custLinFactNeighborX="-2261" custLinFactNeighborY="-25467"/>
      <dgm:spPr/>
    </dgm:pt>
    <dgm:pt modelId="{73975B03-FD73-4212-9743-BD2C988F2404}" type="pres">
      <dgm:prSet presAssocID="{9BA3F6FA-902B-4A7E-B1E2-A0BB0AB2A324}" presName="text_5" presStyleLbl="node1" presStyleIdx="4" presStyleCnt="5" custScaleY="219930" custLinFactNeighborX="284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A7EF84-950C-4375-9EE6-342D745A4820}" type="pres">
      <dgm:prSet presAssocID="{9BA3F6FA-902B-4A7E-B1E2-A0BB0AB2A324}" presName="accent_5" presStyleCnt="0"/>
      <dgm:spPr/>
    </dgm:pt>
    <dgm:pt modelId="{C4818D2F-6626-4485-A55F-56ADAD240D1E}" type="pres">
      <dgm:prSet presAssocID="{9BA3F6FA-902B-4A7E-B1E2-A0BB0AB2A324}" presName="accentRepeatNode" presStyleLbl="solidFgAcc1" presStyleIdx="4" presStyleCnt="5" custScaleX="68302" custScaleY="68302" custLinFactNeighborX="-2261" custLinFactNeighborY="-1569"/>
      <dgm:spPr/>
    </dgm:pt>
  </dgm:ptLst>
  <dgm:cxnLst>
    <dgm:cxn modelId="{49FB67AD-769F-4756-AAEF-773D77304DE0}" srcId="{9BA3F6FA-902B-4A7E-B1E2-A0BB0AB2A324}" destId="{C694C042-1C9B-455D-80AC-A3D84737D966}" srcOrd="3" destOrd="0" parTransId="{FCE1E6E2-E56B-4626-BFFB-A64DE6AAF2C0}" sibTransId="{A8C5F384-7E88-4A03-9FF6-EF440C24F041}"/>
    <dgm:cxn modelId="{B46C4447-4D8D-4B9E-ADE4-8BC9C467C0B9}" type="presOf" srcId="{305D4204-73D5-4255-955C-1D1FD98272B8}" destId="{A71A02EA-E6A8-4714-80C8-5CAAF91D8333}" srcOrd="0" destOrd="0" presId="urn:microsoft.com/office/officeart/2008/layout/VerticalCurvedList"/>
    <dgm:cxn modelId="{6BF2EABD-E6FB-4E87-BD55-7D29A6085133}" type="presOf" srcId="{C694C042-1C9B-455D-80AC-A3D84737D966}" destId="{73975B03-FD73-4212-9743-BD2C988F2404}" srcOrd="0" destOrd="4" presId="urn:microsoft.com/office/officeart/2008/layout/VerticalCurvedList"/>
    <dgm:cxn modelId="{6C4A7E39-0DCE-45FD-8E77-066B418DA49B}" srcId="{DAEF9D1D-4F93-4EE0-BF89-0352E93C2CAF}" destId="{3C366B48-1C75-4379-8DFF-57E31C5C6F6F}" srcOrd="2" destOrd="0" parTransId="{8CAFCE7E-BDA3-4B4E-A39F-90C67CB59E01}" sibTransId="{5E4EA3AD-EA9A-44ED-A957-A283AE59596F}"/>
    <dgm:cxn modelId="{C4C861C8-5590-4E0F-A45B-0D41AEF2EDB0}" type="presOf" srcId="{F23347E5-38CF-449E-BF03-B5373D10441F}" destId="{73975B03-FD73-4212-9743-BD2C988F2404}" srcOrd="0" destOrd="1" presId="urn:microsoft.com/office/officeart/2008/layout/VerticalCurvedList"/>
    <dgm:cxn modelId="{B8C5F397-069B-496E-9479-4F24BD2B65EE}" srcId="{9BA3F6FA-902B-4A7E-B1E2-A0BB0AB2A324}" destId="{41AED706-7D96-4EBA-86C8-B6CD8748068D}" srcOrd="2" destOrd="0" parTransId="{C469FDB0-EDAD-4EAE-B9B0-D86294C6BAC1}" sibTransId="{D0A99654-B475-4AAC-8F22-2CBA316E5B27}"/>
    <dgm:cxn modelId="{6D3175EB-C860-40E3-9378-874A3809D1FB}" type="presOf" srcId="{41AED706-7D96-4EBA-86C8-B6CD8748068D}" destId="{73975B03-FD73-4212-9743-BD2C988F2404}" srcOrd="0" destOrd="3" presId="urn:microsoft.com/office/officeart/2008/layout/VerticalCurvedList"/>
    <dgm:cxn modelId="{5DA8FCCE-0EA4-48C2-9342-D597ECF0EC93}" type="presOf" srcId="{92974B54-1863-4B95-BC80-EE2F26B49265}" destId="{E6C724B6-B4FF-4101-8D6F-31808C39F2C5}" srcOrd="0" destOrd="0" presId="urn:microsoft.com/office/officeart/2008/layout/VerticalCurvedList"/>
    <dgm:cxn modelId="{42FE67A7-E9E7-4E0D-8AEF-49B126B9F24D}" srcId="{DAEF9D1D-4F93-4EE0-BF89-0352E93C2CAF}" destId="{92974B54-1863-4B95-BC80-EE2F26B49265}" srcOrd="0" destOrd="0" parTransId="{EE79C4F0-425D-48AE-9C67-FFB65A378FC9}" sibTransId="{305D4204-73D5-4255-955C-1D1FD98272B8}"/>
    <dgm:cxn modelId="{C7AE4FAA-B6FB-4FB3-AB03-1294D7AF219B}" type="presOf" srcId="{A0A6CC2F-937C-4823-BAB4-2F23CCE802A1}" destId="{73975B03-FD73-4212-9743-BD2C988F2404}" srcOrd="0" destOrd="2" presId="urn:microsoft.com/office/officeart/2008/layout/VerticalCurvedList"/>
    <dgm:cxn modelId="{B0F951FA-DC67-4B1C-A46C-63B710DB2F50}" type="presOf" srcId="{9BA3F6FA-902B-4A7E-B1E2-A0BB0AB2A324}" destId="{73975B03-FD73-4212-9743-BD2C988F2404}" srcOrd="0" destOrd="0" presId="urn:microsoft.com/office/officeart/2008/layout/VerticalCurvedList"/>
    <dgm:cxn modelId="{65C06E1C-8304-4436-BBC0-F7576182596E}" srcId="{DAEF9D1D-4F93-4EE0-BF89-0352E93C2CAF}" destId="{5FBCD8BB-50FE-4EB5-8054-B593D9A03D72}" srcOrd="3" destOrd="0" parTransId="{DD37D56E-6B40-4FBE-8419-EB5F8F7DA698}" sibTransId="{1D538CC3-F25D-4AED-BF62-A083789EFA97}"/>
    <dgm:cxn modelId="{2171FA25-D9BB-413E-9708-CA4F7C9700F3}" type="presOf" srcId="{F609F717-D8E1-438A-B6DB-1A7FBDEA4254}" destId="{038CBD20-8AF9-4406-BD6D-5A1BF3850275}" srcOrd="0" destOrd="0" presId="urn:microsoft.com/office/officeart/2008/layout/VerticalCurvedList"/>
    <dgm:cxn modelId="{719BDA92-36DA-4FF2-A0B3-6EEFEB071CD4}" type="presOf" srcId="{3C366B48-1C75-4379-8DFF-57E31C5C6F6F}" destId="{36F18B63-A6A5-4E39-82A7-64BF19DA3BC0}" srcOrd="0" destOrd="0" presId="urn:microsoft.com/office/officeart/2008/layout/VerticalCurvedList"/>
    <dgm:cxn modelId="{300CF4A7-4CC4-4F18-9139-EE25804D2EEC}" type="presOf" srcId="{DAEF9D1D-4F93-4EE0-BF89-0352E93C2CAF}" destId="{5C0CAB4A-DDC3-4B4A-ABE1-A8C1A1462839}" srcOrd="0" destOrd="0" presId="urn:microsoft.com/office/officeart/2008/layout/VerticalCurvedList"/>
    <dgm:cxn modelId="{B62FE9DA-7552-4DFE-8B14-7F2E009C1DDD}" srcId="{DAEF9D1D-4F93-4EE0-BF89-0352E93C2CAF}" destId="{F609F717-D8E1-438A-B6DB-1A7FBDEA4254}" srcOrd="1" destOrd="0" parTransId="{F56CAA59-37DE-4A44-B406-73985343B85B}" sibTransId="{1485EA8C-BFA5-4352-9A06-C9C2FB816330}"/>
    <dgm:cxn modelId="{F296582A-2AE3-424D-9FD5-4B9E9DE69AD5}" srcId="{9BA3F6FA-902B-4A7E-B1E2-A0BB0AB2A324}" destId="{F23347E5-38CF-449E-BF03-B5373D10441F}" srcOrd="0" destOrd="0" parTransId="{3E575235-5327-473D-9390-485D76A0F17E}" sibTransId="{5A2919A6-1879-4290-B401-6808237C8953}"/>
    <dgm:cxn modelId="{A67D0437-6096-4A90-905E-7708176AD8D3}" srcId="{DAEF9D1D-4F93-4EE0-BF89-0352E93C2CAF}" destId="{9BA3F6FA-902B-4A7E-B1E2-A0BB0AB2A324}" srcOrd="4" destOrd="0" parTransId="{D36F98F8-C2BB-4F7E-80A9-AD507DDCE1CB}" sibTransId="{3512C524-94C0-4786-A66F-8C63CEE44283}"/>
    <dgm:cxn modelId="{F2BB76AF-677F-4295-A96F-88ACF214E8DE}" srcId="{9BA3F6FA-902B-4A7E-B1E2-A0BB0AB2A324}" destId="{A0A6CC2F-937C-4823-BAB4-2F23CCE802A1}" srcOrd="1" destOrd="0" parTransId="{014412BB-DDE0-46DE-AD23-302F50672434}" sibTransId="{8672057F-A83A-4E17-BAAC-FC3764C3A5A2}"/>
    <dgm:cxn modelId="{2F7B3474-F0A5-482F-A24D-B0C4BD6BA5C7}" type="presOf" srcId="{5FBCD8BB-50FE-4EB5-8054-B593D9A03D72}" destId="{427FADB6-2179-4B42-A5C6-FAF907DAEFB7}" srcOrd="0" destOrd="0" presId="urn:microsoft.com/office/officeart/2008/layout/VerticalCurvedList"/>
    <dgm:cxn modelId="{9ABD4751-77B6-4F4A-9C75-AC9B56BA752D}" type="presParOf" srcId="{5C0CAB4A-DDC3-4B4A-ABE1-A8C1A1462839}" destId="{07C8F999-033D-458B-97B6-1CD0D9392D47}" srcOrd="0" destOrd="0" presId="urn:microsoft.com/office/officeart/2008/layout/VerticalCurvedList"/>
    <dgm:cxn modelId="{49DE6E98-EB4C-4080-9E4B-90549DB9ABEE}" type="presParOf" srcId="{07C8F999-033D-458B-97B6-1CD0D9392D47}" destId="{E3989135-3AF3-4B48-8B88-C5B74FD0794D}" srcOrd="0" destOrd="0" presId="urn:microsoft.com/office/officeart/2008/layout/VerticalCurvedList"/>
    <dgm:cxn modelId="{A56FF1CB-F50B-48B0-8226-84027B44A9D4}" type="presParOf" srcId="{E3989135-3AF3-4B48-8B88-C5B74FD0794D}" destId="{55C7CC96-441F-4DC3-89D1-9409CB192DF1}" srcOrd="0" destOrd="0" presId="urn:microsoft.com/office/officeart/2008/layout/VerticalCurvedList"/>
    <dgm:cxn modelId="{FA71D886-F756-4EFA-8CAF-95087179E6D1}" type="presParOf" srcId="{E3989135-3AF3-4B48-8B88-C5B74FD0794D}" destId="{A71A02EA-E6A8-4714-80C8-5CAAF91D8333}" srcOrd="1" destOrd="0" presId="urn:microsoft.com/office/officeart/2008/layout/VerticalCurvedList"/>
    <dgm:cxn modelId="{D75ECEA7-1A21-4D0C-96DE-C7A2777D8C41}" type="presParOf" srcId="{E3989135-3AF3-4B48-8B88-C5B74FD0794D}" destId="{F7596BC7-ECE9-4680-900E-73CBB319FB49}" srcOrd="2" destOrd="0" presId="urn:microsoft.com/office/officeart/2008/layout/VerticalCurvedList"/>
    <dgm:cxn modelId="{00D80A7F-5DC8-427C-855F-03451DA2E67D}" type="presParOf" srcId="{E3989135-3AF3-4B48-8B88-C5B74FD0794D}" destId="{C3F38895-AA0E-47A8-8524-E75FD7A6EF27}" srcOrd="3" destOrd="0" presId="urn:microsoft.com/office/officeart/2008/layout/VerticalCurvedList"/>
    <dgm:cxn modelId="{3265C406-5A66-4409-BEEF-C98C0720D8C6}" type="presParOf" srcId="{07C8F999-033D-458B-97B6-1CD0D9392D47}" destId="{E6C724B6-B4FF-4101-8D6F-31808C39F2C5}" srcOrd="1" destOrd="0" presId="urn:microsoft.com/office/officeart/2008/layout/VerticalCurvedList"/>
    <dgm:cxn modelId="{1699D194-F35B-4904-BE5B-5D8FB63F7D6B}" type="presParOf" srcId="{07C8F999-033D-458B-97B6-1CD0D9392D47}" destId="{ED0EEDF0-CBD1-4160-AEE2-5D0483BF3C2B}" srcOrd="2" destOrd="0" presId="urn:microsoft.com/office/officeart/2008/layout/VerticalCurvedList"/>
    <dgm:cxn modelId="{8162CEB6-3868-49E2-8A00-AB4D1D21E2E7}" type="presParOf" srcId="{ED0EEDF0-CBD1-4160-AEE2-5D0483BF3C2B}" destId="{F97F01A7-0966-4AD8-A609-5DB733FAB0DE}" srcOrd="0" destOrd="0" presId="urn:microsoft.com/office/officeart/2008/layout/VerticalCurvedList"/>
    <dgm:cxn modelId="{93AE0083-C7DF-4A5C-9E3D-205D7A39DAD0}" type="presParOf" srcId="{07C8F999-033D-458B-97B6-1CD0D9392D47}" destId="{038CBD20-8AF9-4406-BD6D-5A1BF3850275}" srcOrd="3" destOrd="0" presId="urn:microsoft.com/office/officeart/2008/layout/VerticalCurvedList"/>
    <dgm:cxn modelId="{FA5A203F-0FA9-4DE5-82AC-9CEA94B15561}" type="presParOf" srcId="{07C8F999-033D-458B-97B6-1CD0D9392D47}" destId="{C7C8DD9E-BBA7-4A93-B606-8131F08996D0}" srcOrd="4" destOrd="0" presId="urn:microsoft.com/office/officeart/2008/layout/VerticalCurvedList"/>
    <dgm:cxn modelId="{D1ADF9AC-3BE1-4944-8E38-B56F03B46E1F}" type="presParOf" srcId="{C7C8DD9E-BBA7-4A93-B606-8131F08996D0}" destId="{0A65AFE8-1E93-4368-8002-F1407FC26476}" srcOrd="0" destOrd="0" presId="urn:microsoft.com/office/officeart/2008/layout/VerticalCurvedList"/>
    <dgm:cxn modelId="{D8D93C4C-E92C-4911-AF36-73EAD5E3973E}" type="presParOf" srcId="{07C8F999-033D-458B-97B6-1CD0D9392D47}" destId="{36F18B63-A6A5-4E39-82A7-64BF19DA3BC0}" srcOrd="5" destOrd="0" presId="urn:microsoft.com/office/officeart/2008/layout/VerticalCurvedList"/>
    <dgm:cxn modelId="{8D61ACA2-4369-4DD5-BD40-2D0BA137CC2A}" type="presParOf" srcId="{07C8F999-033D-458B-97B6-1CD0D9392D47}" destId="{23D60464-CEDB-4E2A-AB27-A8B8F104D492}" srcOrd="6" destOrd="0" presId="urn:microsoft.com/office/officeart/2008/layout/VerticalCurvedList"/>
    <dgm:cxn modelId="{CC335A5E-5041-4470-92D3-861E4569C124}" type="presParOf" srcId="{23D60464-CEDB-4E2A-AB27-A8B8F104D492}" destId="{2BD690B3-8A1D-495C-9806-3AD6BD29F80E}" srcOrd="0" destOrd="0" presId="urn:microsoft.com/office/officeart/2008/layout/VerticalCurvedList"/>
    <dgm:cxn modelId="{751936CE-C032-4DD9-A25E-3B3B0103AC04}" type="presParOf" srcId="{07C8F999-033D-458B-97B6-1CD0D9392D47}" destId="{427FADB6-2179-4B42-A5C6-FAF907DAEFB7}" srcOrd="7" destOrd="0" presId="urn:microsoft.com/office/officeart/2008/layout/VerticalCurvedList"/>
    <dgm:cxn modelId="{F981B6AE-0107-4DA2-94C3-592936A3CBFB}" type="presParOf" srcId="{07C8F999-033D-458B-97B6-1CD0D9392D47}" destId="{301529F1-BCB4-4B58-B078-4BCB6C400030}" srcOrd="8" destOrd="0" presId="urn:microsoft.com/office/officeart/2008/layout/VerticalCurvedList"/>
    <dgm:cxn modelId="{B578C323-F772-4EF7-84D1-45AD673B1F59}" type="presParOf" srcId="{301529F1-BCB4-4B58-B078-4BCB6C400030}" destId="{7896B18D-17B2-468C-901E-F32989C55E17}" srcOrd="0" destOrd="0" presId="urn:microsoft.com/office/officeart/2008/layout/VerticalCurvedList"/>
    <dgm:cxn modelId="{AF4109B5-2FDD-41B2-852B-89497C38A4F9}" type="presParOf" srcId="{07C8F999-033D-458B-97B6-1CD0D9392D47}" destId="{73975B03-FD73-4212-9743-BD2C988F2404}" srcOrd="9" destOrd="0" presId="urn:microsoft.com/office/officeart/2008/layout/VerticalCurvedList"/>
    <dgm:cxn modelId="{9DD64392-CC8B-4E33-86F1-E04565A13534}" type="presParOf" srcId="{07C8F999-033D-458B-97B6-1CD0D9392D47}" destId="{08A7EF84-950C-4375-9EE6-342D745A4820}" srcOrd="10" destOrd="0" presId="urn:microsoft.com/office/officeart/2008/layout/VerticalCurvedList"/>
    <dgm:cxn modelId="{26785344-224C-498A-B566-76BD8F2759EF}" type="presParOf" srcId="{08A7EF84-950C-4375-9EE6-342D745A4820}" destId="{C4818D2F-6626-4485-A55F-56ADAD240D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A2816-67BB-4644-BA6C-33E0BEFBF4D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2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71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o </a:t>
            </a:r>
            <a:r>
              <a:rPr lang="en-US" dirty="0" err="1"/>
              <a:t>comando</a:t>
            </a:r>
            <a:r>
              <a:rPr lang="en-US" dirty="0"/>
              <a:t> MERGE o @@</a:t>
            </a:r>
            <a:r>
              <a:rPr lang="en-US" dirty="0" err="1"/>
              <a:t>rowCount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o total de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afetadas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MERGE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necessáriamente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de INSERT…</a:t>
            </a:r>
          </a:p>
          <a:p>
            <a:endParaRPr lang="en-US" dirty="0"/>
          </a:p>
          <a:p>
            <a:r>
              <a:rPr lang="en-US" dirty="0"/>
              <a:t>Note Prior to SQL Server 2008 I simply </a:t>
            </a:r>
            <a:r>
              <a:rPr lang="en-US" dirty="0" err="1"/>
              <a:t>evaluted</a:t>
            </a:r>
            <a:r>
              <a:rPr lang="en-US" dirty="0"/>
              <a:t> the </a:t>
            </a:r>
            <a:r>
              <a:rPr lang="en-US" i="1" dirty="0"/>
              <a:t>@@</a:t>
            </a:r>
            <a:r>
              <a:rPr lang="en-US" i="1" dirty="0" err="1"/>
              <a:t>rowcount</a:t>
            </a:r>
            <a:r>
              <a:rPr lang="en-US" i="1" dirty="0"/>
              <a:t> </a:t>
            </a:r>
            <a:r>
              <a:rPr lang="en-US" dirty="0"/>
              <a:t>function within the trigger</a:t>
            </a:r>
          </a:p>
          <a:p>
            <a:r>
              <a:rPr lang="en-US" dirty="0"/>
              <a:t>in order to tell how many rows were affected by the statement that caused the trigger to fire.</a:t>
            </a:r>
          </a:p>
          <a:p>
            <a:r>
              <a:rPr lang="en-US" dirty="0"/>
              <a:t>However, in SQL Server 2008, when you evaluate </a:t>
            </a:r>
            <a:r>
              <a:rPr lang="en-US" i="1" dirty="0"/>
              <a:t>@@</a:t>
            </a:r>
            <a:r>
              <a:rPr lang="en-US" i="1" dirty="0" err="1"/>
              <a:t>rowcount</a:t>
            </a:r>
            <a:r>
              <a:rPr lang="en-US" i="1" dirty="0"/>
              <a:t> </a:t>
            </a:r>
            <a:r>
              <a:rPr lang="en-US" dirty="0"/>
              <a:t>in an INSERT, UPDATE, or DELETE</a:t>
            </a:r>
          </a:p>
          <a:p>
            <a:r>
              <a:rPr lang="en-US" dirty="0"/>
              <a:t>trigger that was fired due to a MERGE statement, you will get the total number of rows affected</a:t>
            </a:r>
          </a:p>
          <a:p>
            <a:r>
              <a:rPr lang="en-US" dirty="0"/>
              <a:t>by MERGE. This number includes all actions—not just the specific one that caused the trigger to</a:t>
            </a:r>
          </a:p>
          <a:p>
            <a:r>
              <a:rPr lang="en-US" dirty="0"/>
              <a:t>fire. Since you cannot rule out running the MERGE statement in your system, you can’t rely on</a:t>
            </a:r>
          </a:p>
          <a:p>
            <a:r>
              <a:rPr lang="en-US" i="1" dirty="0"/>
              <a:t>@@</a:t>
            </a:r>
            <a:r>
              <a:rPr lang="en-US" i="1" dirty="0" err="1"/>
              <a:t>rowcount</a:t>
            </a:r>
            <a:r>
              <a:rPr lang="en-US" i="1" dirty="0"/>
              <a:t> </a:t>
            </a:r>
            <a:r>
              <a:rPr lang="en-US" dirty="0"/>
              <a:t>within a trigger in SQL Server 2008. Instead, you should query </a:t>
            </a:r>
            <a:r>
              <a:rPr lang="en-US" i="1" dirty="0"/>
              <a:t>inserted </a:t>
            </a:r>
            <a:r>
              <a:rPr lang="en-US" dirty="0"/>
              <a:t>or </a:t>
            </a:r>
            <a:r>
              <a:rPr lang="en-US" i="1" dirty="0"/>
              <a:t>deleted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87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0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06 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– Triggers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smtClean="0"/>
              <a:t>Triggers – </a:t>
            </a:r>
            <a:r>
              <a:rPr lang="en-US" dirty="0" err="1" smtClean="0"/>
              <a:t>qual</a:t>
            </a:r>
            <a:r>
              <a:rPr lang="en-US" dirty="0" smtClean="0"/>
              <a:t> o valor de @@identity?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179511" y="886974"/>
            <a:ext cx="8712969" cy="549435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dirty="0"/>
              <a:t>CREATE TABLE t1 (ID </a:t>
            </a:r>
            <a:r>
              <a:rPr lang="en-US" sz="2400" dirty="0" err="1"/>
              <a:t>Int</a:t>
            </a:r>
            <a:r>
              <a:rPr lang="en-US" sz="2400" dirty="0"/>
              <a:t> Identity(1,1), Col </a:t>
            </a:r>
            <a:r>
              <a:rPr lang="en-US" sz="2400" dirty="0" err="1"/>
              <a:t>VarChar</a:t>
            </a:r>
            <a:r>
              <a:rPr lang="en-US" sz="2400" dirty="0"/>
              <a:t>(10))</a:t>
            </a:r>
          </a:p>
          <a:p>
            <a:r>
              <a:rPr lang="pt-BR" sz="2400" dirty="0"/>
              <a:t>CREATE TABLE t1_Audit (ID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Identity</a:t>
            </a:r>
            <a:r>
              <a:rPr lang="pt-BR" sz="2400" dirty="0"/>
              <a:t>(1,1), ID_t1 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</a:p>
          <a:p>
            <a:r>
              <a:rPr lang="pt-BR" sz="2400" dirty="0"/>
              <a:t>                       </a:t>
            </a:r>
            <a:r>
              <a:rPr lang="pt-BR" sz="2400" dirty="0" err="1"/>
              <a:t>DtInsert</a:t>
            </a:r>
            <a:r>
              <a:rPr lang="pt-BR" sz="2400" dirty="0"/>
              <a:t> </a:t>
            </a:r>
            <a:r>
              <a:rPr lang="pt-BR" sz="2400" dirty="0" err="1"/>
              <a:t>DateTime</a:t>
            </a:r>
            <a:r>
              <a:rPr lang="pt-BR" sz="2400" dirty="0"/>
              <a:t> DEFAULT </a:t>
            </a:r>
            <a:r>
              <a:rPr lang="pt-BR" sz="2400" dirty="0" err="1"/>
              <a:t>GetDate</a:t>
            </a:r>
            <a:r>
              <a:rPr lang="pt-BR" sz="2400" dirty="0"/>
              <a:t>())</a:t>
            </a:r>
          </a:p>
          <a:p>
            <a:r>
              <a:rPr lang="pt-BR" sz="2400" dirty="0"/>
              <a:t>GO</a:t>
            </a:r>
          </a:p>
          <a:p>
            <a:r>
              <a:rPr lang="pt-BR" sz="2400" dirty="0"/>
              <a:t>INSERT INTO t1(</a:t>
            </a:r>
            <a:r>
              <a:rPr lang="pt-BR" sz="2400" dirty="0" err="1"/>
              <a:t>Col</a:t>
            </a:r>
            <a:r>
              <a:rPr lang="pt-BR" sz="2400" dirty="0"/>
              <a:t>) VALUES('Valor 1')</a:t>
            </a:r>
          </a:p>
          <a:p>
            <a:r>
              <a:rPr lang="pt-BR" sz="2400" dirty="0"/>
              <a:t>GO</a:t>
            </a:r>
          </a:p>
          <a:p>
            <a:r>
              <a:rPr lang="en-US" sz="2400" dirty="0"/>
              <a:t>CREATE TRIGGER Tr_t1 ON t1 AFTER INSERT AS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    INSERT INTO </a:t>
            </a:r>
            <a:r>
              <a:rPr lang="pt-BR" sz="2400" dirty="0" smtClean="0"/>
              <a:t>t1_Audit(ID_t1) SELECT </a:t>
            </a:r>
            <a:r>
              <a:rPr lang="pt-BR" sz="2400" dirty="0"/>
              <a:t>ID FROM </a:t>
            </a:r>
            <a:r>
              <a:rPr lang="pt-BR" sz="2400" dirty="0" err="1"/>
              <a:t>inserted</a:t>
            </a:r>
            <a:endParaRPr lang="pt-BR" sz="2400" dirty="0"/>
          </a:p>
          <a:p>
            <a:r>
              <a:rPr lang="pt-BR" sz="2400" dirty="0"/>
              <a:t>END;</a:t>
            </a:r>
          </a:p>
          <a:p>
            <a:r>
              <a:rPr lang="pt-BR" sz="2400" dirty="0"/>
              <a:t>INSERT INTO t1 (</a:t>
            </a:r>
            <a:r>
              <a:rPr lang="pt-BR" sz="2400" dirty="0" err="1"/>
              <a:t>Col</a:t>
            </a:r>
            <a:r>
              <a:rPr lang="pt-BR" sz="2400" dirty="0"/>
              <a:t>) VALUES('Valor 2</a:t>
            </a:r>
            <a:r>
              <a:rPr lang="pt-BR" sz="2400" dirty="0" smtClean="0"/>
              <a:t>')</a:t>
            </a:r>
            <a:endParaRPr lang="pt-BR" sz="2400" dirty="0"/>
          </a:p>
          <a:p>
            <a:r>
              <a:rPr lang="pt-BR" sz="2400" dirty="0"/>
              <a:t>SELECT @@</a:t>
            </a:r>
            <a:r>
              <a:rPr lang="pt-BR" sz="2400" dirty="0" err="1"/>
              <a:t>Identity</a:t>
            </a:r>
            <a:r>
              <a:rPr lang="pt-BR" sz="2400" dirty="0"/>
              <a:t> AS "@@</a:t>
            </a:r>
            <a:r>
              <a:rPr lang="pt-BR" sz="2400" dirty="0" err="1"/>
              <a:t>Identity</a:t>
            </a:r>
            <a:r>
              <a:rPr lang="pt-BR" sz="2400" dirty="0" smtClean="0"/>
              <a:t>"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69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Efetuar alterações em cascata</a:t>
            </a:r>
          </a:p>
          <a:p>
            <a:r>
              <a:rPr lang="pt-BR" dirty="0" smtClean="0"/>
              <a:t>Manter dados </a:t>
            </a:r>
            <a:r>
              <a:rPr lang="pt-BR" dirty="0" err="1" smtClean="0"/>
              <a:t>desnormalizados</a:t>
            </a:r>
            <a:endParaRPr lang="pt-BR" dirty="0" smtClean="0"/>
          </a:p>
          <a:p>
            <a:r>
              <a:rPr lang="pt-BR" dirty="0" smtClean="0"/>
              <a:t>Garantir integridade dos dados com uma lógica mais complexa</a:t>
            </a:r>
          </a:p>
          <a:p>
            <a:r>
              <a:rPr lang="en-US" dirty="0" err="1" smtClean="0"/>
              <a:t>Integridade</a:t>
            </a:r>
            <a:r>
              <a:rPr lang="en-US" dirty="0" smtClean="0"/>
              <a:t> dos dados entre </a:t>
            </a:r>
            <a:r>
              <a:rPr lang="en-US" dirty="0" err="1" smtClean="0"/>
              <a:t>bancos</a:t>
            </a:r>
            <a:r>
              <a:rPr lang="en-US" dirty="0" smtClean="0"/>
              <a:t> de dados</a:t>
            </a:r>
            <a:endParaRPr lang="pt-BR" dirty="0" smtClean="0"/>
          </a:p>
          <a:p>
            <a:r>
              <a:rPr lang="pt-BR" dirty="0" smtClean="0"/>
              <a:t>Não usar para em casos onde uma </a:t>
            </a:r>
            <a:r>
              <a:rPr lang="pt-BR" dirty="0" err="1" smtClean="0"/>
              <a:t>constraint</a:t>
            </a:r>
            <a:r>
              <a:rPr lang="pt-BR" dirty="0" smtClean="0"/>
              <a:t> pode ser utilizada</a:t>
            </a:r>
          </a:p>
          <a:p>
            <a:r>
              <a:rPr lang="pt-BR" dirty="0" smtClean="0"/>
              <a:t>Rastreamento (</a:t>
            </a:r>
            <a:r>
              <a:rPr lang="pt-BR" i="1" dirty="0" smtClean="0"/>
              <a:t>log</a:t>
            </a:r>
            <a:r>
              <a:rPr lang="pt-BR" dirty="0" smtClean="0"/>
              <a:t>) de operações (DML ou DDL)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/ Cuidados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 gerar confusão na resolução de problemas</a:t>
            </a:r>
          </a:p>
          <a:p>
            <a:r>
              <a:rPr lang="en-US" dirty="0" err="1" smtClean="0"/>
              <a:t>Tabelas</a:t>
            </a:r>
            <a:r>
              <a:rPr lang="en-US" dirty="0" smtClean="0"/>
              <a:t> inserted e deleted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endParaRPr lang="en-US" dirty="0" smtClean="0"/>
          </a:p>
          <a:p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da trigger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manter</a:t>
            </a:r>
            <a:r>
              <a:rPr lang="en-US" dirty="0" smtClean="0"/>
              <a:t> a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stored procedures</a:t>
            </a:r>
          </a:p>
          <a:p>
            <a:r>
              <a:rPr lang="en-US" dirty="0" smtClean="0"/>
              <a:t>Views </a:t>
            </a:r>
            <a:r>
              <a:rPr lang="en-US" dirty="0" err="1" smtClean="0"/>
              <a:t>indexadas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validação</a:t>
            </a:r>
            <a:r>
              <a:rPr lang="en-US" dirty="0" smtClean="0"/>
              <a:t> de </a:t>
            </a:r>
            <a:r>
              <a:rPr lang="en-US" dirty="0" err="1" smtClean="0"/>
              <a:t>integridade</a:t>
            </a:r>
            <a:r>
              <a:rPr lang="en-US" dirty="0" smtClean="0"/>
              <a:t>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98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Uso: </a:t>
            </a:r>
            <a:r>
              <a:rPr lang="pt-BR" dirty="0" err="1" smtClean="0"/>
              <a:t>triggers</a:t>
            </a:r>
            <a:r>
              <a:rPr lang="pt-BR" dirty="0" smtClean="0"/>
              <a:t> permitem reforçar automaticamente regras de negócio ou políticas de administração </a:t>
            </a:r>
          </a:p>
          <a:p>
            <a:pPr lvl="1"/>
            <a:r>
              <a:rPr lang="pt-BR" dirty="0" smtClean="0"/>
              <a:t>Regras de negócio: modificação de dados (DML)</a:t>
            </a:r>
          </a:p>
          <a:p>
            <a:pPr lvl="1"/>
            <a:r>
              <a:rPr lang="pt-BR" dirty="0" smtClean="0"/>
              <a:t>Políticas de administração: modificação de estruturas (DDL)</a:t>
            </a:r>
          </a:p>
          <a:p>
            <a:r>
              <a:rPr lang="pt-BR" dirty="0" smtClean="0"/>
              <a:t>Performance: um </a:t>
            </a:r>
            <a:r>
              <a:rPr lang="pt-BR" dirty="0" err="1" smtClean="0"/>
              <a:t>trigger</a:t>
            </a:r>
            <a:r>
              <a:rPr lang="pt-BR" dirty="0" smtClean="0"/>
              <a:t> faz parte da transação do comando que o disparou</a:t>
            </a:r>
          </a:p>
          <a:p>
            <a:pPr lvl="1"/>
            <a:r>
              <a:rPr lang="pt-BR" dirty="0" smtClean="0"/>
              <a:t>Permite ROLLBACK </a:t>
            </a:r>
          </a:p>
          <a:p>
            <a:pPr lvl="1"/>
            <a:r>
              <a:rPr lang="pt-BR" dirty="0" smtClean="0"/>
              <a:t>Cuidado com </a:t>
            </a:r>
            <a:r>
              <a:rPr lang="pt-BR" dirty="0" err="1" smtClean="0"/>
              <a:t>locks</a:t>
            </a:r>
            <a:endParaRPr lang="pt-BR" dirty="0" smtClean="0"/>
          </a:p>
          <a:p>
            <a:pPr lvl="1"/>
            <a:r>
              <a:rPr lang="pt-BR" dirty="0" smtClean="0"/>
              <a:t>Cria tabelas </a:t>
            </a:r>
            <a:r>
              <a:rPr lang="pt-BR" b="1" i="1" dirty="0" err="1" smtClean="0"/>
              <a:t>inserted</a:t>
            </a:r>
            <a:r>
              <a:rPr lang="pt-BR" b="1" i="1" dirty="0" smtClean="0"/>
              <a:t> </a:t>
            </a:r>
            <a:r>
              <a:rPr lang="pt-BR" dirty="0" smtClean="0"/>
              <a:t>e </a:t>
            </a:r>
            <a:r>
              <a:rPr lang="pt-BR" b="1" i="1" dirty="0" err="1" smtClean="0"/>
              <a:t>deleted</a:t>
            </a:r>
            <a:r>
              <a:rPr lang="pt-BR" dirty="0" smtClean="0"/>
              <a:t> em </a:t>
            </a:r>
            <a:r>
              <a:rPr lang="pt-BR" b="1" dirty="0" err="1" smtClean="0"/>
              <a:t>tempdb</a:t>
            </a:r>
            <a:endParaRPr lang="pt-BR" b="1" dirty="0" smtClean="0"/>
          </a:p>
          <a:p>
            <a:pPr lvl="2"/>
            <a:r>
              <a:rPr lang="pt-BR" dirty="0" smtClean="0"/>
              <a:t>Mais uma sobrecarga neste banco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12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Quando são executados?</a:t>
            </a:r>
          </a:p>
          <a:p>
            <a:pPr lvl="1"/>
            <a:r>
              <a:rPr lang="pt-BR" dirty="0" smtClean="0"/>
              <a:t>AFTER </a:t>
            </a:r>
            <a:r>
              <a:rPr lang="pt-BR" dirty="0" err="1" smtClean="0"/>
              <a:t>triggers</a:t>
            </a:r>
            <a:r>
              <a:rPr lang="pt-BR" dirty="0" smtClean="0"/>
              <a:t>: </a:t>
            </a:r>
            <a:r>
              <a:rPr lang="pt-BR" u="sng" dirty="0" smtClean="0"/>
              <a:t>depois</a:t>
            </a:r>
            <a:r>
              <a:rPr lang="pt-BR" dirty="0" smtClean="0"/>
              <a:t> da execução do comando</a:t>
            </a:r>
          </a:p>
          <a:p>
            <a:pPr lvl="1"/>
            <a:r>
              <a:rPr lang="pt-BR" dirty="0" smtClean="0"/>
              <a:t>INSTEAD OF </a:t>
            </a:r>
            <a:r>
              <a:rPr lang="pt-BR" dirty="0" err="1" smtClean="0"/>
              <a:t>triggers</a:t>
            </a:r>
            <a:r>
              <a:rPr lang="pt-BR" dirty="0" smtClean="0"/>
              <a:t>: </a:t>
            </a:r>
            <a:r>
              <a:rPr lang="pt-BR" u="sng" dirty="0" smtClean="0"/>
              <a:t>ao invés</a:t>
            </a:r>
            <a:r>
              <a:rPr lang="pt-BR" dirty="0" smtClean="0"/>
              <a:t> da execução do comando</a:t>
            </a:r>
          </a:p>
          <a:p>
            <a:r>
              <a:rPr lang="pt-BR" sz="2800" dirty="0" smtClean="0"/>
              <a:t>São disparados por que comandos?</a:t>
            </a:r>
          </a:p>
          <a:p>
            <a:pPr lvl="1"/>
            <a:r>
              <a:rPr lang="pt-BR" dirty="0" smtClean="0"/>
              <a:t>DML: INSERT, UPDATE e DELETE</a:t>
            </a:r>
          </a:p>
          <a:p>
            <a:pPr lvl="1"/>
            <a:r>
              <a:rPr lang="pt-BR" dirty="0" smtClean="0"/>
              <a:t>DDL: CREATE, ALTER e DROP</a:t>
            </a:r>
          </a:p>
          <a:p>
            <a:r>
              <a:rPr lang="pt-BR" dirty="0" smtClean="0"/>
              <a:t>São escritos em quais linguagens?</a:t>
            </a:r>
          </a:p>
          <a:p>
            <a:pPr lvl="1"/>
            <a:r>
              <a:rPr lang="pt-BR" dirty="0" smtClean="0"/>
              <a:t>T-SQL</a:t>
            </a:r>
          </a:p>
          <a:p>
            <a:pPr lvl="1"/>
            <a:r>
              <a:rPr lang="pt-BR" dirty="0" smtClean="0"/>
              <a:t>CLR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Triggers</a:t>
            </a:r>
            <a:r>
              <a:rPr lang="pt-BR" dirty="0" smtClean="0"/>
              <a:t> AFTER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Sintaxe</a:t>
            </a: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</a:rPr>
              <a:t>CREATE TRIGGER </a:t>
            </a:r>
            <a:r>
              <a:rPr lang="pt-BR" sz="2200" dirty="0" err="1" smtClean="0">
                <a:latin typeface="Consolas" pitchFamily="49" charset="0"/>
              </a:rPr>
              <a:t>nome_trigger</a:t>
            </a:r>
            <a:endParaRPr lang="pt-BR" sz="2200" i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</a:rPr>
              <a:t>ON </a:t>
            </a:r>
            <a:r>
              <a:rPr lang="pt-BR" sz="2200" i="1" dirty="0" err="1" smtClean="0">
                <a:latin typeface="Consolas" pitchFamily="49" charset="0"/>
              </a:rPr>
              <a:t>nome_tabela</a:t>
            </a:r>
            <a:endParaRPr lang="pt-BR" sz="2200" i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</a:rPr>
              <a:t>[WITH ENCRYPTION]</a:t>
            </a: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</a:rPr>
              <a:t>{FOR | AFTER} {INSERT | UPDATE | DELETE}</a:t>
            </a:r>
          </a:p>
          <a:p>
            <a:pPr lvl="1">
              <a:buNone/>
            </a:pPr>
            <a:r>
              <a:rPr lang="en-US" sz="2200" dirty="0" smtClean="0">
                <a:latin typeface="Consolas" pitchFamily="49" charset="0"/>
              </a:rPr>
              <a:t>AS </a:t>
            </a:r>
          </a:p>
          <a:p>
            <a:pPr lvl="1">
              <a:buNone/>
            </a:pPr>
            <a:r>
              <a:rPr lang="en-US" sz="2200" dirty="0" smtClean="0">
                <a:latin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</a:rPr>
              <a:t>comandos_sql</a:t>
            </a:r>
            <a:r>
              <a:rPr lang="en-US" sz="2200" dirty="0" smtClean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especiais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i="1" dirty="0" err="1" smtClean="0"/>
              <a:t>inserted</a:t>
            </a:r>
            <a:r>
              <a:rPr lang="pt-BR" dirty="0" smtClean="0"/>
              <a:t> e </a:t>
            </a:r>
            <a:r>
              <a:rPr lang="pt-BR" i="1" dirty="0" err="1" smtClean="0"/>
              <a:t>deleted</a:t>
            </a:r>
            <a:endParaRPr lang="pt-BR" i="1" dirty="0" smtClean="0"/>
          </a:p>
          <a:p>
            <a:pPr lvl="1"/>
            <a:r>
              <a:rPr lang="pt-BR" dirty="0" smtClean="0"/>
              <a:t>INSERT: </a:t>
            </a:r>
            <a:r>
              <a:rPr lang="pt-BR" b="1" i="1" dirty="0" err="1" smtClean="0"/>
              <a:t>inserted</a:t>
            </a:r>
            <a:r>
              <a:rPr lang="pt-BR" dirty="0" smtClean="0"/>
              <a:t> contém linhas incluídas </a:t>
            </a:r>
          </a:p>
          <a:p>
            <a:pPr lvl="1"/>
            <a:r>
              <a:rPr lang="pt-BR" dirty="0" smtClean="0"/>
              <a:t>DELETE: </a:t>
            </a:r>
            <a:r>
              <a:rPr lang="pt-BR" b="1" i="1" dirty="0" err="1" smtClean="0"/>
              <a:t>deleted</a:t>
            </a:r>
            <a:r>
              <a:rPr lang="pt-BR" dirty="0" smtClean="0"/>
              <a:t> contém linhas excluídas</a:t>
            </a:r>
          </a:p>
          <a:p>
            <a:pPr lvl="1"/>
            <a:r>
              <a:rPr lang="pt-BR" dirty="0" smtClean="0"/>
              <a:t>UPDATE: </a:t>
            </a:r>
            <a:br>
              <a:rPr lang="pt-BR" dirty="0" smtClean="0"/>
            </a:br>
            <a:r>
              <a:rPr lang="pt-BR" b="1" i="1" dirty="0" err="1" smtClean="0"/>
              <a:t>inserted</a:t>
            </a:r>
            <a:r>
              <a:rPr lang="pt-BR" dirty="0" smtClean="0"/>
              <a:t> contém nova versão das linhas</a:t>
            </a:r>
            <a:br>
              <a:rPr lang="pt-BR" dirty="0" smtClean="0"/>
            </a:br>
            <a:r>
              <a:rPr lang="pt-BR" b="1" i="1" dirty="0" err="1" smtClean="0"/>
              <a:t>deleted</a:t>
            </a:r>
            <a:r>
              <a:rPr lang="pt-BR" b="1" i="1" dirty="0" smtClean="0"/>
              <a:t> </a:t>
            </a:r>
            <a:r>
              <a:rPr lang="pt-BR" dirty="0" smtClean="0"/>
              <a:t>contém versão antiga das linhas</a:t>
            </a:r>
          </a:p>
          <a:p>
            <a:r>
              <a:rPr lang="pt-BR" dirty="0" smtClean="0"/>
              <a:t>Escopo</a:t>
            </a:r>
          </a:p>
          <a:p>
            <a:pPr lvl="1"/>
            <a:r>
              <a:rPr lang="pt-BR" dirty="0" smtClean="0"/>
              <a:t>Só existem durante a execução do </a:t>
            </a:r>
            <a:r>
              <a:rPr lang="pt-BR" dirty="0" err="1" smtClean="0"/>
              <a:t>trigger</a:t>
            </a:r>
            <a:endParaRPr lang="pt-BR" dirty="0" smtClean="0"/>
          </a:p>
          <a:p>
            <a:pPr lvl="1"/>
            <a:r>
              <a:rPr lang="pt-BR" dirty="0" smtClean="0"/>
              <a:t>Só acessíveis dentro do </a:t>
            </a:r>
            <a:r>
              <a:rPr lang="pt-BR" dirty="0" err="1" smtClean="0"/>
              <a:t>trigger</a:t>
            </a:r>
            <a:endParaRPr lang="pt-BR" dirty="0" smtClean="0"/>
          </a:p>
          <a:p>
            <a:pPr lvl="1"/>
            <a:r>
              <a:rPr lang="pt-BR" dirty="0" smtClean="0"/>
              <a:t>Criadas por conexão</a:t>
            </a:r>
          </a:p>
          <a:p>
            <a:r>
              <a:rPr lang="pt-BR" dirty="0" smtClean="0"/>
              <a:t>Criação</a:t>
            </a:r>
          </a:p>
          <a:p>
            <a:pPr lvl="1"/>
            <a:r>
              <a:rPr lang="pt-BR" dirty="0" smtClean="0"/>
              <a:t>É usado o </a:t>
            </a:r>
            <a:r>
              <a:rPr lang="pt-BR" dirty="0" err="1" smtClean="0"/>
              <a:t>versionamento</a:t>
            </a:r>
            <a:r>
              <a:rPr lang="pt-BR" dirty="0" smtClean="0"/>
              <a:t> de registros para materializar as tabelas.</a:t>
            </a:r>
          </a:p>
          <a:p>
            <a:pPr lvl="1"/>
            <a:r>
              <a:rPr lang="pt-BR" dirty="0" err="1" smtClean="0"/>
              <a:t>Consequência</a:t>
            </a:r>
            <a:r>
              <a:rPr lang="pt-BR" dirty="0" smtClean="0"/>
              <a:t>: são criadas em </a:t>
            </a:r>
            <a:r>
              <a:rPr lang="pt-BR" b="1" dirty="0" err="1" smtClean="0"/>
              <a:t>tempdb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1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Trigers</a:t>
            </a:r>
            <a:r>
              <a:rPr lang="pt-BR" dirty="0" smtClean="0"/>
              <a:t> INSTEAD OF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triggers</a:t>
            </a:r>
            <a:r>
              <a:rPr lang="pt-BR" dirty="0" smtClean="0"/>
              <a:t> são disparadas AO INVÉS dos comandos de modificações que referenciam a tabela</a:t>
            </a:r>
          </a:p>
          <a:p>
            <a:r>
              <a:rPr lang="pt-BR" dirty="0" smtClean="0"/>
              <a:t>São diferentes de </a:t>
            </a:r>
            <a:r>
              <a:rPr lang="pt-BR" dirty="0" err="1" smtClean="0"/>
              <a:t>triggers</a:t>
            </a:r>
            <a:r>
              <a:rPr lang="pt-BR" dirty="0" smtClean="0"/>
              <a:t> BEFORE, que são chamados </a:t>
            </a:r>
            <a:r>
              <a:rPr lang="pt-BR" i="1" dirty="0" smtClean="0"/>
              <a:t>antes</a:t>
            </a:r>
            <a:r>
              <a:rPr lang="pt-BR" dirty="0" smtClean="0"/>
              <a:t> das manipulações de dados serem executadas</a:t>
            </a:r>
          </a:p>
          <a:p>
            <a:pPr lvl="1"/>
            <a:r>
              <a:rPr lang="pt-BR" dirty="0" smtClean="0"/>
              <a:t>O SQL Server </a:t>
            </a:r>
            <a:r>
              <a:rPr lang="pt-BR" b="1" u="sng" dirty="0" smtClean="0"/>
              <a:t>não</a:t>
            </a:r>
            <a:r>
              <a:rPr lang="pt-BR" dirty="0" smtClean="0"/>
              <a:t> possui </a:t>
            </a:r>
            <a:r>
              <a:rPr lang="pt-BR" dirty="0" err="1" smtClean="0"/>
              <a:t>triggers</a:t>
            </a:r>
            <a:r>
              <a:rPr lang="pt-BR" dirty="0" smtClean="0"/>
              <a:t> BEFORE</a:t>
            </a:r>
            <a:endParaRPr lang="pt-BR" b="1" dirty="0" smtClean="0"/>
          </a:p>
          <a:p>
            <a:r>
              <a:rPr lang="pt-BR" dirty="0" smtClean="0"/>
              <a:t>Se instrução deve ser executada, criar lógica no </a:t>
            </a:r>
            <a:r>
              <a:rPr lang="pt-BR" dirty="0" err="1" smtClean="0"/>
              <a:t>trigger</a:t>
            </a:r>
            <a:r>
              <a:rPr lang="pt-BR" dirty="0" smtClean="0"/>
              <a:t> para re-execução da instrução</a:t>
            </a:r>
          </a:p>
          <a:p>
            <a:r>
              <a:rPr lang="pt-BR" dirty="0" smtClean="0"/>
              <a:t>São disparados </a:t>
            </a:r>
            <a:r>
              <a:rPr lang="pt-BR" u="sng" dirty="0" smtClean="0"/>
              <a:t>antes</a:t>
            </a:r>
            <a:r>
              <a:rPr lang="pt-BR" dirty="0" smtClean="0"/>
              <a:t> das </a:t>
            </a:r>
            <a:r>
              <a:rPr lang="pt-BR" dirty="0" err="1" smtClean="0"/>
              <a:t>constraints</a:t>
            </a:r>
            <a:r>
              <a:rPr lang="pt-BR" dirty="0" smtClean="0"/>
              <a:t> serem validadas</a:t>
            </a:r>
          </a:p>
          <a:p>
            <a:r>
              <a:rPr lang="pt-BR" dirty="0" smtClean="0"/>
              <a:t>Podem ser utilizadas com </a:t>
            </a:r>
            <a:r>
              <a:rPr lang="pt-BR" dirty="0" err="1" smtClean="0"/>
              <a:t>views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1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3941"/>
            <a:ext cx="8547908" cy="485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pt-BR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7504" y="908720"/>
          <a:ext cx="430354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www.rawstory.com/rs/wp-content/uploads/2012/06/shutterstock_56105323-1-615x34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449267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smtClean="0"/>
              <a:t>Triggers – </a:t>
            </a: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116447" y="754151"/>
            <a:ext cx="8964489" cy="604378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600" dirty="0"/>
              <a:t>USE </a:t>
            </a:r>
            <a:r>
              <a:rPr lang="pt-BR" sz="2600" dirty="0" err="1"/>
              <a:t>tempdb</a:t>
            </a:r>
            <a:endParaRPr lang="pt-BR" sz="2600" dirty="0"/>
          </a:p>
          <a:p>
            <a:r>
              <a:rPr lang="pt-BR" sz="2600" dirty="0"/>
              <a:t>GO</a:t>
            </a:r>
          </a:p>
          <a:p>
            <a:r>
              <a:rPr lang="en-US" sz="2600" dirty="0"/>
              <a:t>CREATE TABLE t1 (ID </a:t>
            </a:r>
            <a:r>
              <a:rPr lang="en-US" sz="2600" dirty="0" err="1" smtClean="0"/>
              <a:t>Int</a:t>
            </a:r>
            <a:r>
              <a:rPr lang="en-US" sz="2600" dirty="0" smtClean="0"/>
              <a:t> Identity(1,1</a:t>
            </a:r>
            <a:r>
              <a:rPr lang="en-US" sz="2600" dirty="0"/>
              <a:t>), Col </a:t>
            </a:r>
            <a:r>
              <a:rPr lang="en-US" sz="2600" dirty="0" err="1"/>
              <a:t>VarChar</a:t>
            </a:r>
            <a:r>
              <a:rPr lang="en-US" sz="2600" dirty="0"/>
              <a:t>(10))</a:t>
            </a:r>
          </a:p>
          <a:p>
            <a:r>
              <a:rPr lang="pt-BR" sz="2600" dirty="0"/>
              <a:t>CREATE TABLE t1_Audit (ID </a:t>
            </a:r>
            <a:r>
              <a:rPr lang="pt-BR" sz="2600" dirty="0" err="1" smtClean="0"/>
              <a:t>Int</a:t>
            </a:r>
            <a:r>
              <a:rPr lang="pt-BR" sz="2600" dirty="0" smtClean="0"/>
              <a:t> </a:t>
            </a:r>
            <a:r>
              <a:rPr lang="pt-BR" sz="2600" dirty="0" err="1" smtClean="0"/>
              <a:t>Identity</a:t>
            </a:r>
            <a:r>
              <a:rPr lang="pt-BR" sz="2600" dirty="0" smtClean="0"/>
              <a:t>(1,1</a:t>
            </a:r>
            <a:r>
              <a:rPr lang="pt-BR" sz="2600" dirty="0"/>
              <a:t>), ID_t1 </a:t>
            </a:r>
            <a:r>
              <a:rPr lang="pt-BR" sz="2600" dirty="0" err="1"/>
              <a:t>Int</a:t>
            </a:r>
            <a:r>
              <a:rPr lang="pt-BR" sz="2600" dirty="0" smtClean="0"/>
              <a:t>, </a:t>
            </a:r>
          </a:p>
          <a:p>
            <a:r>
              <a:rPr lang="pt-BR" sz="2600" dirty="0" smtClean="0"/>
              <a:t>                       </a:t>
            </a:r>
            <a:r>
              <a:rPr lang="pt-BR" sz="2600" dirty="0" err="1" smtClean="0"/>
              <a:t>DtInsert</a:t>
            </a:r>
            <a:r>
              <a:rPr lang="pt-BR" sz="2600" dirty="0" smtClean="0"/>
              <a:t> </a:t>
            </a:r>
            <a:r>
              <a:rPr lang="pt-BR" sz="2600" dirty="0" err="1" smtClean="0"/>
              <a:t>DateTime</a:t>
            </a:r>
            <a:r>
              <a:rPr lang="pt-BR" sz="2600" dirty="0" smtClean="0"/>
              <a:t> DEFAULT </a:t>
            </a:r>
            <a:r>
              <a:rPr lang="pt-BR" sz="2600" dirty="0" err="1" smtClean="0"/>
              <a:t>GetDate</a:t>
            </a:r>
            <a:r>
              <a:rPr lang="pt-BR" sz="2600" dirty="0" smtClean="0"/>
              <a:t>())</a:t>
            </a:r>
          </a:p>
          <a:p>
            <a:r>
              <a:rPr lang="pt-BR" sz="2600" dirty="0" smtClean="0"/>
              <a:t>GO</a:t>
            </a:r>
            <a:endParaRPr lang="pt-BR" sz="2600" dirty="0"/>
          </a:p>
          <a:p>
            <a:r>
              <a:rPr lang="pt-BR" sz="2600" dirty="0"/>
              <a:t>CREATE TRIGGER Tr_t1 ON </a:t>
            </a:r>
            <a:r>
              <a:rPr lang="pt-BR" sz="2600" dirty="0" smtClean="0"/>
              <a:t>t1 AFTER </a:t>
            </a:r>
            <a:r>
              <a:rPr lang="pt-BR" sz="2600" dirty="0"/>
              <a:t>INSERT AS</a:t>
            </a:r>
          </a:p>
          <a:p>
            <a:r>
              <a:rPr lang="pt-BR" sz="2600" dirty="0"/>
              <a:t>BEGIN</a:t>
            </a:r>
          </a:p>
          <a:p>
            <a:r>
              <a:rPr lang="pt-BR" sz="2600" dirty="0"/>
              <a:t>  DECLARE @ID_t1 </a:t>
            </a:r>
            <a:r>
              <a:rPr lang="pt-BR" sz="2600" dirty="0" err="1"/>
              <a:t>Int</a:t>
            </a:r>
            <a:endParaRPr lang="pt-BR" sz="2600" dirty="0"/>
          </a:p>
          <a:p>
            <a:r>
              <a:rPr lang="en-US" sz="2600" dirty="0"/>
              <a:t>  SELECT @ID_t1 = ID FROM inserted</a:t>
            </a:r>
          </a:p>
          <a:p>
            <a:r>
              <a:rPr lang="pt-BR" sz="2600" dirty="0"/>
              <a:t>  INSERT INTO t1_Audit(ID_t1</a:t>
            </a:r>
            <a:r>
              <a:rPr lang="pt-BR" sz="2600" dirty="0" smtClean="0"/>
              <a:t>) </a:t>
            </a:r>
            <a:r>
              <a:rPr lang="pt-BR" sz="2600" dirty="0"/>
              <a:t>VALUES(@ID_t1)</a:t>
            </a:r>
          </a:p>
          <a:p>
            <a:r>
              <a:rPr lang="pt-BR" sz="26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907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smtClean="0"/>
              <a:t>Triggers – e agora?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179511" y="886974"/>
            <a:ext cx="8712969" cy="549435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 dirty="0"/>
              <a:t>CREATE TRIGGER Tr_t1 ON t1 AFTER INSERT AS</a:t>
            </a:r>
          </a:p>
          <a:p>
            <a:r>
              <a:rPr lang="pt-BR" sz="2800" dirty="0"/>
              <a:t>BEGIN</a:t>
            </a:r>
          </a:p>
          <a:p>
            <a:r>
              <a:rPr lang="pt-BR" sz="2800" dirty="0"/>
              <a:t>  DECLARE @ID_t1 </a:t>
            </a:r>
            <a:r>
              <a:rPr lang="pt-BR" sz="2800" dirty="0" err="1"/>
              <a:t>Int</a:t>
            </a:r>
            <a:endParaRPr lang="pt-BR" sz="2800" dirty="0"/>
          </a:p>
          <a:p>
            <a:r>
              <a:rPr lang="pt-BR" sz="2800" dirty="0"/>
              <a:t>  IF @@</a:t>
            </a:r>
            <a:r>
              <a:rPr lang="pt-BR" sz="2800" dirty="0" err="1"/>
              <a:t>rowcount</a:t>
            </a:r>
            <a:r>
              <a:rPr lang="pt-BR" sz="2800" dirty="0"/>
              <a:t> &gt; 1</a:t>
            </a:r>
          </a:p>
          <a:p>
            <a:r>
              <a:rPr lang="pt-BR" sz="2800" dirty="0"/>
              <a:t>    INSERT INTO t1_Audit(ID_t1)</a:t>
            </a:r>
          </a:p>
          <a:p>
            <a:r>
              <a:rPr lang="pt-BR" sz="2800" dirty="0"/>
              <a:t>    SELECT ID FROM </a:t>
            </a:r>
            <a:r>
              <a:rPr lang="pt-BR" sz="2800" dirty="0" err="1"/>
              <a:t>inserted</a:t>
            </a:r>
            <a:endParaRPr lang="pt-BR" sz="2800" dirty="0"/>
          </a:p>
          <a:p>
            <a:r>
              <a:rPr lang="pt-BR" sz="2800" dirty="0"/>
              <a:t>  ELSE</a:t>
            </a:r>
          </a:p>
          <a:p>
            <a:r>
              <a:rPr lang="en-US" sz="2800" dirty="0"/>
              <a:t>    SELECT @ID_t1 = ID FROM inserted</a:t>
            </a:r>
          </a:p>
          <a:p>
            <a:r>
              <a:rPr lang="fr-FR" sz="2800" dirty="0"/>
              <a:t>    INSERT INTO t1_Audit(ID_t1) VALUES(@ID_t1)</a:t>
            </a:r>
          </a:p>
          <a:p>
            <a:r>
              <a:rPr lang="pt-BR" sz="28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694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3306</TotalTime>
  <Words>738</Words>
  <Application>Microsoft Office PowerPoint</Application>
  <PresentationFormat>On-screen Show (4:3)</PresentationFormat>
  <Paragraphs>120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Euphemia</vt:lpstr>
      <vt:lpstr>Euphemia UCAS</vt:lpstr>
      <vt:lpstr>Wingdings</vt:lpstr>
      <vt:lpstr>Curso SQL Server 2010</vt:lpstr>
      <vt:lpstr>PowerPoint Presentation</vt:lpstr>
      <vt:lpstr>Triggers</vt:lpstr>
      <vt:lpstr>Triggers AFTER</vt:lpstr>
      <vt:lpstr>Tabelas especiais</vt:lpstr>
      <vt:lpstr>Trigers INSTEAD OF</vt:lpstr>
      <vt:lpstr>Triggers</vt:lpstr>
      <vt:lpstr>Triggers</vt:lpstr>
      <vt:lpstr>Triggers – Qual o problema aqui?</vt:lpstr>
      <vt:lpstr>Triggers – e agora?</vt:lpstr>
      <vt:lpstr>Triggers – qual o valor de @@identity?</vt:lpstr>
      <vt:lpstr>Utilizações</vt:lpstr>
      <vt:lpstr>Performance / Cuidados</vt:lpstr>
      <vt:lpstr>Conclusão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 Amorim</cp:lastModifiedBy>
  <cp:revision>117</cp:revision>
  <dcterms:created xsi:type="dcterms:W3CDTF">2010-05-17T16:38:52Z</dcterms:created>
  <dcterms:modified xsi:type="dcterms:W3CDTF">2014-09-01T20:06:04Z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