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8" r:id="rId6"/>
    <p:sldId id="299" r:id="rId7"/>
    <p:sldId id="300" r:id="rId8"/>
    <p:sldId id="301" r:id="rId9"/>
    <p:sldId id="302" r:id="rId10"/>
    <p:sldId id="303" r:id="rId11"/>
    <p:sldId id="28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5085" autoAdjust="0"/>
  </p:normalViewPr>
  <p:slideViewPr>
    <p:cSldViewPr>
      <p:cViewPr varScale="1">
        <p:scale>
          <a:sx n="60" d="100"/>
          <a:sy n="60" d="100"/>
        </p:scale>
        <p:origin x="15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11 – </a:t>
            </a:r>
            <a:r>
              <a:rPr lang="pt-BR" sz="3200" b="1" cap="none" spc="0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Stored</a:t>
            </a:r>
            <a:r>
              <a:rPr lang="pt-BR" sz="3200" b="1" cap="none" spc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Procedures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01/09/2014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pt-BR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143000"/>
            <a:ext cx="8686800" cy="685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Euphemia UCAS" pitchFamily="34" charset="0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Por ser um problema muito comum vou perguntar</a:t>
            </a:r>
            <a:r>
              <a:rPr lang="pt-BR" sz="2000" smtClean="0"/>
              <a:t>: Alguém sabe me dizer o que é Parameter Sniffing?</a:t>
            </a:r>
            <a:endParaRPr lang="pt-BR" sz="16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60" y="35860"/>
            <a:ext cx="990599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2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60" y="35860"/>
            <a:ext cx="990599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2066"/>
            <a:ext cx="3124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8" y="2668170"/>
            <a:ext cx="1081087" cy="177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84" y="1497816"/>
            <a:ext cx="3237507" cy="219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60" y="35860"/>
            <a:ext cx="990599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2066"/>
            <a:ext cx="3124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8" y="2971800"/>
            <a:ext cx="1081087" cy="177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59" y="1662229"/>
            <a:ext cx="3050241" cy="19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357282" y="5056094"/>
            <a:ext cx="25495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#</a:t>
            </a:r>
            <a:r>
              <a:rPr lang="pt-BR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Fail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Sniffing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060" y="35860"/>
            <a:ext cx="990599" cy="99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736675" y="1371600"/>
            <a:ext cx="131318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 smtClean="0"/>
              <a:t>Parse/Bind</a:t>
            </a:r>
            <a:endParaRPr lang="en-NZ" dirty="0"/>
          </a:p>
        </p:txBody>
      </p:sp>
      <p:sp>
        <p:nvSpPr>
          <p:cNvPr id="13" name="TextBox 4"/>
          <p:cNvSpPr txBox="1"/>
          <p:nvPr/>
        </p:nvSpPr>
        <p:spPr>
          <a:xfrm>
            <a:off x="324299" y="2678668"/>
            <a:ext cx="2133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Optimize/Compile</a:t>
            </a:r>
            <a:endParaRPr lang="en-NZ" dirty="0"/>
          </a:p>
        </p:txBody>
      </p:sp>
      <p:cxnSp>
        <p:nvCxnSpPr>
          <p:cNvPr id="15" name="Straight Arrow Connector 15"/>
          <p:cNvCxnSpPr>
            <a:stCxn id="8" idx="2"/>
            <a:endCxn id="13" idx="0"/>
          </p:cNvCxnSpPr>
          <p:nvPr/>
        </p:nvCxnSpPr>
        <p:spPr>
          <a:xfrm flipH="1">
            <a:off x="1391099" y="1740932"/>
            <a:ext cx="2166" cy="9377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91"/>
          <p:cNvSpPr txBox="1"/>
          <p:nvPr/>
        </p:nvSpPr>
        <p:spPr>
          <a:xfrm>
            <a:off x="861510" y="3827252"/>
            <a:ext cx="106351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Execute</a:t>
            </a:r>
            <a:endParaRPr lang="en-NZ" dirty="0"/>
          </a:p>
        </p:txBody>
      </p:sp>
      <p:cxnSp>
        <p:nvCxnSpPr>
          <p:cNvPr id="17" name="Straight Arrow Connector 192"/>
          <p:cNvCxnSpPr>
            <a:stCxn id="13" idx="2"/>
            <a:endCxn id="16" idx="0"/>
          </p:cNvCxnSpPr>
          <p:nvPr/>
        </p:nvCxnSpPr>
        <p:spPr>
          <a:xfrm>
            <a:off x="1391099" y="3048000"/>
            <a:ext cx="2167" cy="7792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AutoShape 41"/>
          <p:cNvSpPr>
            <a:spLocks noChangeArrowheads="1"/>
          </p:cNvSpPr>
          <p:nvPr/>
        </p:nvSpPr>
        <p:spPr bwMode="auto">
          <a:xfrm>
            <a:off x="3195918" y="1314819"/>
            <a:ext cx="5719482" cy="1885582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CREATE PROC </a:t>
            </a:r>
            <a:r>
              <a:rPr lang="en-US" dirty="0" err="1">
                <a:solidFill>
                  <a:srgbClr val="002060"/>
                </a:solidFill>
                <a:latin typeface="Lucida Console" pitchFamily="49" charset="0"/>
              </a:rPr>
              <a:t>dbo.St</a:t>
            </a:r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 @i </a:t>
            </a:r>
            <a:r>
              <a:rPr lang="en-US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(40)</a:t>
            </a:r>
          </a:p>
          <a:p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AS</a:t>
            </a:r>
          </a:p>
          <a:p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SELECT * FROM </a:t>
            </a:r>
            <a:r>
              <a:rPr lang="pt-BR" dirty="0" err="1" smtClean="0">
                <a:solidFill>
                  <a:srgbClr val="002060"/>
                </a:solidFill>
                <a:latin typeface="Lucida Console" pitchFamily="49" charset="0"/>
              </a:rPr>
              <a:t>Customers</a:t>
            </a:r>
            <a:endParaRPr lang="pt-BR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pt-BR" dirty="0" smtClean="0">
                <a:solidFill>
                  <a:srgbClr val="002060"/>
                </a:solidFill>
                <a:latin typeface="Lucida Console" pitchFamily="49" charset="0"/>
              </a:rPr>
              <a:t>Cidades</a:t>
            </a:r>
            <a:endParaRPr lang="pt-BR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   ON </a:t>
            </a:r>
            <a:r>
              <a:rPr lang="pt-BR" dirty="0" err="1">
                <a:solidFill>
                  <a:srgbClr val="002060"/>
                </a:solidFill>
                <a:latin typeface="Lucida Console" pitchFamily="49" charset="0"/>
              </a:rPr>
              <a:t>Clientes.ID_Cidade</a:t>
            </a:r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= Cidades.ID</a:t>
            </a:r>
          </a:p>
          <a:p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pt-BR" dirty="0" err="1">
                <a:solidFill>
                  <a:srgbClr val="002060"/>
                </a:solidFill>
                <a:latin typeface="Lucida Console" pitchFamily="49" charset="0"/>
              </a:rPr>
              <a:t>Cidades.Nome</a:t>
            </a:r>
            <a:r>
              <a:rPr lang="pt-BR" dirty="0">
                <a:solidFill>
                  <a:srgbClr val="002060"/>
                </a:solidFill>
                <a:latin typeface="Lucida Console" pitchFamily="49" charset="0"/>
              </a:rPr>
              <a:t> = @i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40" y="4129750"/>
            <a:ext cx="5293660" cy="242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AutoShape 41"/>
          <p:cNvSpPr>
            <a:spLocks noChangeArrowheads="1"/>
          </p:cNvSpPr>
          <p:nvPr/>
        </p:nvSpPr>
        <p:spPr bwMode="auto">
          <a:xfrm>
            <a:off x="2695014" y="3286928"/>
            <a:ext cx="6453469" cy="75570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- 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para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São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Paulo?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Uso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o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mesmo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plano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?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exec dbo.st @i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= ‘São Paulo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’; </a:t>
            </a:r>
          </a:p>
        </p:txBody>
      </p:sp>
    </p:spTree>
    <p:extLst>
      <p:ext uri="{BB962C8B-B14F-4D97-AF65-F5344CB8AC3E}">
        <p14:creationId xmlns:p14="http://schemas.microsoft.com/office/powerpoint/2010/main" val="19385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Dinâmico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SQL, Described</a:t>
            </a:r>
          </a:p>
          <a:p>
            <a:r>
              <a:rPr lang="en-US" dirty="0"/>
              <a:t>EXEC</a:t>
            </a:r>
          </a:p>
          <a:p>
            <a:r>
              <a:rPr lang="en-US" dirty="0" err="1"/>
              <a:t>sp_executesql</a:t>
            </a:r>
            <a:endParaRPr lang="en-US" dirty="0"/>
          </a:p>
          <a:p>
            <a:r>
              <a:rPr lang="en-US" dirty="0"/>
              <a:t>Dynamic Filters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4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Dinâmico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pt-BR" dirty="0" err="1" smtClean="0"/>
              <a:t>atravéz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strig</a:t>
            </a:r>
            <a:endParaRPr lang="en-US" dirty="0" smtClean="0"/>
          </a:p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EXEC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endParaRPr lang="en-US" dirty="0"/>
          </a:p>
          <a:p>
            <a:r>
              <a:rPr lang="en-US" dirty="0" err="1" smtClean="0"/>
              <a:t>Trabalha</a:t>
            </a:r>
            <a:r>
              <a:rPr lang="en-US" dirty="0" smtClean="0"/>
              <a:t> com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</a:t>
            </a:r>
            <a:r>
              <a:rPr lang="en-US" dirty="0" err="1" smtClean="0"/>
              <a:t>escopo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Otimizada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processador</a:t>
            </a:r>
            <a:r>
              <a:rPr lang="en-US" dirty="0" smtClean="0"/>
              <a:t> de </a:t>
            </a:r>
            <a:r>
              <a:rPr lang="en-US" dirty="0" err="1" smtClean="0"/>
              <a:t>consultas</a:t>
            </a:r>
            <a:endParaRPr lang="en-US" dirty="0"/>
          </a:p>
          <a:p>
            <a:r>
              <a:rPr lang="en-US" dirty="0" smtClean="0"/>
              <a:t>Se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corretamente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causar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(</a:t>
            </a:r>
            <a:r>
              <a:rPr lang="en-US" dirty="0" err="1" smtClean="0"/>
              <a:t>SQLInjection</a:t>
            </a:r>
            <a:r>
              <a:rPr lang="en-US" dirty="0" smtClean="0"/>
              <a:t>)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32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3257</TotalTime>
  <Words>128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Euphemia</vt:lpstr>
      <vt:lpstr>Euphemia UCAS</vt:lpstr>
      <vt:lpstr>Lucida Console</vt:lpstr>
      <vt:lpstr>Wingdings</vt:lpstr>
      <vt:lpstr>Curso SQL Server 2010</vt:lpstr>
      <vt:lpstr>PowerPoint Presentation</vt:lpstr>
      <vt:lpstr>Parameter Sniffing</vt:lpstr>
      <vt:lpstr>Parameter Sniffing</vt:lpstr>
      <vt:lpstr>Parameter Sniffing</vt:lpstr>
      <vt:lpstr>Parameter Sniffing</vt:lpstr>
      <vt:lpstr>SQL Dinâmico</vt:lpstr>
      <vt:lpstr>SQL Dinâmico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Neves Amorim</dc:creator>
  <cp:lastModifiedBy>Fabiano Amorim</cp:lastModifiedBy>
  <cp:revision>121</cp:revision>
  <dcterms:created xsi:type="dcterms:W3CDTF">2010-05-17T16:38:52Z</dcterms:created>
  <dcterms:modified xsi:type="dcterms:W3CDTF">2014-09-01T20:07:04Z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