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0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5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5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1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2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0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3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7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3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1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08" r:id="rId6"/>
    <p:sldLayoutId id="2147483804" r:id="rId7"/>
    <p:sldLayoutId id="2147483805" r:id="rId8"/>
    <p:sldLayoutId id="2147483806" r:id="rId9"/>
    <p:sldLayoutId id="2147483807" r:id="rId10"/>
    <p:sldLayoutId id="2147483809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B87C619C-EBAB-488E-96B9-153AA4C9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30DA1C1-36FD-41D8-9826-EE797BF39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5331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6B1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B01CE69-82C9-2A41-A350-21B6B3C77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784" y="484632"/>
            <a:ext cx="6362129" cy="356616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kumimoji="1" lang="en-US" altLang="ja-JP" sz="7400">
                <a:solidFill>
                  <a:schemeClr val="bg1"/>
                </a:solidFill>
              </a:rPr>
              <a:t>Teachable Machine</a:t>
            </a:r>
            <a:r>
              <a:rPr kumimoji="1" lang="ja-JP" altLang="en-US" sz="7400">
                <a:solidFill>
                  <a:schemeClr val="bg1"/>
                </a:solidFill>
              </a:rPr>
              <a:t> で学ぶ深層学習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B7DA5D-01F6-9DB5-9331-A16F854B0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784" y="4480560"/>
            <a:ext cx="5538216" cy="15727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sz="1800" dirty="0">
                <a:solidFill>
                  <a:schemeClr val="bg1"/>
                </a:solidFill>
              </a:rPr>
              <a:t>Teachable Machine </a:t>
            </a:r>
            <a:r>
              <a:rPr lang="ja-JP" altLang="en-US" sz="1800" dirty="0">
                <a:solidFill>
                  <a:schemeClr val="bg1"/>
                </a:solidFill>
              </a:rPr>
              <a:t>は、</a:t>
            </a:r>
            <a:r>
              <a:rPr lang="en-US" altLang="ja-JP" sz="1800" dirty="0">
                <a:solidFill>
                  <a:schemeClr val="bg1"/>
                </a:solidFill>
              </a:rPr>
              <a:t>Google</a:t>
            </a:r>
            <a:r>
              <a:rPr lang="ja-JP" altLang="en-US" sz="1800" dirty="0">
                <a:solidFill>
                  <a:schemeClr val="bg1"/>
                </a:solidFill>
              </a:rPr>
              <a:t>が提供する誰でも短時間で簡単に機械学習モデルを作成できる、ウェブベースのツールです。</a:t>
            </a:r>
            <a:endParaRPr lang="en-US" altLang="ja-JP" sz="1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kumimoji="1" lang="ja-JP" altLang="en-US" sz="1800" dirty="0">
                <a:solidFill>
                  <a:schemeClr val="bg1"/>
                </a:solidFill>
              </a:rPr>
              <a:t>今回は、それを用いてデータサイエンスに興味を持ってもらおうと考えています。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82D4765-6DF3-BF8C-DB9D-A11EA3611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258" y="3429000"/>
            <a:ext cx="2238397" cy="2624328"/>
          </a:xfrm>
          <a:prstGeom prst="rect">
            <a:avLst/>
          </a:prstGeom>
        </p:spPr>
      </p:pic>
      <p:sp>
        <p:nvSpPr>
          <p:cNvPr id="91" name="Rectangle 6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435" y="42521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8902672-A1C6-3BAE-DAAB-BD341B0B4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28" y="871778"/>
            <a:ext cx="4426008" cy="195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4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49D419E-5B37-E6B8-0BE5-CC96E37D65C6}"/>
              </a:ext>
            </a:extLst>
          </p:cNvPr>
          <p:cNvGrpSpPr/>
          <p:nvPr/>
        </p:nvGrpSpPr>
        <p:grpSpPr>
          <a:xfrm>
            <a:off x="545306" y="829048"/>
            <a:ext cx="11101387" cy="5199904"/>
            <a:chOff x="804862" y="762060"/>
            <a:chExt cx="11101387" cy="5199904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13A354CF-7765-A743-1F36-361236993B1E}"/>
                </a:ext>
              </a:extLst>
            </p:cNvPr>
            <p:cNvSpPr txBox="1"/>
            <p:nvPr/>
          </p:nvSpPr>
          <p:spPr>
            <a:xfrm>
              <a:off x="804862" y="762060"/>
              <a:ext cx="10582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1. </a:t>
              </a:r>
              <a:r>
                <a:rPr kumimoji="1" lang="ja-JP" altLang="en-US" dirty="0"/>
                <a:t>テーマ決め</a:t>
              </a:r>
              <a:endParaRPr kumimoji="1" lang="en-US" altLang="ja-JP" dirty="0"/>
            </a:p>
            <a:p>
              <a:r>
                <a:rPr lang="ja-JP" altLang="en-US" dirty="0"/>
                <a:t>　　何について実験を行うのかを話し合う。</a:t>
              </a:r>
              <a:endParaRPr lang="en-US" altLang="ja-JP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9DE8470-32A1-7F22-A509-B48C441B5CCD}"/>
                </a:ext>
              </a:extLst>
            </p:cNvPr>
            <p:cNvSpPr txBox="1"/>
            <p:nvPr/>
          </p:nvSpPr>
          <p:spPr>
            <a:xfrm>
              <a:off x="804862" y="1496200"/>
              <a:ext cx="87254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2. </a:t>
              </a:r>
              <a:r>
                <a:rPr lang="ja-JP" altLang="en-US" dirty="0"/>
                <a:t>画像の収集</a:t>
              </a:r>
              <a:endParaRPr lang="en-US" altLang="ja-JP" dirty="0"/>
            </a:p>
            <a:p>
              <a:r>
                <a:rPr lang="ja-JP" altLang="en-US" dirty="0"/>
                <a:t>　　テーマに基づき、実験に必要な画像をウェブ上から探す、もしくは撮影する。</a:t>
              </a:r>
              <a:endParaRPr lang="en-US" altLang="ja-JP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BD65805-60A4-3EBF-BE9B-FCEE6634EE3D}"/>
                </a:ext>
              </a:extLst>
            </p:cNvPr>
            <p:cNvSpPr txBox="1"/>
            <p:nvPr/>
          </p:nvSpPr>
          <p:spPr>
            <a:xfrm>
              <a:off x="804862" y="2230340"/>
              <a:ext cx="538638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ja-JP" dirty="0"/>
                <a:t>3. </a:t>
              </a:r>
              <a:r>
                <a:rPr kumimoji="1" lang="ja-JP" altLang="en-US" dirty="0"/>
                <a:t>画像の入力</a:t>
              </a:r>
              <a:endParaRPr kumimoji="1" lang="en-US" altLang="ja-JP" dirty="0"/>
            </a:p>
            <a:p>
              <a:r>
                <a:rPr lang="ja-JP" altLang="en-US" dirty="0"/>
                <a:t>　　収集した画像を</a:t>
              </a:r>
              <a:r>
                <a:rPr lang="en-US" altLang="ja-JP" dirty="0"/>
                <a:t>Teachable Machine</a:t>
              </a:r>
              <a:r>
                <a:rPr lang="ja-JP" altLang="en-US" dirty="0"/>
                <a:t>へ入力する。</a:t>
              </a:r>
              <a:endParaRPr lang="en-US" altLang="ja-JP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2015AEF-3E6D-58C7-BEA9-6FC4E13F901A}"/>
                </a:ext>
              </a:extLst>
            </p:cNvPr>
            <p:cNvSpPr txBox="1"/>
            <p:nvPr/>
          </p:nvSpPr>
          <p:spPr>
            <a:xfrm>
              <a:off x="804862" y="2964480"/>
              <a:ext cx="52911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/>
                <a:t>4. </a:t>
              </a:r>
              <a:r>
                <a:rPr lang="ja-JP" altLang="en-US" dirty="0"/>
                <a:t>学習実行</a:t>
              </a:r>
              <a:endParaRPr lang="en-US" altLang="ja-JP" dirty="0"/>
            </a:p>
            <a:p>
              <a:r>
                <a:rPr lang="ja-JP" altLang="en-US" dirty="0"/>
                <a:t>　　</a:t>
              </a:r>
              <a:r>
                <a:rPr lang="en-US" altLang="ja-JP" dirty="0"/>
                <a:t>Training</a:t>
              </a:r>
              <a:r>
                <a:rPr lang="ja-JP" altLang="en-US" dirty="0"/>
                <a:t>を実行する。</a:t>
              </a:r>
              <a:endParaRPr lang="en-US" altLang="ja-JP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FF3574B-96DD-635B-CD04-AC82E159AFAD}"/>
                </a:ext>
              </a:extLst>
            </p:cNvPr>
            <p:cNvSpPr txBox="1"/>
            <p:nvPr/>
          </p:nvSpPr>
          <p:spPr>
            <a:xfrm>
              <a:off x="804862" y="3698620"/>
              <a:ext cx="376713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ja-JP" dirty="0"/>
                <a:t>5. </a:t>
              </a:r>
              <a:r>
                <a:rPr kumimoji="1" lang="ja-JP" altLang="en-US" dirty="0"/>
                <a:t>実験</a:t>
              </a:r>
              <a:endParaRPr kumimoji="1" lang="en-US" altLang="ja-JP" dirty="0"/>
            </a:p>
            <a:p>
              <a:r>
                <a:rPr lang="ja-JP" altLang="en-US" dirty="0"/>
                <a:t>　　モデルをエクスポートし、</a:t>
              </a:r>
              <a:endParaRPr lang="en-US" altLang="ja-JP" dirty="0"/>
            </a:p>
            <a:p>
              <a:r>
                <a:rPr lang="ja-JP" altLang="en-US" dirty="0"/>
                <a:t>　動作を確認する。</a:t>
              </a:r>
              <a:endParaRPr lang="en-US" altLang="ja-JP" dirty="0"/>
            </a:p>
          </p:txBody>
        </p: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D3C4B297-FDB8-9385-34EF-A12E3E9B2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2024" y="3411696"/>
              <a:ext cx="7134225" cy="255026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6B4C277B-86D9-E58D-2E48-D3C84B5609AD}"/>
                </a:ext>
              </a:extLst>
            </p:cNvPr>
            <p:cNvSpPr/>
            <p:nvPr/>
          </p:nvSpPr>
          <p:spPr>
            <a:xfrm>
              <a:off x="4991100" y="3555793"/>
              <a:ext cx="3281363" cy="22955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943A3D6D-C7BA-CA07-BCCD-63CFBCA34457}"/>
                </a:ext>
              </a:extLst>
            </p:cNvPr>
            <p:cNvSpPr/>
            <p:nvPr/>
          </p:nvSpPr>
          <p:spPr>
            <a:xfrm>
              <a:off x="8520113" y="4427330"/>
              <a:ext cx="1219200" cy="10477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DC17CD6A-647C-89B4-C865-408FEE607D50}"/>
                </a:ext>
              </a:extLst>
            </p:cNvPr>
            <p:cNvSpPr/>
            <p:nvPr/>
          </p:nvSpPr>
          <p:spPr>
            <a:xfrm>
              <a:off x="9972675" y="4494004"/>
              <a:ext cx="1652588" cy="9191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7A8419DC-0BAB-D95A-4981-746D32A94D8B}"/>
                </a:ext>
              </a:extLst>
            </p:cNvPr>
            <p:cNvSpPr txBox="1"/>
            <p:nvPr/>
          </p:nvSpPr>
          <p:spPr>
            <a:xfrm>
              <a:off x="4772024" y="34451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chemeClr val="accent4"/>
                  </a:solidFill>
                </a:rPr>
                <a:t>⓷</a:t>
              </a:r>
              <a:endParaRPr kumimoji="1" lang="ja-JP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3E83185-D006-7E83-7E17-0DE78D80A598}"/>
                </a:ext>
              </a:extLst>
            </p:cNvPr>
            <p:cNvSpPr txBox="1"/>
            <p:nvPr/>
          </p:nvSpPr>
          <p:spPr>
            <a:xfrm>
              <a:off x="8359988" y="412467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4"/>
                  </a:solidFill>
                </a:rPr>
                <a:t>⓸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37E9504-8CE3-B41A-0FEE-B69256E8AA10}"/>
                </a:ext>
              </a:extLst>
            </p:cNvPr>
            <p:cNvSpPr txBox="1"/>
            <p:nvPr/>
          </p:nvSpPr>
          <p:spPr>
            <a:xfrm>
              <a:off x="9826838" y="412768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chemeClr val="accent4"/>
                  </a:solidFill>
                </a:rPr>
                <a:t>⓹</a:t>
              </a:r>
              <a:endParaRPr kumimoji="1" lang="ja-JP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AAE5BEFA-E58D-B1C2-130F-B302B916C31B}"/>
                </a:ext>
              </a:extLst>
            </p:cNvPr>
            <p:cNvSpPr txBox="1"/>
            <p:nvPr/>
          </p:nvSpPr>
          <p:spPr>
            <a:xfrm>
              <a:off x="804862" y="4761635"/>
              <a:ext cx="6096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ja-JP" dirty="0"/>
                <a:t>6. </a:t>
              </a:r>
              <a:r>
                <a:rPr kumimoji="1" lang="ja-JP" altLang="en-US" dirty="0"/>
                <a:t>考察</a:t>
              </a:r>
              <a:endParaRPr kumimoji="1" lang="en-US" altLang="ja-JP" dirty="0"/>
            </a:p>
            <a:p>
              <a:r>
                <a:rPr lang="ja-JP" altLang="en-US" dirty="0"/>
                <a:t>　　精度などの結果を踏まえて、</a:t>
              </a:r>
              <a:endParaRPr lang="en-US" altLang="ja-JP" dirty="0"/>
            </a:p>
            <a:p>
              <a:r>
                <a:rPr lang="ja-JP" altLang="en-US" dirty="0"/>
                <a:t>　うまくいった画像とそうでな</a:t>
              </a:r>
              <a:endParaRPr lang="en-US" altLang="ja-JP" dirty="0"/>
            </a:p>
            <a:p>
              <a:r>
                <a:rPr lang="ja-JP" altLang="en-US" dirty="0"/>
                <a:t>　かったものの違いを考える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00177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Yu Mincho Light"/>
        <a:ea typeface=""/>
        <a:cs typeface=""/>
      </a:majorFont>
      <a:minorFont>
        <a:latin typeface="Yu Minch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158</Words>
  <Application>Microsoft Office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Yu Mincho Light</vt:lpstr>
      <vt:lpstr>Arial</vt:lpstr>
      <vt:lpstr>SketchyVTI</vt:lpstr>
      <vt:lpstr>Teachable Machine で学ぶ深層学習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Teachable Machine で学ぶ深層学習</dc:title>
  <dc:creator>e1832@akashi.kosen-ac.jp</dc:creator>
  <cp:lastModifiedBy>e1832@akashi.kosen-ac.jp</cp:lastModifiedBy>
  <cp:revision>1</cp:revision>
  <dcterms:created xsi:type="dcterms:W3CDTF">2022-05-11T14:55:21Z</dcterms:created>
  <dcterms:modified xsi:type="dcterms:W3CDTF">2022-05-11T15:28:39Z</dcterms:modified>
</cp:coreProperties>
</file>