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2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439A8-7977-4994-AAD3-27933C9FC4A0}" v="85" dt="2022-06-29T16:51:12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viewProps" Target="viewProps.xml"/><Relationship Id="rId36" Type="http://schemas.openxmlformats.org/officeDocument/2006/relationships/customXml" Target="../customXml/item1.xml"/><Relationship Id="rId4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土田隼之" userId="S::t.tsuchida@akashi.kosen-ac.jp::e0609378-4a17-4694-a71b-0974ecc8b4e7" providerId="AD" clId="Web-{97E290B3-F073-7A14-3EAE-6425B2B58C0E}"/>
    <pc:docChg chg="modSld">
      <pc:chgData name="土田隼之" userId="S::t.tsuchida@akashi.kosen-ac.jp::e0609378-4a17-4694-a71b-0974ecc8b4e7" providerId="AD" clId="Web-{97E290B3-F073-7A14-3EAE-6425B2B58C0E}" dt="2021-09-08T07:39:22.287" v="36" actId="20577"/>
      <pc:docMkLst>
        <pc:docMk/>
      </pc:docMkLst>
      <pc:sldChg chg="modSp">
        <pc:chgData name="土田隼之" userId="S::t.tsuchida@akashi.kosen-ac.jp::e0609378-4a17-4694-a71b-0974ecc8b4e7" providerId="AD" clId="Web-{97E290B3-F073-7A14-3EAE-6425B2B58C0E}" dt="2021-09-08T07:39:22.287" v="36" actId="20577"/>
        <pc:sldMkLst>
          <pc:docMk/>
          <pc:sldMk cId="602913751" sldId="484"/>
        </pc:sldMkLst>
        <pc:spChg chg="mod">
          <ac:chgData name="土田隼之" userId="S::t.tsuchida@akashi.kosen-ac.jp::e0609378-4a17-4694-a71b-0974ecc8b4e7" providerId="AD" clId="Web-{97E290B3-F073-7A14-3EAE-6425B2B58C0E}" dt="2021-09-08T07:39:22.287" v="36" actId="20577"/>
          <ac:spMkLst>
            <pc:docMk/>
            <pc:sldMk cId="602913751" sldId="484"/>
            <ac:spMk id="12" creationId="{11EDEF01-71F2-4AC4-B4C3-1987BB630637}"/>
          </ac:spMkLst>
        </pc:spChg>
      </pc:sldChg>
    </pc:docChg>
  </pc:docChgLst>
  <pc:docChgLst>
    <pc:chgData name="土田隼之" userId="e0609378-4a17-4694-a71b-0974ecc8b4e7" providerId="ADAL" clId="{183CBAE8-7F78-4E7C-BF74-466032480222}"/>
    <pc:docChg chg="custSel delSld modSld">
      <pc:chgData name="土田隼之" userId="e0609378-4a17-4694-a71b-0974ecc8b4e7" providerId="ADAL" clId="{183CBAE8-7F78-4E7C-BF74-466032480222}" dt="2021-03-23T05:37:28.245" v="395" actId="27636"/>
      <pc:docMkLst>
        <pc:docMk/>
      </pc:docMkLst>
      <pc:sldChg chg="del">
        <pc:chgData name="土田隼之" userId="e0609378-4a17-4694-a71b-0974ecc8b4e7" providerId="ADAL" clId="{183CBAE8-7F78-4E7C-BF74-466032480222}" dt="2021-03-22T07:47:02.712" v="15" actId="47"/>
        <pc:sldMkLst>
          <pc:docMk/>
          <pc:sldMk cId="2740998452" sldId="394"/>
        </pc:sldMkLst>
      </pc:sldChg>
      <pc:sldChg chg="del">
        <pc:chgData name="土田隼之" userId="e0609378-4a17-4694-a71b-0974ecc8b4e7" providerId="ADAL" clId="{183CBAE8-7F78-4E7C-BF74-466032480222}" dt="2021-03-22T07:48:16.102" v="53" actId="47"/>
        <pc:sldMkLst>
          <pc:docMk/>
          <pc:sldMk cId="3346383328" sldId="395"/>
        </pc:sldMkLst>
      </pc:sldChg>
      <pc:sldChg chg="del">
        <pc:chgData name="土田隼之" userId="e0609378-4a17-4694-a71b-0974ecc8b4e7" providerId="ADAL" clId="{183CBAE8-7F78-4E7C-BF74-466032480222}" dt="2021-03-22T07:47:38.500" v="36" actId="2696"/>
        <pc:sldMkLst>
          <pc:docMk/>
          <pc:sldMk cId="3455625872" sldId="396"/>
        </pc:sldMkLst>
      </pc:sldChg>
      <pc:sldChg chg="del">
        <pc:chgData name="土田隼之" userId="e0609378-4a17-4694-a71b-0974ecc8b4e7" providerId="ADAL" clId="{183CBAE8-7F78-4E7C-BF74-466032480222}" dt="2021-03-22T07:47:51.184" v="37" actId="2696"/>
        <pc:sldMkLst>
          <pc:docMk/>
          <pc:sldMk cId="3370607918" sldId="397"/>
        </pc:sldMkLst>
      </pc:sldChg>
      <pc:sldChg chg="del">
        <pc:chgData name="土田隼之" userId="e0609378-4a17-4694-a71b-0974ecc8b4e7" providerId="ADAL" clId="{183CBAE8-7F78-4E7C-BF74-466032480222}" dt="2021-03-22T07:48:14.866" v="51" actId="47"/>
        <pc:sldMkLst>
          <pc:docMk/>
          <pc:sldMk cId="2869675361" sldId="398"/>
        </pc:sldMkLst>
      </pc:sldChg>
      <pc:sldChg chg="del">
        <pc:chgData name="土田隼之" userId="e0609378-4a17-4694-a71b-0974ecc8b4e7" providerId="ADAL" clId="{183CBAE8-7F78-4E7C-BF74-466032480222}" dt="2021-03-22T07:48:06.148" v="40" actId="47"/>
        <pc:sldMkLst>
          <pc:docMk/>
          <pc:sldMk cId="384328324" sldId="400"/>
        </pc:sldMkLst>
      </pc:sldChg>
      <pc:sldChg chg="del">
        <pc:chgData name="土田隼之" userId="e0609378-4a17-4694-a71b-0974ecc8b4e7" providerId="ADAL" clId="{183CBAE8-7F78-4E7C-BF74-466032480222}" dt="2021-03-22T07:48:06.764" v="41" actId="47"/>
        <pc:sldMkLst>
          <pc:docMk/>
          <pc:sldMk cId="3692577951" sldId="401"/>
        </pc:sldMkLst>
      </pc:sldChg>
      <pc:sldChg chg="del">
        <pc:chgData name="土田隼之" userId="e0609378-4a17-4694-a71b-0974ecc8b4e7" providerId="ADAL" clId="{183CBAE8-7F78-4E7C-BF74-466032480222}" dt="2021-03-22T07:48:08.011" v="43" actId="47"/>
        <pc:sldMkLst>
          <pc:docMk/>
          <pc:sldMk cId="2861278576" sldId="402"/>
        </pc:sldMkLst>
      </pc:sldChg>
      <pc:sldChg chg="del">
        <pc:chgData name="土田隼之" userId="e0609378-4a17-4694-a71b-0974ecc8b4e7" providerId="ADAL" clId="{183CBAE8-7F78-4E7C-BF74-466032480222}" dt="2021-03-22T07:48:08.670" v="44" actId="47"/>
        <pc:sldMkLst>
          <pc:docMk/>
          <pc:sldMk cId="4268653150" sldId="403"/>
        </pc:sldMkLst>
      </pc:sldChg>
      <pc:sldChg chg="del">
        <pc:chgData name="土田隼之" userId="e0609378-4a17-4694-a71b-0974ecc8b4e7" providerId="ADAL" clId="{183CBAE8-7F78-4E7C-BF74-466032480222}" dt="2021-03-22T07:48:09.357" v="45" actId="47"/>
        <pc:sldMkLst>
          <pc:docMk/>
          <pc:sldMk cId="2843362778" sldId="404"/>
        </pc:sldMkLst>
      </pc:sldChg>
      <pc:sldChg chg="del">
        <pc:chgData name="土田隼之" userId="e0609378-4a17-4694-a71b-0974ecc8b4e7" providerId="ADAL" clId="{183CBAE8-7F78-4E7C-BF74-466032480222}" dt="2021-03-22T07:48:10.004" v="46" actId="47"/>
        <pc:sldMkLst>
          <pc:docMk/>
          <pc:sldMk cId="855746109" sldId="405"/>
        </pc:sldMkLst>
      </pc:sldChg>
      <pc:sldChg chg="modSp del mod">
        <pc:chgData name="土田隼之" userId="e0609378-4a17-4694-a71b-0974ecc8b4e7" providerId="ADAL" clId="{183CBAE8-7F78-4E7C-BF74-466032480222}" dt="2021-03-22T07:48:10.687" v="47" actId="47"/>
        <pc:sldMkLst>
          <pc:docMk/>
          <pc:sldMk cId="47147433" sldId="406"/>
        </pc:sldMkLst>
        <pc:spChg chg="mod">
          <ac:chgData name="土田隼之" userId="e0609378-4a17-4694-a71b-0974ecc8b4e7" providerId="ADAL" clId="{183CBAE8-7F78-4E7C-BF74-466032480222}" dt="2021-03-22T07:45:35.810" v="2" actId="27636"/>
          <ac:spMkLst>
            <pc:docMk/>
            <pc:sldMk cId="47147433" sldId="406"/>
            <ac:spMk id="3" creationId="{00000000-0000-0000-0000-000000000000}"/>
          </ac:spMkLst>
        </pc:spChg>
      </pc:sldChg>
      <pc:sldChg chg="del">
        <pc:chgData name="土田隼之" userId="e0609378-4a17-4694-a71b-0974ecc8b4e7" providerId="ADAL" clId="{183CBAE8-7F78-4E7C-BF74-466032480222}" dt="2021-03-22T07:48:11.253" v="48" actId="47"/>
        <pc:sldMkLst>
          <pc:docMk/>
          <pc:sldMk cId="3483848454" sldId="407"/>
        </pc:sldMkLst>
      </pc:sldChg>
      <pc:sldChg chg="del">
        <pc:chgData name="土田隼之" userId="e0609378-4a17-4694-a71b-0974ecc8b4e7" providerId="ADAL" clId="{183CBAE8-7F78-4E7C-BF74-466032480222}" dt="2021-03-22T07:47:05.021" v="16" actId="47"/>
        <pc:sldMkLst>
          <pc:docMk/>
          <pc:sldMk cId="997980636" sldId="408"/>
        </pc:sldMkLst>
      </pc:sldChg>
      <pc:sldChg chg="del">
        <pc:chgData name="土田隼之" userId="e0609378-4a17-4694-a71b-0974ecc8b4e7" providerId="ADAL" clId="{183CBAE8-7F78-4E7C-BF74-466032480222}" dt="2021-03-22T07:47:06.916" v="17" actId="47"/>
        <pc:sldMkLst>
          <pc:docMk/>
          <pc:sldMk cId="1446343023" sldId="409"/>
        </pc:sldMkLst>
      </pc:sldChg>
      <pc:sldChg chg="del">
        <pc:chgData name="土田隼之" userId="e0609378-4a17-4694-a71b-0974ecc8b4e7" providerId="ADAL" clId="{183CBAE8-7F78-4E7C-BF74-466032480222}" dt="2021-03-22T07:48:15.494" v="52" actId="47"/>
        <pc:sldMkLst>
          <pc:docMk/>
          <pc:sldMk cId="2550152218" sldId="410"/>
        </pc:sldMkLst>
      </pc:sldChg>
      <pc:sldChg chg="del">
        <pc:chgData name="土田隼之" userId="e0609378-4a17-4694-a71b-0974ecc8b4e7" providerId="ADAL" clId="{183CBAE8-7F78-4E7C-BF74-466032480222}" dt="2021-03-22T07:48:04.532" v="38" actId="47"/>
        <pc:sldMkLst>
          <pc:docMk/>
          <pc:sldMk cId="760812558" sldId="411"/>
        </pc:sldMkLst>
      </pc:sldChg>
      <pc:sldChg chg="del">
        <pc:chgData name="土田隼之" userId="e0609378-4a17-4694-a71b-0974ecc8b4e7" providerId="ADAL" clId="{183CBAE8-7F78-4E7C-BF74-466032480222}" dt="2021-03-22T07:48:05.477" v="39" actId="47"/>
        <pc:sldMkLst>
          <pc:docMk/>
          <pc:sldMk cId="3472220126" sldId="412"/>
        </pc:sldMkLst>
      </pc:sldChg>
      <pc:sldChg chg="del">
        <pc:chgData name="土田隼之" userId="e0609378-4a17-4694-a71b-0974ecc8b4e7" providerId="ADAL" clId="{183CBAE8-7F78-4E7C-BF74-466032480222}" dt="2021-03-22T07:48:07.427" v="42" actId="47"/>
        <pc:sldMkLst>
          <pc:docMk/>
          <pc:sldMk cId="784580272" sldId="413"/>
        </pc:sldMkLst>
      </pc:sldChg>
      <pc:sldChg chg="del">
        <pc:chgData name="土田隼之" userId="e0609378-4a17-4694-a71b-0974ecc8b4e7" providerId="ADAL" clId="{183CBAE8-7F78-4E7C-BF74-466032480222}" dt="2021-03-22T07:48:11.922" v="49" actId="47"/>
        <pc:sldMkLst>
          <pc:docMk/>
          <pc:sldMk cId="1070755047" sldId="414"/>
        </pc:sldMkLst>
      </pc:sldChg>
      <pc:sldChg chg="del">
        <pc:chgData name="土田隼之" userId="e0609378-4a17-4694-a71b-0974ecc8b4e7" providerId="ADAL" clId="{183CBAE8-7F78-4E7C-BF74-466032480222}" dt="2021-03-22T07:48:12.520" v="50" actId="47"/>
        <pc:sldMkLst>
          <pc:docMk/>
          <pc:sldMk cId="994501858" sldId="415"/>
        </pc:sldMkLst>
      </pc:sldChg>
      <pc:sldChg chg="modSp mod">
        <pc:chgData name="土田隼之" userId="e0609378-4a17-4694-a71b-0974ecc8b4e7" providerId="ADAL" clId="{183CBAE8-7F78-4E7C-BF74-466032480222}" dt="2021-03-22T07:45:25.103" v="0" actId="1076"/>
        <pc:sldMkLst>
          <pc:docMk/>
          <pc:sldMk cId="4208949560" sldId="417"/>
        </pc:sldMkLst>
        <pc:picChg chg="mod">
          <ac:chgData name="土田隼之" userId="e0609378-4a17-4694-a71b-0974ecc8b4e7" providerId="ADAL" clId="{183CBAE8-7F78-4E7C-BF74-466032480222}" dt="2021-03-22T07:45:25.103" v="0" actId="1076"/>
          <ac:picMkLst>
            <pc:docMk/>
            <pc:sldMk cId="4208949560" sldId="417"/>
            <ac:picMk id="4" creationId="{00000000-0000-0000-0000-000000000000}"/>
          </ac:picMkLst>
        </pc:picChg>
      </pc:sldChg>
      <pc:sldChg chg="del">
        <pc:chgData name="土田隼之" userId="e0609378-4a17-4694-a71b-0974ecc8b4e7" providerId="ADAL" clId="{183CBAE8-7F78-4E7C-BF74-466032480222}" dt="2021-03-22T07:46:02.624" v="8" actId="47"/>
        <pc:sldMkLst>
          <pc:docMk/>
          <pc:sldMk cId="3521632328" sldId="422"/>
        </pc:sldMkLst>
      </pc:sldChg>
      <pc:sldChg chg="del">
        <pc:chgData name="土田隼之" userId="e0609378-4a17-4694-a71b-0974ecc8b4e7" providerId="ADAL" clId="{183CBAE8-7F78-4E7C-BF74-466032480222}" dt="2021-03-22T07:46:43.728" v="14" actId="47"/>
        <pc:sldMkLst>
          <pc:docMk/>
          <pc:sldMk cId="602258951" sldId="423"/>
        </pc:sldMkLst>
      </pc:sldChg>
      <pc:sldChg chg="modSp mod">
        <pc:chgData name="土田隼之" userId="e0609378-4a17-4694-a71b-0974ecc8b4e7" providerId="ADAL" clId="{183CBAE8-7F78-4E7C-BF74-466032480222}" dt="2021-03-23T05:37:28.245" v="395" actId="27636"/>
        <pc:sldMkLst>
          <pc:docMk/>
          <pc:sldMk cId="1069248497" sldId="424"/>
        </pc:sldMkLst>
        <pc:spChg chg="mod">
          <ac:chgData name="土田隼之" userId="e0609378-4a17-4694-a71b-0974ecc8b4e7" providerId="ADAL" clId="{183CBAE8-7F78-4E7C-BF74-466032480222}" dt="2021-03-23T05:37:28.245" v="395" actId="27636"/>
          <ac:spMkLst>
            <pc:docMk/>
            <pc:sldMk cId="1069248497" sldId="424"/>
            <ac:spMk id="3" creationId="{00000000-0000-0000-0000-000000000000}"/>
          </ac:spMkLst>
        </pc:spChg>
      </pc:sldChg>
      <pc:sldChg chg="addSp modSp mod">
        <pc:chgData name="土田隼之" userId="e0609378-4a17-4694-a71b-0974ecc8b4e7" providerId="ADAL" clId="{183CBAE8-7F78-4E7C-BF74-466032480222}" dt="2021-03-22T07:45:59.030" v="7" actId="1076"/>
        <pc:sldMkLst>
          <pc:docMk/>
          <pc:sldMk cId="2332946907" sldId="425"/>
        </pc:sldMkLst>
        <pc:spChg chg="add mod">
          <ac:chgData name="土田隼之" userId="e0609378-4a17-4694-a71b-0974ecc8b4e7" providerId="ADAL" clId="{183CBAE8-7F78-4E7C-BF74-466032480222}" dt="2021-03-22T07:45:59.030" v="7" actId="1076"/>
          <ac:spMkLst>
            <pc:docMk/>
            <pc:sldMk cId="2332946907" sldId="425"/>
            <ac:spMk id="4" creationId="{639DBC96-DD84-495C-B9BB-3C4D36C59015}"/>
          </ac:spMkLst>
        </pc:spChg>
      </pc:sldChg>
      <pc:sldChg chg="addSp delSp modSp mod">
        <pc:chgData name="土田隼之" userId="e0609378-4a17-4694-a71b-0974ecc8b4e7" providerId="ADAL" clId="{183CBAE8-7F78-4E7C-BF74-466032480222}" dt="2021-03-22T07:56:48.445" v="59" actId="14100"/>
        <pc:sldMkLst>
          <pc:docMk/>
          <pc:sldMk cId="4183129175" sldId="426"/>
        </pc:sldMkLst>
        <pc:spChg chg="mod">
          <ac:chgData name="土田隼之" userId="e0609378-4a17-4694-a71b-0974ecc8b4e7" providerId="ADAL" clId="{183CBAE8-7F78-4E7C-BF74-466032480222}" dt="2021-03-22T07:46:39.214" v="13" actId="207"/>
          <ac:spMkLst>
            <pc:docMk/>
            <pc:sldMk cId="4183129175" sldId="426"/>
            <ac:spMk id="3" creationId="{00000000-0000-0000-0000-000000000000}"/>
          </ac:spMkLst>
        </pc:spChg>
        <pc:spChg chg="del">
          <ac:chgData name="土田隼之" userId="e0609378-4a17-4694-a71b-0974ecc8b4e7" providerId="ADAL" clId="{183CBAE8-7F78-4E7C-BF74-466032480222}" dt="2021-03-22T07:46:16.242" v="9" actId="478"/>
          <ac:spMkLst>
            <pc:docMk/>
            <pc:sldMk cId="4183129175" sldId="426"/>
            <ac:spMk id="4" creationId="{639DBC96-DD84-495C-B9BB-3C4D36C59015}"/>
          </ac:spMkLst>
        </pc:spChg>
        <pc:picChg chg="add mod">
          <ac:chgData name="土田隼之" userId="e0609378-4a17-4694-a71b-0974ecc8b4e7" providerId="ADAL" clId="{183CBAE8-7F78-4E7C-BF74-466032480222}" dt="2021-03-22T07:56:48.445" v="59" actId="14100"/>
          <ac:picMkLst>
            <pc:docMk/>
            <pc:sldMk cId="4183129175" sldId="426"/>
            <ac:picMk id="6" creationId="{A53620D6-6000-48BC-938B-EBFE0470833A}"/>
          </ac:picMkLst>
        </pc:picChg>
      </pc:sldChg>
      <pc:sldChg chg="addSp delSp modSp mod">
        <pc:chgData name="土田隼之" userId="e0609378-4a17-4694-a71b-0974ecc8b4e7" providerId="ADAL" clId="{183CBAE8-7F78-4E7C-BF74-466032480222}" dt="2021-03-23T05:16:14.265" v="157" actId="14100"/>
        <pc:sldMkLst>
          <pc:docMk/>
          <pc:sldMk cId="2207463689" sldId="427"/>
        </pc:sldMkLst>
        <pc:spChg chg="mod">
          <ac:chgData name="土田隼之" userId="e0609378-4a17-4694-a71b-0974ecc8b4e7" providerId="ADAL" clId="{183CBAE8-7F78-4E7C-BF74-466032480222}" dt="2021-03-22T07:57:20.605" v="90" actId="20577"/>
          <ac:spMkLst>
            <pc:docMk/>
            <pc:sldMk cId="2207463689" sldId="427"/>
            <ac:spMk id="2" creationId="{00000000-0000-0000-0000-000000000000}"/>
          </ac:spMkLst>
        </pc:spChg>
        <pc:spChg chg="mod">
          <ac:chgData name="土田隼之" userId="e0609378-4a17-4694-a71b-0974ecc8b4e7" providerId="ADAL" clId="{183CBAE8-7F78-4E7C-BF74-466032480222}" dt="2021-03-22T08:00:55.184" v="95" actId="14100"/>
          <ac:spMkLst>
            <pc:docMk/>
            <pc:sldMk cId="2207463689" sldId="427"/>
            <ac:spMk id="3" creationId="{00000000-0000-0000-0000-000000000000}"/>
          </ac:spMkLst>
        </pc:spChg>
        <pc:picChg chg="add mod">
          <ac:chgData name="土田隼之" userId="e0609378-4a17-4694-a71b-0974ecc8b4e7" providerId="ADAL" clId="{183CBAE8-7F78-4E7C-BF74-466032480222}" dt="2021-03-23T05:15:24.123" v="149" actId="1037"/>
          <ac:picMkLst>
            <pc:docMk/>
            <pc:sldMk cId="2207463689" sldId="427"/>
            <ac:picMk id="5" creationId="{CE0A3E39-55BF-4E0F-8632-0C292A278C37}"/>
          </ac:picMkLst>
        </pc:picChg>
        <pc:picChg chg="mod">
          <ac:chgData name="土田隼之" userId="e0609378-4a17-4694-a71b-0974ecc8b4e7" providerId="ADAL" clId="{183CBAE8-7F78-4E7C-BF74-466032480222}" dt="2021-03-23T05:15:17.561" v="130" actId="1037"/>
          <ac:picMkLst>
            <pc:docMk/>
            <pc:sldMk cId="2207463689" sldId="427"/>
            <ac:picMk id="6" creationId="{A53620D6-6000-48BC-938B-EBFE0470833A}"/>
          </ac:picMkLst>
        </pc:picChg>
        <pc:picChg chg="add del mod">
          <ac:chgData name="土田隼之" userId="e0609378-4a17-4694-a71b-0974ecc8b4e7" providerId="ADAL" clId="{183CBAE8-7F78-4E7C-BF74-466032480222}" dt="2021-03-23T05:14:51.923" v="109" actId="478"/>
          <ac:picMkLst>
            <pc:docMk/>
            <pc:sldMk cId="2207463689" sldId="427"/>
            <ac:picMk id="7" creationId="{EC49E636-FE3C-4472-A597-F19118DB4E6F}"/>
          </ac:picMkLst>
        </pc:picChg>
        <pc:picChg chg="add mod">
          <ac:chgData name="土田隼之" userId="e0609378-4a17-4694-a71b-0974ecc8b4e7" providerId="ADAL" clId="{183CBAE8-7F78-4E7C-BF74-466032480222}" dt="2021-03-23T05:15:28.948" v="150" actId="1076"/>
          <ac:picMkLst>
            <pc:docMk/>
            <pc:sldMk cId="2207463689" sldId="427"/>
            <ac:picMk id="9" creationId="{76261447-1EB2-48BA-A2A6-B6DE9BD9C92D}"/>
          </ac:picMkLst>
        </pc:picChg>
        <pc:picChg chg="add mod">
          <ac:chgData name="土田隼之" userId="e0609378-4a17-4694-a71b-0974ecc8b4e7" providerId="ADAL" clId="{183CBAE8-7F78-4E7C-BF74-466032480222}" dt="2021-03-23T05:16:14.265" v="157" actId="14100"/>
          <ac:picMkLst>
            <pc:docMk/>
            <pc:sldMk cId="2207463689" sldId="427"/>
            <ac:picMk id="11" creationId="{EB9E21B1-90D6-4389-9508-8CA1CBC348F1}"/>
          </ac:picMkLst>
        </pc:picChg>
      </pc:sldChg>
      <pc:sldChg chg="addSp modSp mod">
        <pc:chgData name="土田隼之" userId="e0609378-4a17-4694-a71b-0974ecc8b4e7" providerId="ADAL" clId="{183CBAE8-7F78-4E7C-BF74-466032480222}" dt="2021-03-23T05:36:30.521" v="319" actId="20577"/>
        <pc:sldMkLst>
          <pc:docMk/>
          <pc:sldMk cId="3318133119" sldId="429"/>
        </pc:sldMkLst>
        <pc:spChg chg="add mod">
          <ac:chgData name="土田隼之" userId="e0609378-4a17-4694-a71b-0974ecc8b4e7" providerId="ADAL" clId="{183CBAE8-7F78-4E7C-BF74-466032480222}" dt="2021-03-23T05:36:30.521" v="319" actId="20577"/>
          <ac:spMkLst>
            <pc:docMk/>
            <pc:sldMk cId="3318133119" sldId="429"/>
            <ac:spMk id="4" creationId="{4438BE40-87DC-45D4-843B-1F290C09F510}"/>
          </ac:spMkLst>
        </pc:spChg>
      </pc:sldChg>
    </pc:docChg>
  </pc:docChgLst>
  <pc:docChgLst>
    <pc:chgData name="土田 隼之@明石高専" userId="e0609378-4a17-4694-a71b-0974ecc8b4e7" providerId="ADAL" clId="{546301DF-980A-4ECB-AAB4-A30A63ADC0CB}"/>
    <pc:docChg chg="undo custSel addSld delSld modSld sldOrd">
      <pc:chgData name="土田 隼之@明石高専" userId="e0609378-4a17-4694-a71b-0974ecc8b4e7" providerId="ADAL" clId="{546301DF-980A-4ECB-AAB4-A30A63ADC0CB}" dt="2022-06-22T17:19:07.829" v="8479" actId="14100"/>
      <pc:docMkLst>
        <pc:docMk/>
      </pc:docMkLst>
      <pc:sldChg chg="modSp mod">
        <pc:chgData name="土田 隼之@明石高専" userId="e0609378-4a17-4694-a71b-0974ecc8b4e7" providerId="ADAL" clId="{546301DF-980A-4ECB-AAB4-A30A63ADC0CB}" dt="2022-06-22T13:50:51.811" v="2" actId="20577"/>
        <pc:sldMkLst>
          <pc:docMk/>
          <pc:sldMk cId="1029087841" sldId="393"/>
        </pc:sldMkLst>
        <pc:spChg chg="mod">
          <ac:chgData name="土田 隼之@明石高専" userId="e0609378-4a17-4694-a71b-0974ecc8b4e7" providerId="ADAL" clId="{546301DF-980A-4ECB-AAB4-A30A63ADC0CB}" dt="2022-06-22T13:50:51.811" v="2" actId="20577"/>
          <ac:spMkLst>
            <pc:docMk/>
            <pc:sldMk cId="1029087841" sldId="393"/>
            <ac:spMk id="2" creationId="{00000000-0000-0000-0000-000000000000}"/>
          </ac:spMkLst>
        </pc:spChg>
      </pc:sldChg>
      <pc:sldChg chg="del">
        <pc:chgData name="土田 隼之@明石高専" userId="e0609378-4a17-4694-a71b-0974ecc8b4e7" providerId="ADAL" clId="{546301DF-980A-4ECB-AAB4-A30A63ADC0CB}" dt="2022-06-22T14:03:12.402" v="13" actId="47"/>
        <pc:sldMkLst>
          <pc:docMk/>
          <pc:sldMk cId="2248887007" sldId="508"/>
        </pc:sldMkLst>
      </pc:sldChg>
      <pc:sldChg chg="delSp modSp mod">
        <pc:chgData name="土田 隼之@明石高専" userId="e0609378-4a17-4694-a71b-0974ecc8b4e7" providerId="ADAL" clId="{546301DF-980A-4ECB-AAB4-A30A63ADC0CB}" dt="2022-06-22T13:51:05.902" v="4" actId="478"/>
        <pc:sldMkLst>
          <pc:docMk/>
          <pc:sldMk cId="2029623090" sldId="517"/>
        </pc:sldMkLst>
        <pc:spChg chg="mod">
          <ac:chgData name="土田 隼之@明石高専" userId="e0609378-4a17-4694-a71b-0974ecc8b4e7" providerId="ADAL" clId="{546301DF-980A-4ECB-AAB4-A30A63ADC0CB}" dt="2022-06-22T13:51:02.013" v="3" actId="1076"/>
          <ac:spMkLst>
            <pc:docMk/>
            <pc:sldMk cId="2029623090" sldId="517"/>
            <ac:spMk id="5" creationId="{00000000-0000-0000-0000-000000000000}"/>
          </ac:spMkLst>
        </pc:spChg>
        <pc:spChg chg="del">
          <ac:chgData name="土田 隼之@明石高専" userId="e0609378-4a17-4694-a71b-0974ecc8b4e7" providerId="ADAL" clId="{546301DF-980A-4ECB-AAB4-A30A63ADC0CB}" dt="2022-06-22T13:51:05.902" v="4" actId="478"/>
          <ac:spMkLst>
            <pc:docMk/>
            <pc:sldMk cId="2029623090" sldId="517"/>
            <ac:spMk id="7" creationId="{00000000-0000-0000-0000-000000000000}"/>
          </ac:spMkLst>
        </pc:spChg>
      </pc:sldChg>
      <pc:sldChg chg="modSp add del mod ord">
        <pc:chgData name="土田 隼之@明石高専" userId="e0609378-4a17-4694-a71b-0974ecc8b4e7" providerId="ADAL" clId="{546301DF-980A-4ECB-AAB4-A30A63ADC0CB}" dt="2022-06-22T17:19:07.829" v="8479" actId="14100"/>
        <pc:sldMkLst>
          <pc:docMk/>
          <pc:sldMk cId="4006162451" sldId="518"/>
        </pc:sldMkLst>
        <pc:spChg chg="mod">
          <ac:chgData name="土田 隼之@明石高専" userId="e0609378-4a17-4694-a71b-0974ecc8b4e7" providerId="ADAL" clId="{546301DF-980A-4ECB-AAB4-A30A63ADC0CB}" dt="2022-06-22T17:18:28.038" v="8427" actId="20577"/>
          <ac:spMkLst>
            <pc:docMk/>
            <pc:sldMk cId="4006162451" sldId="518"/>
            <ac:spMk id="3" creationId="{00000000-0000-0000-0000-000000000000}"/>
          </ac:spMkLst>
        </pc:spChg>
        <pc:spChg chg="mod">
          <ac:chgData name="土田 隼之@明石高専" userId="e0609378-4a17-4694-a71b-0974ecc8b4e7" providerId="ADAL" clId="{546301DF-980A-4ECB-AAB4-A30A63ADC0CB}" dt="2022-06-22T17:19:07.829" v="8479" actId="14100"/>
          <ac:spMkLst>
            <pc:docMk/>
            <pc:sldMk cId="4006162451" sldId="518"/>
            <ac:spMk id="4" creationId="{00000000-0000-0000-0000-000000000000}"/>
          </ac:spMkLst>
        </pc:spChg>
      </pc:sldChg>
      <pc:sldChg chg="del">
        <pc:chgData name="土田 隼之@明石高専" userId="e0609378-4a17-4694-a71b-0974ecc8b4e7" providerId="ADAL" clId="{546301DF-980A-4ECB-AAB4-A30A63ADC0CB}" dt="2022-06-22T14:03:18.500" v="23" actId="47"/>
        <pc:sldMkLst>
          <pc:docMk/>
          <pc:sldMk cId="701729292" sldId="524"/>
        </pc:sldMkLst>
      </pc:sldChg>
      <pc:sldChg chg="del">
        <pc:chgData name="土田 隼之@明石高専" userId="e0609378-4a17-4694-a71b-0974ecc8b4e7" providerId="ADAL" clId="{546301DF-980A-4ECB-AAB4-A30A63ADC0CB}" dt="2022-06-22T14:03:16.188" v="19" actId="47"/>
        <pc:sldMkLst>
          <pc:docMk/>
          <pc:sldMk cId="806468238" sldId="527"/>
        </pc:sldMkLst>
      </pc:sldChg>
      <pc:sldChg chg="del">
        <pc:chgData name="土田 隼之@明石高専" userId="e0609378-4a17-4694-a71b-0974ecc8b4e7" providerId="ADAL" clId="{546301DF-980A-4ECB-AAB4-A30A63ADC0CB}" dt="2022-06-22T14:03:13.692" v="15" actId="47"/>
        <pc:sldMkLst>
          <pc:docMk/>
          <pc:sldMk cId="3455807336" sldId="539"/>
        </pc:sldMkLst>
      </pc:sldChg>
      <pc:sldChg chg="del">
        <pc:chgData name="土田 隼之@明石高専" userId="e0609378-4a17-4694-a71b-0974ecc8b4e7" providerId="ADAL" clId="{546301DF-980A-4ECB-AAB4-A30A63ADC0CB}" dt="2022-06-22T14:03:13.046" v="14" actId="47"/>
        <pc:sldMkLst>
          <pc:docMk/>
          <pc:sldMk cId="4058355052" sldId="540"/>
        </pc:sldMkLst>
      </pc:sldChg>
      <pc:sldChg chg="del">
        <pc:chgData name="土田 隼之@明石高専" userId="e0609378-4a17-4694-a71b-0974ecc8b4e7" providerId="ADAL" clId="{546301DF-980A-4ECB-AAB4-A30A63ADC0CB}" dt="2022-06-22T14:03:15.653" v="18" actId="47"/>
        <pc:sldMkLst>
          <pc:docMk/>
          <pc:sldMk cId="2251235818" sldId="545"/>
        </pc:sldMkLst>
      </pc:sldChg>
      <pc:sldChg chg="del">
        <pc:chgData name="土田 隼之@明石高専" userId="e0609378-4a17-4694-a71b-0974ecc8b4e7" providerId="ADAL" clId="{546301DF-980A-4ECB-AAB4-A30A63ADC0CB}" dt="2022-06-22T14:03:16.706" v="20" actId="47"/>
        <pc:sldMkLst>
          <pc:docMk/>
          <pc:sldMk cId="1299806429" sldId="547"/>
        </pc:sldMkLst>
      </pc:sldChg>
      <pc:sldChg chg="addSp modSp ord">
        <pc:chgData name="土田 隼之@明石高専" userId="e0609378-4a17-4694-a71b-0974ecc8b4e7" providerId="ADAL" clId="{546301DF-980A-4ECB-AAB4-A30A63ADC0CB}" dt="2022-06-22T15:07:54.006" v="725"/>
        <pc:sldMkLst>
          <pc:docMk/>
          <pc:sldMk cId="94259033" sldId="551"/>
        </pc:sldMkLst>
        <pc:spChg chg="add mod">
          <ac:chgData name="土田 隼之@明石高専" userId="e0609378-4a17-4694-a71b-0974ecc8b4e7" providerId="ADAL" clId="{546301DF-980A-4ECB-AAB4-A30A63ADC0CB}" dt="2022-06-22T14:05:25.757" v="37"/>
          <ac:spMkLst>
            <pc:docMk/>
            <pc:sldMk cId="94259033" sldId="551"/>
            <ac:spMk id="43" creationId="{1B3F1950-DE65-91B3-C24C-3108F9215237}"/>
          </ac:spMkLst>
        </pc:spChg>
      </pc:sldChg>
      <pc:sldChg chg="del">
        <pc:chgData name="土田 隼之@明石高専" userId="e0609378-4a17-4694-a71b-0974ecc8b4e7" providerId="ADAL" clId="{546301DF-980A-4ECB-AAB4-A30A63ADC0CB}" dt="2022-06-22T14:03:19.758" v="25" actId="47"/>
        <pc:sldMkLst>
          <pc:docMk/>
          <pc:sldMk cId="2044062328" sldId="556"/>
        </pc:sldMkLst>
      </pc:sldChg>
      <pc:sldChg chg="del">
        <pc:chgData name="土田 隼之@明石高専" userId="e0609378-4a17-4694-a71b-0974ecc8b4e7" providerId="ADAL" clId="{546301DF-980A-4ECB-AAB4-A30A63ADC0CB}" dt="2022-06-22T14:03:21.083" v="27" actId="47"/>
        <pc:sldMkLst>
          <pc:docMk/>
          <pc:sldMk cId="1891912154" sldId="557"/>
        </pc:sldMkLst>
      </pc:sldChg>
      <pc:sldChg chg="del">
        <pc:chgData name="土田 隼之@明石高専" userId="e0609378-4a17-4694-a71b-0974ecc8b4e7" providerId="ADAL" clId="{546301DF-980A-4ECB-AAB4-A30A63ADC0CB}" dt="2022-06-22T14:03:21.745" v="28" actId="47"/>
        <pc:sldMkLst>
          <pc:docMk/>
          <pc:sldMk cId="2735708429" sldId="558"/>
        </pc:sldMkLst>
      </pc:sldChg>
      <pc:sldChg chg="del">
        <pc:chgData name="土田 隼之@明石高専" userId="e0609378-4a17-4694-a71b-0974ecc8b4e7" providerId="ADAL" clId="{546301DF-980A-4ECB-AAB4-A30A63ADC0CB}" dt="2022-06-22T14:03:25.189" v="32" actId="47"/>
        <pc:sldMkLst>
          <pc:docMk/>
          <pc:sldMk cId="2587702707" sldId="560"/>
        </pc:sldMkLst>
      </pc:sldChg>
      <pc:sldChg chg="del">
        <pc:chgData name="土田 隼之@明石高専" userId="e0609378-4a17-4694-a71b-0974ecc8b4e7" providerId="ADAL" clId="{546301DF-980A-4ECB-AAB4-A30A63ADC0CB}" dt="2022-06-22T14:03:26.038" v="34" actId="47"/>
        <pc:sldMkLst>
          <pc:docMk/>
          <pc:sldMk cId="1092499938" sldId="561"/>
        </pc:sldMkLst>
      </pc:sldChg>
      <pc:sldChg chg="del">
        <pc:chgData name="土田 隼之@明石高専" userId="e0609378-4a17-4694-a71b-0974ecc8b4e7" providerId="ADAL" clId="{546301DF-980A-4ECB-AAB4-A30A63ADC0CB}" dt="2022-06-22T14:03:26.677" v="35" actId="47"/>
        <pc:sldMkLst>
          <pc:docMk/>
          <pc:sldMk cId="4219661407" sldId="562"/>
        </pc:sldMkLst>
      </pc:sldChg>
      <pc:sldChg chg="addSp delSp modSp mod ord">
        <pc:chgData name="土田 隼之@明石高専" userId="e0609378-4a17-4694-a71b-0974ecc8b4e7" providerId="ADAL" clId="{546301DF-980A-4ECB-AAB4-A30A63ADC0CB}" dt="2022-06-22T16:33:02.267" v="5131"/>
        <pc:sldMkLst>
          <pc:docMk/>
          <pc:sldMk cId="1673563429" sldId="565"/>
        </pc:sldMkLst>
        <pc:spChg chg="mod">
          <ac:chgData name="土田 隼之@明石高専" userId="e0609378-4a17-4694-a71b-0974ecc8b4e7" providerId="ADAL" clId="{546301DF-980A-4ECB-AAB4-A30A63ADC0CB}" dt="2022-06-22T16:02:09.809" v="4197" actId="20577"/>
          <ac:spMkLst>
            <pc:docMk/>
            <pc:sldMk cId="1673563429" sldId="565"/>
            <ac:spMk id="2" creationId="{90ACC06B-BC86-4BB9-8469-3580BDAC54F0}"/>
          </ac:spMkLst>
        </pc:spChg>
        <pc:spChg chg="mod">
          <ac:chgData name="土田 隼之@明石高専" userId="e0609378-4a17-4694-a71b-0974ecc8b4e7" providerId="ADAL" clId="{546301DF-980A-4ECB-AAB4-A30A63ADC0CB}" dt="2022-06-22T15:05:07.143" v="700" actId="20577"/>
          <ac:spMkLst>
            <pc:docMk/>
            <pc:sldMk cId="1673563429" sldId="565"/>
            <ac:spMk id="3" creationId="{6918D823-83FE-445A-88D2-2FE5E9FC9CA5}"/>
          </ac:spMkLst>
        </pc:spChg>
        <pc:spChg chg="del">
          <ac:chgData name="土田 隼之@明石高専" userId="e0609378-4a17-4694-a71b-0974ecc8b4e7" providerId="ADAL" clId="{546301DF-980A-4ECB-AAB4-A30A63ADC0CB}" dt="2022-06-22T15:04:20.274" v="690" actId="478"/>
          <ac:spMkLst>
            <pc:docMk/>
            <pc:sldMk cId="1673563429" sldId="565"/>
            <ac:spMk id="27" creationId="{00000000-0000-0000-0000-000000000000}"/>
          </ac:spMkLst>
        </pc:spChg>
        <pc:spChg chg="del">
          <ac:chgData name="土田 隼之@明石高専" userId="e0609378-4a17-4694-a71b-0974ecc8b4e7" providerId="ADAL" clId="{546301DF-980A-4ECB-AAB4-A30A63ADC0CB}" dt="2022-06-22T15:04:20.274" v="690" actId="478"/>
          <ac:spMkLst>
            <pc:docMk/>
            <pc:sldMk cId="1673563429" sldId="565"/>
            <ac:spMk id="40" creationId="{00000000-0000-0000-0000-000000000000}"/>
          </ac:spMkLst>
        </pc:spChg>
        <pc:spChg chg="del">
          <ac:chgData name="土田 隼之@明石高専" userId="e0609378-4a17-4694-a71b-0974ecc8b4e7" providerId="ADAL" clId="{546301DF-980A-4ECB-AAB4-A30A63ADC0CB}" dt="2022-06-22T15:04:20.274" v="690" actId="478"/>
          <ac:spMkLst>
            <pc:docMk/>
            <pc:sldMk cId="1673563429" sldId="565"/>
            <ac:spMk id="41" creationId="{00000000-0000-0000-0000-000000000000}"/>
          </ac:spMkLst>
        </pc:spChg>
        <pc:spChg chg="mod">
          <ac:chgData name="土田 隼之@明石高専" userId="e0609378-4a17-4694-a71b-0974ecc8b4e7" providerId="ADAL" clId="{546301DF-980A-4ECB-AAB4-A30A63ADC0CB}" dt="2022-06-22T15:04:42.131" v="692"/>
          <ac:spMkLst>
            <pc:docMk/>
            <pc:sldMk cId="1673563429" sldId="565"/>
            <ac:spMk id="44" creationId="{8382910F-D003-D365-F0C8-3137520CAAE7}"/>
          </ac:spMkLst>
        </pc:spChg>
        <pc:spChg chg="del">
          <ac:chgData name="土田 隼之@明石高専" userId="e0609378-4a17-4694-a71b-0974ecc8b4e7" providerId="ADAL" clId="{546301DF-980A-4ECB-AAB4-A30A63ADC0CB}" dt="2022-06-22T15:04:20.274" v="690" actId="478"/>
          <ac:spMkLst>
            <pc:docMk/>
            <pc:sldMk cId="1673563429" sldId="565"/>
            <ac:spMk id="49" creationId="{00000000-0000-0000-0000-000000000000}"/>
          </ac:spMkLst>
        </pc:spChg>
        <pc:spChg chg="mod">
          <ac:chgData name="土田 隼之@明石高専" userId="e0609378-4a17-4694-a71b-0974ecc8b4e7" providerId="ADAL" clId="{546301DF-980A-4ECB-AAB4-A30A63ADC0CB}" dt="2022-06-22T15:04:42.131" v="692"/>
          <ac:spMkLst>
            <pc:docMk/>
            <pc:sldMk cId="1673563429" sldId="565"/>
            <ac:spMk id="50" creationId="{C320E4D9-07BA-2D47-180C-A789D5DED554}"/>
          </ac:spMkLst>
        </pc:spChg>
        <pc:spChg chg="mod">
          <ac:chgData name="土田 隼之@明石高専" userId="e0609378-4a17-4694-a71b-0974ecc8b4e7" providerId="ADAL" clId="{546301DF-980A-4ECB-AAB4-A30A63ADC0CB}" dt="2022-06-22T15:04:42.131" v="692"/>
          <ac:spMkLst>
            <pc:docMk/>
            <pc:sldMk cId="1673563429" sldId="565"/>
            <ac:spMk id="51" creationId="{B2282888-FC41-6374-2267-9E8A72E5C094}"/>
          </ac:spMkLst>
        </pc:spChg>
        <pc:spChg chg="add del mod">
          <ac:chgData name="土田 隼之@明石高専" userId="e0609378-4a17-4694-a71b-0974ecc8b4e7" providerId="ADAL" clId="{546301DF-980A-4ECB-AAB4-A30A63ADC0CB}" dt="2022-06-22T16:18:32.583" v="5035" actId="478"/>
          <ac:spMkLst>
            <pc:docMk/>
            <pc:sldMk cId="1673563429" sldId="565"/>
            <ac:spMk id="52" creationId="{4172D430-FAB4-A8AB-EFE7-7C0F7BAB97D9}"/>
          </ac:spMkLst>
        </pc:spChg>
        <pc:spChg chg="add del mod">
          <ac:chgData name="土田 隼之@明石高専" userId="e0609378-4a17-4694-a71b-0974ecc8b4e7" providerId="ADAL" clId="{546301DF-980A-4ECB-AAB4-A30A63ADC0CB}" dt="2022-06-22T16:18:32.583" v="5035" actId="478"/>
          <ac:spMkLst>
            <pc:docMk/>
            <pc:sldMk cId="1673563429" sldId="565"/>
            <ac:spMk id="53" creationId="{93621069-6A2E-5D51-FCA6-1C4934438D53}"/>
          </ac:spMkLst>
        </pc:spChg>
        <pc:spChg chg="mod">
          <ac:chgData name="土田 隼之@明石高専" userId="e0609378-4a17-4694-a71b-0974ecc8b4e7" providerId="ADAL" clId="{546301DF-980A-4ECB-AAB4-A30A63ADC0CB}" dt="2022-06-22T15:04:42.131" v="692"/>
          <ac:spMkLst>
            <pc:docMk/>
            <pc:sldMk cId="1673563429" sldId="565"/>
            <ac:spMk id="55" creationId="{AA4B6A39-D634-8CC5-32DC-9F080B7DF3BD}"/>
          </ac:spMkLst>
        </pc:spChg>
        <pc:spChg chg="mod">
          <ac:chgData name="土田 隼之@明石高専" userId="e0609378-4a17-4694-a71b-0974ecc8b4e7" providerId="ADAL" clId="{546301DF-980A-4ECB-AAB4-A30A63ADC0CB}" dt="2022-06-22T15:04:42.131" v="692"/>
          <ac:spMkLst>
            <pc:docMk/>
            <pc:sldMk cId="1673563429" sldId="565"/>
            <ac:spMk id="56" creationId="{445C8F0E-568F-D9FE-BFEF-3EBA1C86AD25}"/>
          </ac:spMkLst>
        </pc:spChg>
        <pc:spChg chg="mod">
          <ac:chgData name="土田 隼之@明石高専" userId="e0609378-4a17-4694-a71b-0974ecc8b4e7" providerId="ADAL" clId="{546301DF-980A-4ECB-AAB4-A30A63ADC0CB}" dt="2022-06-22T15:04:42.131" v="692"/>
          <ac:spMkLst>
            <pc:docMk/>
            <pc:sldMk cId="1673563429" sldId="565"/>
            <ac:spMk id="57" creationId="{397105A1-49D3-C345-6D84-7D1272069643}"/>
          </ac:spMkLst>
        </pc:spChg>
        <pc:spChg chg="add del mod">
          <ac:chgData name="土田 隼之@明石高専" userId="e0609378-4a17-4694-a71b-0974ecc8b4e7" providerId="ADAL" clId="{546301DF-980A-4ECB-AAB4-A30A63ADC0CB}" dt="2022-06-22T16:18:32.583" v="5035" actId="478"/>
          <ac:spMkLst>
            <pc:docMk/>
            <pc:sldMk cId="1673563429" sldId="565"/>
            <ac:spMk id="58" creationId="{654E07C5-1B08-02EB-1F62-8C6F039D99C8}"/>
          </ac:spMkLst>
        </pc:spChg>
        <pc:spChg chg="add del mod">
          <ac:chgData name="土田 隼之@明石高専" userId="e0609378-4a17-4694-a71b-0974ecc8b4e7" providerId="ADAL" clId="{546301DF-980A-4ECB-AAB4-A30A63ADC0CB}" dt="2022-06-22T15:10:12.043" v="745" actId="478"/>
          <ac:spMkLst>
            <pc:docMk/>
            <pc:sldMk cId="1673563429" sldId="565"/>
            <ac:spMk id="59" creationId="{AC6D0993-8542-F8C6-D5DD-4E4162259700}"/>
          </ac:spMkLst>
        </pc:spChg>
        <pc:spChg chg="add del mod">
          <ac:chgData name="土田 隼之@明石高専" userId="e0609378-4a17-4694-a71b-0974ecc8b4e7" providerId="ADAL" clId="{546301DF-980A-4ECB-AAB4-A30A63ADC0CB}" dt="2022-06-22T15:10:14.874" v="746" actId="478"/>
          <ac:spMkLst>
            <pc:docMk/>
            <pc:sldMk cId="1673563429" sldId="565"/>
            <ac:spMk id="61" creationId="{13C4F540-04BE-C230-2BB5-45A0D455ABB0}"/>
          </ac:spMkLst>
        </pc:spChg>
        <pc:spChg chg="add del mod">
          <ac:chgData name="土田 隼之@明石高専" userId="e0609378-4a17-4694-a71b-0974ecc8b4e7" providerId="ADAL" clId="{546301DF-980A-4ECB-AAB4-A30A63ADC0CB}" dt="2022-06-22T15:10:10.088" v="744" actId="478"/>
          <ac:spMkLst>
            <pc:docMk/>
            <pc:sldMk cId="1673563429" sldId="565"/>
            <ac:spMk id="62" creationId="{AF01F7B0-D5C7-D25C-0310-C4EF584450DB}"/>
          </ac:spMkLst>
        </pc:spChg>
        <pc:spChg chg="add del mod">
          <ac:chgData name="土田 隼之@明石高専" userId="e0609378-4a17-4694-a71b-0974ecc8b4e7" providerId="ADAL" clId="{546301DF-980A-4ECB-AAB4-A30A63ADC0CB}" dt="2022-06-22T16:18:32.583" v="5035" actId="478"/>
          <ac:spMkLst>
            <pc:docMk/>
            <pc:sldMk cId="1673563429" sldId="565"/>
            <ac:spMk id="63" creationId="{59D0DE5A-DD90-B3C5-8C1E-52213EECF348}"/>
          </ac:spMkLst>
        </pc:spChg>
        <pc:spChg chg="add del mod">
          <ac:chgData name="土田 隼之@明石高専" userId="e0609378-4a17-4694-a71b-0974ecc8b4e7" providerId="ADAL" clId="{546301DF-980A-4ECB-AAB4-A30A63ADC0CB}" dt="2022-06-22T16:18:32.583" v="5035" actId="478"/>
          <ac:spMkLst>
            <pc:docMk/>
            <pc:sldMk cId="1673563429" sldId="565"/>
            <ac:spMk id="64" creationId="{B46637EA-A43E-EED3-23C5-F879A5923C42}"/>
          </ac:spMkLst>
        </pc:spChg>
        <pc:spChg chg="add del mod">
          <ac:chgData name="土田 隼之@明石高専" userId="e0609378-4a17-4694-a71b-0974ecc8b4e7" providerId="ADAL" clId="{546301DF-980A-4ECB-AAB4-A30A63ADC0CB}" dt="2022-06-22T16:18:32.583" v="5035" actId="478"/>
          <ac:spMkLst>
            <pc:docMk/>
            <pc:sldMk cId="1673563429" sldId="565"/>
            <ac:spMk id="65" creationId="{990763E7-C433-88F0-1B4C-DA60D25D83D8}"/>
          </ac:spMkLst>
        </pc:spChg>
        <pc:spChg chg="add del mod">
          <ac:chgData name="土田 隼之@明石高専" userId="e0609378-4a17-4694-a71b-0974ecc8b4e7" providerId="ADAL" clId="{546301DF-980A-4ECB-AAB4-A30A63ADC0CB}" dt="2022-06-22T16:18:32.583" v="5035" actId="478"/>
          <ac:spMkLst>
            <pc:docMk/>
            <pc:sldMk cId="1673563429" sldId="565"/>
            <ac:spMk id="66" creationId="{AC608912-F591-C275-40D1-33C38958840D}"/>
          </ac:spMkLst>
        </pc:spChg>
        <pc:spChg chg="add del mod">
          <ac:chgData name="土田 隼之@明石高専" userId="e0609378-4a17-4694-a71b-0974ecc8b4e7" providerId="ADAL" clId="{546301DF-980A-4ECB-AAB4-A30A63ADC0CB}" dt="2022-06-22T16:18:32.583" v="5035" actId="478"/>
          <ac:spMkLst>
            <pc:docMk/>
            <pc:sldMk cId="1673563429" sldId="565"/>
            <ac:spMk id="67" creationId="{1FBB9EB8-E92F-442C-DA3D-714DE33ADE60}"/>
          </ac:spMkLst>
        </pc:spChg>
        <pc:spChg chg="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72" creationId="{95000835-258E-AB2A-7C4E-B4A3C6E4F470}"/>
          </ac:spMkLst>
        </pc:spChg>
        <pc:spChg chg="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73" creationId="{FC217550-3624-3232-2021-676314B5DB47}"/>
          </ac:spMkLst>
        </pc:spChg>
        <pc:spChg chg="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74" creationId="{41358E5B-FD71-AE97-9431-0CA129A84D28}"/>
          </ac:spMkLst>
        </pc:spChg>
        <pc:spChg chg="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75" creationId="{240AEE1D-BD4E-4743-307A-DC5CA0136696}"/>
          </ac:spMkLst>
        </pc:spChg>
        <pc:spChg chg="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76" creationId="{7F9F75BE-6363-CE0F-5836-63A41E405FB2}"/>
          </ac:spMkLst>
        </pc:spChg>
        <pc:spChg chg="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77" creationId="{23AC7402-C4CF-80DC-A829-63D1820EA34A}"/>
          </ac:spMkLst>
        </pc:spChg>
        <pc:spChg chg="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78" creationId="{ADE137E4-5D67-B9EB-6514-94633B193B74}"/>
          </ac:spMkLst>
        </pc:spChg>
        <pc:spChg chg="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79" creationId="{8A94360E-C25B-921E-7C1B-EDB60B65A433}"/>
          </ac:spMkLst>
        </pc:spChg>
        <pc:spChg chg="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80" creationId="{04A91D89-BDB7-31BE-748F-A3BD7C086046}"/>
          </ac:spMkLst>
        </pc:spChg>
        <pc:spChg chg="add 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81" creationId="{2AC4DB7D-60C9-478E-74CA-B5E43360E11C}"/>
          </ac:spMkLst>
        </pc:spChg>
        <pc:spChg chg="add 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82" creationId="{432F305B-A11D-6F36-2330-F8B71C9D6571}"/>
          </ac:spMkLst>
        </pc:spChg>
        <pc:spChg chg="add 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83" creationId="{72BA5AE4-954B-BF81-517A-D720FAA78384}"/>
          </ac:spMkLst>
        </pc:spChg>
        <pc:spChg chg="add 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84" creationId="{403E5D78-57EB-604D-B5A9-C0485A10B3E8}"/>
          </ac:spMkLst>
        </pc:spChg>
        <pc:spChg chg="add mod">
          <ac:chgData name="土田 隼之@明石高専" userId="e0609378-4a17-4694-a71b-0974ecc8b4e7" providerId="ADAL" clId="{546301DF-980A-4ECB-AAB4-A30A63ADC0CB}" dt="2022-06-22T16:18:43.778" v="5036"/>
          <ac:spMkLst>
            <pc:docMk/>
            <pc:sldMk cId="1673563429" sldId="565"/>
            <ac:spMk id="85" creationId="{36A99D8F-6519-DAEE-D4E1-207946E170EF}"/>
          </ac:spMkLst>
        </pc:spChg>
        <pc:spChg chg="add mod">
          <ac:chgData name="土田 隼之@明石高専" userId="e0609378-4a17-4694-a71b-0974ecc8b4e7" providerId="ADAL" clId="{546301DF-980A-4ECB-AAB4-A30A63ADC0CB}" dt="2022-06-22T16:33:02.267" v="5131"/>
          <ac:spMkLst>
            <pc:docMk/>
            <pc:sldMk cId="1673563429" sldId="565"/>
            <ac:spMk id="86" creationId="{5119AA82-BD27-A9F0-A058-2B0B6B5B1E9A}"/>
          </ac:spMkLst>
        </pc:spChg>
        <pc:grpChg chg="del">
          <ac:chgData name="土田 隼之@明石高専" userId="e0609378-4a17-4694-a71b-0974ecc8b4e7" providerId="ADAL" clId="{546301DF-980A-4ECB-AAB4-A30A63ADC0CB}" dt="2022-06-22T15:04:20.274" v="690" actId="478"/>
          <ac:grpSpMkLst>
            <pc:docMk/>
            <pc:sldMk cId="1673563429" sldId="565"/>
            <ac:grpSpMk id="26" creationId="{00000000-0000-0000-0000-000000000000}"/>
          </ac:grpSpMkLst>
        </pc:grpChg>
        <pc:grpChg chg="del">
          <ac:chgData name="土田 隼之@明石高専" userId="e0609378-4a17-4694-a71b-0974ecc8b4e7" providerId="ADAL" clId="{546301DF-980A-4ECB-AAB4-A30A63ADC0CB}" dt="2022-06-22T15:04:20.274" v="690" actId="478"/>
          <ac:grpSpMkLst>
            <pc:docMk/>
            <pc:sldMk cId="1673563429" sldId="565"/>
            <ac:grpSpMk id="34" creationId="{00000000-0000-0000-0000-000000000000}"/>
          </ac:grpSpMkLst>
        </pc:grpChg>
        <pc:grpChg chg="del">
          <ac:chgData name="土田 隼之@明石高専" userId="e0609378-4a17-4694-a71b-0974ecc8b4e7" providerId="ADAL" clId="{546301DF-980A-4ECB-AAB4-A30A63ADC0CB}" dt="2022-06-22T15:04:20.274" v="690" actId="478"/>
          <ac:grpSpMkLst>
            <pc:docMk/>
            <pc:sldMk cId="1673563429" sldId="565"/>
            <ac:grpSpMk id="36" creationId="{00000000-0000-0000-0000-000000000000}"/>
          </ac:grpSpMkLst>
        </pc:grpChg>
        <pc:grpChg chg="del">
          <ac:chgData name="土田 隼之@明石高専" userId="e0609378-4a17-4694-a71b-0974ecc8b4e7" providerId="ADAL" clId="{546301DF-980A-4ECB-AAB4-A30A63ADC0CB}" dt="2022-06-22T15:04:20.274" v="690" actId="478"/>
          <ac:grpSpMkLst>
            <pc:docMk/>
            <pc:sldMk cId="1673563429" sldId="565"/>
            <ac:grpSpMk id="42" creationId="{00000000-0000-0000-0000-000000000000}"/>
          </ac:grpSpMkLst>
        </pc:grpChg>
        <pc:grpChg chg="add del mod">
          <ac:chgData name="土田 隼之@明石高専" userId="e0609378-4a17-4694-a71b-0974ecc8b4e7" providerId="ADAL" clId="{546301DF-980A-4ECB-AAB4-A30A63ADC0CB}" dt="2022-06-22T16:18:32.583" v="5035" actId="478"/>
          <ac:grpSpMkLst>
            <pc:docMk/>
            <pc:sldMk cId="1673563429" sldId="565"/>
            <ac:grpSpMk id="43" creationId="{CEEFA2D7-347A-B01F-EA86-BDCA3FA8FC40}"/>
          </ac:grpSpMkLst>
        </pc:grpChg>
        <pc:grpChg chg="del">
          <ac:chgData name="土田 隼之@明石高専" userId="e0609378-4a17-4694-a71b-0974ecc8b4e7" providerId="ADAL" clId="{546301DF-980A-4ECB-AAB4-A30A63ADC0CB}" dt="2022-06-22T15:04:20.274" v="690" actId="478"/>
          <ac:grpSpMkLst>
            <pc:docMk/>
            <pc:sldMk cId="1673563429" sldId="565"/>
            <ac:grpSpMk id="45" creationId="{00000000-0000-0000-0000-000000000000}"/>
          </ac:grpSpMkLst>
        </pc:grpChg>
        <pc:grpChg chg="add del mod">
          <ac:chgData name="土田 隼之@明石高専" userId="e0609378-4a17-4694-a71b-0974ecc8b4e7" providerId="ADAL" clId="{546301DF-980A-4ECB-AAB4-A30A63ADC0CB}" dt="2022-06-22T16:18:32.583" v="5035" actId="478"/>
          <ac:grpSpMkLst>
            <pc:docMk/>
            <pc:sldMk cId="1673563429" sldId="565"/>
            <ac:grpSpMk id="54" creationId="{E4E0D2EA-EF52-CFCA-B766-93EF5F2F3568}"/>
          </ac:grpSpMkLst>
        </pc:grpChg>
        <pc:grpChg chg="add mod">
          <ac:chgData name="土田 隼之@明石高専" userId="e0609378-4a17-4694-a71b-0974ecc8b4e7" providerId="ADAL" clId="{546301DF-980A-4ECB-AAB4-A30A63ADC0CB}" dt="2022-06-22T16:18:43.778" v="5036"/>
          <ac:grpSpMkLst>
            <pc:docMk/>
            <pc:sldMk cId="1673563429" sldId="565"/>
            <ac:grpSpMk id="68" creationId="{07796180-5C01-378B-5853-C5CD419D94D8}"/>
          </ac:grpSpMkLst>
        </pc:grpChg>
        <pc:grpChg chg="mod">
          <ac:chgData name="土田 隼之@明石高専" userId="e0609378-4a17-4694-a71b-0974ecc8b4e7" providerId="ADAL" clId="{546301DF-980A-4ECB-AAB4-A30A63ADC0CB}" dt="2022-06-22T16:18:43.778" v="5036"/>
          <ac:grpSpMkLst>
            <pc:docMk/>
            <pc:sldMk cId="1673563429" sldId="565"/>
            <ac:grpSpMk id="69" creationId="{B58FB749-6AFD-2C2B-CCCE-41FFA3A0F5A4}"/>
          </ac:grpSpMkLst>
        </pc:grpChg>
        <pc:grpChg chg="mod">
          <ac:chgData name="土田 隼之@明石高専" userId="e0609378-4a17-4694-a71b-0974ecc8b4e7" providerId="ADAL" clId="{546301DF-980A-4ECB-AAB4-A30A63ADC0CB}" dt="2022-06-22T16:18:43.778" v="5036"/>
          <ac:grpSpMkLst>
            <pc:docMk/>
            <pc:sldMk cId="1673563429" sldId="565"/>
            <ac:grpSpMk id="70" creationId="{5C0621CA-A37F-9DD7-79F6-693535E5E248}"/>
          </ac:grpSpMkLst>
        </pc:grpChg>
        <pc:cxnChg chg="mod">
          <ac:chgData name="土田 隼之@明石高専" userId="e0609378-4a17-4694-a71b-0974ecc8b4e7" providerId="ADAL" clId="{546301DF-980A-4ECB-AAB4-A30A63ADC0CB}" dt="2022-06-22T15:04:20.274" v="690" actId="478"/>
          <ac:cxnSpMkLst>
            <pc:docMk/>
            <pc:sldMk cId="1673563429" sldId="565"/>
            <ac:cxnSpMk id="7" creationId="{00000000-0000-0000-0000-000000000000}"/>
          </ac:cxnSpMkLst>
        </pc:cxnChg>
        <pc:cxnChg chg="mod">
          <ac:chgData name="土田 隼之@明石高専" userId="e0609378-4a17-4694-a71b-0974ecc8b4e7" providerId="ADAL" clId="{546301DF-980A-4ECB-AAB4-A30A63ADC0CB}" dt="2022-06-22T15:04:20.274" v="690" actId="478"/>
          <ac:cxnSpMkLst>
            <pc:docMk/>
            <pc:sldMk cId="1673563429" sldId="565"/>
            <ac:cxnSpMk id="29" creationId="{00000000-0000-0000-0000-000000000000}"/>
          </ac:cxnSpMkLst>
        </pc:cxnChg>
        <pc:cxnChg chg="mod">
          <ac:chgData name="土田 隼之@明石高専" userId="e0609378-4a17-4694-a71b-0974ecc8b4e7" providerId="ADAL" clId="{546301DF-980A-4ECB-AAB4-A30A63ADC0CB}" dt="2022-06-22T15:04:20.274" v="690" actId="478"/>
          <ac:cxnSpMkLst>
            <pc:docMk/>
            <pc:sldMk cId="1673563429" sldId="565"/>
            <ac:cxnSpMk id="38" creationId="{00000000-0000-0000-0000-000000000000}"/>
          </ac:cxnSpMkLst>
        </pc:cxnChg>
        <pc:cxnChg chg="mod">
          <ac:chgData name="土田 隼之@明石高専" userId="e0609378-4a17-4694-a71b-0974ecc8b4e7" providerId="ADAL" clId="{546301DF-980A-4ECB-AAB4-A30A63ADC0CB}" dt="2022-06-22T15:04:20.274" v="690" actId="478"/>
          <ac:cxnSpMkLst>
            <pc:docMk/>
            <pc:sldMk cId="1673563429" sldId="565"/>
            <ac:cxnSpMk id="47" creationId="{00000000-0000-0000-0000-000000000000}"/>
          </ac:cxnSpMkLst>
        </pc:cxnChg>
        <pc:cxnChg chg="add del mod">
          <ac:chgData name="土田 隼之@明石高専" userId="e0609378-4a17-4694-a71b-0974ecc8b4e7" providerId="ADAL" clId="{546301DF-980A-4ECB-AAB4-A30A63ADC0CB}" dt="2022-06-22T16:18:32.583" v="5035" actId="478"/>
          <ac:cxnSpMkLst>
            <pc:docMk/>
            <pc:sldMk cId="1673563429" sldId="565"/>
            <ac:cxnSpMk id="60" creationId="{75572394-9C4A-8F31-FAE3-BD4C436D47CA}"/>
          </ac:cxnSpMkLst>
        </pc:cxnChg>
        <pc:cxnChg chg="mod">
          <ac:chgData name="土田 隼之@明石高専" userId="e0609378-4a17-4694-a71b-0974ecc8b4e7" providerId="ADAL" clId="{546301DF-980A-4ECB-AAB4-A30A63ADC0CB}" dt="2022-06-22T16:18:43.778" v="5036"/>
          <ac:cxnSpMkLst>
            <pc:docMk/>
            <pc:sldMk cId="1673563429" sldId="565"/>
            <ac:cxnSpMk id="71" creationId="{539F5822-5836-2658-B829-04F58C85C5A9}"/>
          </ac:cxnSpMkLst>
        </pc:cxnChg>
      </pc:sldChg>
      <pc:sldChg chg="ord">
        <pc:chgData name="土田 隼之@明石高専" userId="e0609378-4a17-4694-a71b-0974ecc8b4e7" providerId="ADAL" clId="{546301DF-980A-4ECB-AAB4-A30A63ADC0CB}" dt="2022-06-22T15:07:45.167" v="723"/>
        <pc:sldMkLst>
          <pc:docMk/>
          <pc:sldMk cId="3491457060" sldId="566"/>
        </pc:sldMkLst>
      </pc:sldChg>
      <pc:sldChg chg="del">
        <pc:chgData name="土田 隼之@明石高専" userId="e0609378-4a17-4694-a71b-0974ecc8b4e7" providerId="ADAL" clId="{546301DF-980A-4ECB-AAB4-A30A63ADC0CB}" dt="2022-06-22T14:03:20.454" v="26" actId="47"/>
        <pc:sldMkLst>
          <pc:docMk/>
          <pc:sldMk cId="2326744429" sldId="570"/>
        </pc:sldMkLst>
      </pc:sldChg>
      <pc:sldChg chg="del">
        <pc:chgData name="土田 隼之@明石高専" userId="e0609378-4a17-4694-a71b-0974ecc8b4e7" providerId="ADAL" clId="{546301DF-980A-4ECB-AAB4-A30A63ADC0CB}" dt="2022-06-22T14:03:22.342" v="29" actId="47"/>
        <pc:sldMkLst>
          <pc:docMk/>
          <pc:sldMk cId="1376571716" sldId="571"/>
        </pc:sldMkLst>
      </pc:sldChg>
      <pc:sldChg chg="modSp mod ord">
        <pc:chgData name="土田 隼之@明石高専" userId="e0609378-4a17-4694-a71b-0974ecc8b4e7" providerId="ADAL" clId="{546301DF-980A-4ECB-AAB4-A30A63ADC0CB}" dt="2022-06-22T15:57:56.494" v="3703"/>
        <pc:sldMkLst>
          <pc:docMk/>
          <pc:sldMk cId="325043776" sldId="572"/>
        </pc:sldMkLst>
        <pc:spChg chg="mod">
          <ac:chgData name="土田 隼之@明石高専" userId="e0609378-4a17-4694-a71b-0974ecc8b4e7" providerId="ADAL" clId="{546301DF-980A-4ECB-AAB4-A30A63ADC0CB}" dt="2022-06-22T15:57:43.552" v="3702" actId="20577"/>
          <ac:spMkLst>
            <pc:docMk/>
            <pc:sldMk cId="325043776" sldId="572"/>
            <ac:spMk id="2" creationId="{A06BD5D5-6E26-412F-87E0-5B3DFA028040}"/>
          </ac:spMkLst>
        </pc:spChg>
        <pc:spChg chg="mod">
          <ac:chgData name="土田 隼之@明石高専" userId="e0609378-4a17-4694-a71b-0974ecc8b4e7" providerId="ADAL" clId="{546301DF-980A-4ECB-AAB4-A30A63ADC0CB}" dt="2022-06-22T15:57:56.494" v="3703"/>
          <ac:spMkLst>
            <pc:docMk/>
            <pc:sldMk cId="325043776" sldId="572"/>
            <ac:spMk id="3" creationId="{2FD116EB-DE17-404A-8C89-969CA6E555F8}"/>
          </ac:spMkLst>
        </pc:spChg>
      </pc:sldChg>
      <pc:sldChg chg="modSp mod">
        <pc:chgData name="土田 隼之@明石高専" userId="e0609378-4a17-4694-a71b-0974ecc8b4e7" providerId="ADAL" clId="{546301DF-980A-4ECB-AAB4-A30A63ADC0CB}" dt="2022-06-22T16:02:30.728" v="4203" actId="20577"/>
        <pc:sldMkLst>
          <pc:docMk/>
          <pc:sldMk cId="2938965189" sldId="579"/>
        </pc:sldMkLst>
        <pc:spChg chg="mod">
          <ac:chgData name="土田 隼之@明石高専" userId="e0609378-4a17-4694-a71b-0974ecc8b4e7" providerId="ADAL" clId="{546301DF-980A-4ECB-AAB4-A30A63ADC0CB}" dt="2022-06-22T16:02:30.728" v="4203" actId="20577"/>
          <ac:spMkLst>
            <pc:docMk/>
            <pc:sldMk cId="2938965189" sldId="579"/>
            <ac:spMk id="2" creationId="{90ACC06B-BC86-4BB9-8469-3580BDAC54F0}"/>
          </ac:spMkLst>
        </pc:spChg>
      </pc:sldChg>
      <pc:sldChg chg="del">
        <pc:chgData name="土田 隼之@明石高専" userId="e0609378-4a17-4694-a71b-0974ecc8b4e7" providerId="ADAL" clId="{546301DF-980A-4ECB-AAB4-A30A63ADC0CB}" dt="2022-06-22T14:03:17.209" v="21" actId="47"/>
        <pc:sldMkLst>
          <pc:docMk/>
          <pc:sldMk cId="1113307903" sldId="580"/>
        </pc:sldMkLst>
      </pc:sldChg>
      <pc:sldChg chg="addSp modSp mod">
        <pc:chgData name="土田 隼之@明石高専" userId="e0609378-4a17-4694-a71b-0974ecc8b4e7" providerId="ADAL" clId="{546301DF-980A-4ECB-AAB4-A30A63ADC0CB}" dt="2022-06-22T16:54:42.426" v="6717"/>
        <pc:sldMkLst>
          <pc:docMk/>
          <pc:sldMk cId="2966093406" sldId="590"/>
        </pc:sldMkLst>
        <pc:spChg chg="mod">
          <ac:chgData name="土田 隼之@明石高専" userId="e0609378-4a17-4694-a71b-0974ecc8b4e7" providerId="ADAL" clId="{546301DF-980A-4ECB-AAB4-A30A63ADC0CB}" dt="2022-06-22T16:54:19.014" v="6712" actId="20577"/>
          <ac:spMkLst>
            <pc:docMk/>
            <pc:sldMk cId="2966093406" sldId="590"/>
            <ac:spMk id="2" creationId="{1E2B277E-313F-4D6C-B11D-066340E20024}"/>
          </ac:spMkLst>
        </pc:spChg>
        <pc:spChg chg="add mod">
          <ac:chgData name="土田 隼之@明石高専" userId="e0609378-4a17-4694-a71b-0974ecc8b4e7" providerId="ADAL" clId="{546301DF-980A-4ECB-AAB4-A30A63ADC0CB}" dt="2022-06-22T16:54:42.426" v="6717"/>
          <ac:spMkLst>
            <pc:docMk/>
            <pc:sldMk cId="2966093406" sldId="590"/>
            <ac:spMk id="11" creationId="{134A9163-CB92-69FD-8F5C-5DC36579D3D2}"/>
          </ac:spMkLst>
        </pc:spChg>
      </pc:sldChg>
      <pc:sldChg chg="addSp delSp modSp mod">
        <pc:chgData name="土田 隼之@明石高専" userId="e0609378-4a17-4694-a71b-0974ecc8b4e7" providerId="ADAL" clId="{546301DF-980A-4ECB-AAB4-A30A63ADC0CB}" dt="2022-06-22T15:51:41.834" v="3098" actId="1076"/>
        <pc:sldMkLst>
          <pc:docMk/>
          <pc:sldMk cId="956576063" sldId="612"/>
        </pc:sldMkLst>
        <pc:spChg chg="mod">
          <ac:chgData name="土田 隼之@明石高専" userId="e0609378-4a17-4694-a71b-0974ecc8b4e7" providerId="ADAL" clId="{546301DF-980A-4ECB-AAB4-A30A63ADC0CB}" dt="2022-06-22T15:27:08.595" v="2128" actId="14100"/>
          <ac:spMkLst>
            <pc:docMk/>
            <pc:sldMk cId="956576063" sldId="612"/>
            <ac:spMk id="3" creationId="{2FD116EB-DE17-404A-8C89-969CA6E555F8}"/>
          </ac:spMkLst>
        </pc:spChg>
        <pc:spChg chg="del">
          <ac:chgData name="土田 隼之@明石高専" userId="e0609378-4a17-4694-a71b-0974ecc8b4e7" providerId="ADAL" clId="{546301DF-980A-4ECB-AAB4-A30A63ADC0CB}" dt="2022-06-22T14:07:06.746" v="38" actId="478"/>
          <ac:spMkLst>
            <pc:docMk/>
            <pc:sldMk cId="956576063" sldId="612"/>
            <ac:spMk id="13" creationId="{37DFC502-5390-460F-9D3E-29A23B52EDE0}"/>
          </ac:spMkLst>
        </pc:spChg>
        <pc:spChg chg="mod">
          <ac:chgData name="土田 隼之@明石高専" userId="e0609378-4a17-4694-a71b-0974ecc8b4e7" providerId="ADAL" clId="{546301DF-980A-4ECB-AAB4-A30A63ADC0CB}" dt="2022-06-22T14:49:43.313" v="80"/>
          <ac:spMkLst>
            <pc:docMk/>
            <pc:sldMk cId="956576063" sldId="612"/>
            <ac:spMk id="14" creationId="{5714ADD6-B090-F5AF-E94D-6A4D88797A52}"/>
          </ac:spMkLst>
        </pc:spChg>
        <pc:spChg chg="mod">
          <ac:chgData name="土田 隼之@明石高専" userId="e0609378-4a17-4694-a71b-0974ecc8b4e7" providerId="ADAL" clId="{546301DF-980A-4ECB-AAB4-A30A63ADC0CB}" dt="2022-06-22T14:49:43.313" v="80"/>
          <ac:spMkLst>
            <pc:docMk/>
            <pc:sldMk cId="956576063" sldId="612"/>
            <ac:spMk id="15" creationId="{6E8C0CFD-1B9C-ABC5-4004-4AF0B5D191EC}"/>
          </ac:spMkLst>
        </pc:spChg>
        <pc:spChg chg="mod">
          <ac:chgData name="土田 隼之@明石高専" userId="e0609378-4a17-4694-a71b-0974ecc8b4e7" providerId="ADAL" clId="{546301DF-980A-4ECB-AAB4-A30A63ADC0CB}" dt="2022-06-22T14:49:43.313" v="80"/>
          <ac:spMkLst>
            <pc:docMk/>
            <pc:sldMk cId="956576063" sldId="612"/>
            <ac:spMk id="16" creationId="{25F90162-B1D6-FF9A-E4A0-892C0E91D634}"/>
          </ac:spMkLst>
        </pc:spChg>
        <pc:spChg chg="mod">
          <ac:chgData name="土田 隼之@明石高専" userId="e0609378-4a17-4694-a71b-0974ecc8b4e7" providerId="ADAL" clId="{546301DF-980A-4ECB-AAB4-A30A63ADC0CB}" dt="2022-06-22T14:49:43.313" v="80"/>
          <ac:spMkLst>
            <pc:docMk/>
            <pc:sldMk cId="956576063" sldId="612"/>
            <ac:spMk id="18" creationId="{3F28C579-9ED5-A392-BD2B-21F1C61B90FF}"/>
          </ac:spMkLst>
        </pc:spChg>
        <pc:spChg chg="mod">
          <ac:chgData name="土田 隼之@明石高専" userId="e0609378-4a17-4694-a71b-0974ecc8b4e7" providerId="ADAL" clId="{546301DF-980A-4ECB-AAB4-A30A63ADC0CB}" dt="2022-06-22T14:49:43.313" v="80"/>
          <ac:spMkLst>
            <pc:docMk/>
            <pc:sldMk cId="956576063" sldId="612"/>
            <ac:spMk id="19" creationId="{3DEC7142-2BD8-2DC8-F13A-DEF0B721F1F3}"/>
          </ac:spMkLst>
        </pc:spChg>
        <pc:spChg chg="mod">
          <ac:chgData name="土田 隼之@明石高専" userId="e0609378-4a17-4694-a71b-0974ecc8b4e7" providerId="ADAL" clId="{546301DF-980A-4ECB-AAB4-A30A63ADC0CB}" dt="2022-06-22T14:49:43.313" v="80"/>
          <ac:spMkLst>
            <pc:docMk/>
            <pc:sldMk cId="956576063" sldId="612"/>
            <ac:spMk id="20" creationId="{0F78EB59-2C0E-EC0B-09EF-6A2FDEB8B58E}"/>
          </ac:spMkLst>
        </pc:spChg>
        <pc:spChg chg="del mod topLvl">
          <ac:chgData name="土田 隼之@明石高専" userId="e0609378-4a17-4694-a71b-0974ecc8b4e7" providerId="ADAL" clId="{546301DF-980A-4ECB-AAB4-A30A63ADC0CB}" dt="2022-06-22T15:26:40.918" v="2089" actId="478"/>
          <ac:spMkLst>
            <pc:docMk/>
            <pc:sldMk cId="956576063" sldId="612"/>
            <ac:spMk id="22" creationId="{6AAFD4C0-C9B2-E00C-6FB8-D94C1EE7FB88}"/>
          </ac:spMkLst>
        </pc:spChg>
        <pc:spChg chg="mod topLvl">
          <ac:chgData name="土田 隼之@明石高専" userId="e0609378-4a17-4694-a71b-0974ecc8b4e7" providerId="ADAL" clId="{546301DF-980A-4ECB-AAB4-A30A63ADC0CB}" dt="2022-06-22T15:45:15.929" v="2624" actId="164"/>
          <ac:spMkLst>
            <pc:docMk/>
            <pc:sldMk cId="956576063" sldId="612"/>
            <ac:spMk id="23" creationId="{9F95987A-6151-1208-5F16-8944AB4FE28F}"/>
          </ac:spMkLst>
        </pc:spChg>
        <pc:spChg chg="del mod topLvl">
          <ac:chgData name="土田 隼之@明石高専" userId="e0609378-4a17-4694-a71b-0974ecc8b4e7" providerId="ADAL" clId="{546301DF-980A-4ECB-AAB4-A30A63ADC0CB}" dt="2022-06-22T15:27:11.603" v="2129" actId="478"/>
          <ac:spMkLst>
            <pc:docMk/>
            <pc:sldMk cId="956576063" sldId="612"/>
            <ac:spMk id="24" creationId="{6FC438CD-8011-9E06-B7CE-DAB4A6F994D1}"/>
          </ac:spMkLst>
        </pc:spChg>
        <pc:spChg chg="add mod">
          <ac:chgData name="土田 隼之@明石高専" userId="e0609378-4a17-4694-a71b-0974ecc8b4e7" providerId="ADAL" clId="{546301DF-980A-4ECB-AAB4-A30A63ADC0CB}" dt="2022-06-22T15:45:15.929" v="2624" actId="164"/>
          <ac:spMkLst>
            <pc:docMk/>
            <pc:sldMk cId="956576063" sldId="612"/>
            <ac:spMk id="25" creationId="{E149A97A-18E8-2BDA-3158-1EE6A929FAC9}"/>
          </ac:spMkLst>
        </pc:spChg>
        <pc:spChg chg="add mod">
          <ac:chgData name="土田 隼之@明石高専" userId="e0609378-4a17-4694-a71b-0974ecc8b4e7" providerId="ADAL" clId="{546301DF-980A-4ECB-AAB4-A30A63ADC0CB}" dt="2022-06-22T15:45:15.929" v="2624" actId="164"/>
          <ac:spMkLst>
            <pc:docMk/>
            <pc:sldMk cId="956576063" sldId="612"/>
            <ac:spMk id="26" creationId="{E8EAC47B-A6FD-1282-84C6-C8AA1F2DDDDB}"/>
          </ac:spMkLst>
        </pc:spChg>
        <pc:spChg chg="add mod">
          <ac:chgData name="土田 隼之@明石高専" userId="e0609378-4a17-4694-a71b-0974ecc8b4e7" providerId="ADAL" clId="{546301DF-980A-4ECB-AAB4-A30A63ADC0CB}" dt="2022-06-22T15:45:15.929" v="2624" actId="164"/>
          <ac:spMkLst>
            <pc:docMk/>
            <pc:sldMk cId="956576063" sldId="612"/>
            <ac:spMk id="27" creationId="{F434F400-38DA-F382-D621-49B2149E3F36}"/>
          </ac:spMkLst>
        </pc:spChg>
        <pc:spChg chg="add mod">
          <ac:chgData name="土田 隼之@明石高専" userId="e0609378-4a17-4694-a71b-0974ecc8b4e7" providerId="ADAL" clId="{546301DF-980A-4ECB-AAB4-A30A63ADC0CB}" dt="2022-06-22T15:45:15.929" v="2624" actId="164"/>
          <ac:spMkLst>
            <pc:docMk/>
            <pc:sldMk cId="956576063" sldId="612"/>
            <ac:spMk id="28" creationId="{F528FACA-B817-F33A-114C-7E0F056A022A}"/>
          </ac:spMkLst>
        </pc:spChg>
        <pc:spChg chg="mod">
          <ac:chgData name="土田 隼之@明石高専" userId="e0609378-4a17-4694-a71b-0974ecc8b4e7" providerId="ADAL" clId="{546301DF-980A-4ECB-AAB4-A30A63ADC0CB}" dt="2022-06-22T15:51:38.541" v="3097"/>
          <ac:spMkLst>
            <pc:docMk/>
            <pc:sldMk cId="956576063" sldId="612"/>
            <ac:spMk id="41" creationId="{85EBB96E-6DD5-5C68-3E75-F7DD9004372F}"/>
          </ac:spMkLst>
        </pc:spChg>
        <pc:spChg chg="mod">
          <ac:chgData name="土田 隼之@明石高専" userId="e0609378-4a17-4694-a71b-0974ecc8b4e7" providerId="ADAL" clId="{546301DF-980A-4ECB-AAB4-A30A63ADC0CB}" dt="2022-06-22T15:51:38.541" v="3097"/>
          <ac:spMkLst>
            <pc:docMk/>
            <pc:sldMk cId="956576063" sldId="612"/>
            <ac:spMk id="42" creationId="{8A643F5F-9AEF-F4C0-ECEE-766C9AC384A6}"/>
          </ac:spMkLst>
        </pc:spChg>
        <pc:spChg chg="mod">
          <ac:chgData name="土田 隼之@明石高専" userId="e0609378-4a17-4694-a71b-0974ecc8b4e7" providerId="ADAL" clId="{546301DF-980A-4ECB-AAB4-A30A63ADC0CB}" dt="2022-06-22T15:51:38.541" v="3097"/>
          <ac:spMkLst>
            <pc:docMk/>
            <pc:sldMk cId="956576063" sldId="612"/>
            <ac:spMk id="43" creationId="{71A064D3-4D3B-F0FF-D10C-9ED4F60E8295}"/>
          </ac:spMkLst>
        </pc:spChg>
        <pc:spChg chg="mod">
          <ac:chgData name="土田 隼之@明石高専" userId="e0609378-4a17-4694-a71b-0974ecc8b4e7" providerId="ADAL" clId="{546301DF-980A-4ECB-AAB4-A30A63ADC0CB}" dt="2022-06-22T15:51:38.541" v="3097"/>
          <ac:spMkLst>
            <pc:docMk/>
            <pc:sldMk cId="956576063" sldId="612"/>
            <ac:spMk id="44" creationId="{34C6505B-AAA3-505C-DA1E-BF50C1319F0E}"/>
          </ac:spMkLst>
        </pc:spChg>
        <pc:spChg chg="mod">
          <ac:chgData name="土田 隼之@明石高専" userId="e0609378-4a17-4694-a71b-0974ecc8b4e7" providerId="ADAL" clId="{546301DF-980A-4ECB-AAB4-A30A63ADC0CB}" dt="2022-06-22T15:51:38.541" v="3097"/>
          <ac:spMkLst>
            <pc:docMk/>
            <pc:sldMk cId="956576063" sldId="612"/>
            <ac:spMk id="45" creationId="{9C5C815B-7F92-B380-2CED-AF335D74F6B6}"/>
          </ac:spMkLst>
        </pc:spChg>
        <pc:grpChg chg="del">
          <ac:chgData name="土田 隼之@明石高専" userId="e0609378-4a17-4694-a71b-0974ecc8b4e7" providerId="ADAL" clId="{546301DF-980A-4ECB-AAB4-A30A63ADC0CB}" dt="2022-06-22T14:49:00.582" v="66" actId="478"/>
          <ac:grpSpMkLst>
            <pc:docMk/>
            <pc:sldMk cId="956576063" sldId="612"/>
            <ac:grpSpMk id="8" creationId="{00000000-0000-0000-0000-000000000000}"/>
          </ac:grpSpMkLst>
        </pc:grpChg>
        <pc:grpChg chg="del">
          <ac:chgData name="土田 隼之@明石高専" userId="e0609378-4a17-4694-a71b-0974ecc8b4e7" providerId="ADAL" clId="{546301DF-980A-4ECB-AAB4-A30A63ADC0CB}" dt="2022-06-22T14:49:00.582" v="66" actId="478"/>
          <ac:grpSpMkLst>
            <pc:docMk/>
            <pc:sldMk cId="956576063" sldId="612"/>
            <ac:grpSpMk id="9" creationId="{00000000-0000-0000-0000-000000000000}"/>
          </ac:grpSpMkLst>
        </pc:grpChg>
        <pc:grpChg chg="add del mod">
          <ac:chgData name="土田 隼之@明石高専" userId="e0609378-4a17-4694-a71b-0974ecc8b4e7" providerId="ADAL" clId="{546301DF-980A-4ECB-AAB4-A30A63ADC0CB}" dt="2022-06-22T15:25:37.845" v="2075" actId="478"/>
          <ac:grpSpMkLst>
            <pc:docMk/>
            <pc:sldMk cId="956576063" sldId="612"/>
            <ac:grpSpMk id="13" creationId="{6CDA1004-CA6B-FDD6-6F0F-D9E1CD6FEDF9}"/>
          </ac:grpSpMkLst>
        </pc:grpChg>
        <pc:grpChg chg="add del mod">
          <ac:chgData name="土田 隼之@明石高専" userId="e0609378-4a17-4694-a71b-0974ecc8b4e7" providerId="ADAL" clId="{546301DF-980A-4ECB-AAB4-A30A63ADC0CB}" dt="2022-06-22T15:25:37.845" v="2075" actId="478"/>
          <ac:grpSpMkLst>
            <pc:docMk/>
            <pc:sldMk cId="956576063" sldId="612"/>
            <ac:grpSpMk id="17" creationId="{A41FD305-C196-5D98-A8C1-7894E69EF001}"/>
          </ac:grpSpMkLst>
        </pc:grpChg>
        <pc:grpChg chg="add del mod">
          <ac:chgData name="土田 隼之@明石高専" userId="e0609378-4a17-4694-a71b-0974ecc8b4e7" providerId="ADAL" clId="{546301DF-980A-4ECB-AAB4-A30A63ADC0CB}" dt="2022-06-22T15:26:38.556" v="2088" actId="165"/>
          <ac:grpSpMkLst>
            <pc:docMk/>
            <pc:sldMk cId="956576063" sldId="612"/>
            <ac:grpSpMk id="21" creationId="{CA5ED43B-2787-31BB-D709-5778D9CB0E6E}"/>
          </ac:grpSpMkLst>
        </pc:grpChg>
        <pc:grpChg chg="add del mod">
          <ac:chgData name="土田 隼之@明石高専" userId="e0609378-4a17-4694-a71b-0974ecc8b4e7" providerId="ADAL" clId="{546301DF-980A-4ECB-AAB4-A30A63ADC0CB}" dt="2022-06-22T15:51:36.597" v="3096" actId="478"/>
          <ac:grpSpMkLst>
            <pc:docMk/>
            <pc:sldMk cId="956576063" sldId="612"/>
            <ac:grpSpMk id="39" creationId="{03E9649C-23B8-071C-BD2C-4D9E880611BE}"/>
          </ac:grpSpMkLst>
        </pc:grpChg>
        <pc:grpChg chg="add mod">
          <ac:chgData name="土田 隼之@明石高専" userId="e0609378-4a17-4694-a71b-0974ecc8b4e7" providerId="ADAL" clId="{546301DF-980A-4ECB-AAB4-A30A63ADC0CB}" dt="2022-06-22T15:51:41.834" v="3098" actId="1076"/>
          <ac:grpSpMkLst>
            <pc:docMk/>
            <pc:sldMk cId="956576063" sldId="612"/>
            <ac:grpSpMk id="40" creationId="{5E0A16AA-9F6B-813A-DA3C-AB83B422D7F1}"/>
          </ac:grpSpMkLst>
        </pc:grpChg>
        <pc:cxnChg chg="add mod">
          <ac:chgData name="土田 隼之@明石高専" userId="e0609378-4a17-4694-a71b-0974ecc8b4e7" providerId="ADAL" clId="{546301DF-980A-4ECB-AAB4-A30A63ADC0CB}" dt="2022-06-22T15:45:15.929" v="2624" actId="164"/>
          <ac:cxnSpMkLst>
            <pc:docMk/>
            <pc:sldMk cId="956576063" sldId="612"/>
            <ac:cxnSpMk id="29" creationId="{FBC7153C-CD89-6FB9-AAB9-DA84994CAAEC}"/>
          </ac:cxnSpMkLst>
        </pc:cxnChg>
        <pc:cxnChg chg="add mod">
          <ac:chgData name="土田 隼之@明石高専" userId="e0609378-4a17-4694-a71b-0974ecc8b4e7" providerId="ADAL" clId="{546301DF-980A-4ECB-AAB4-A30A63ADC0CB}" dt="2022-06-22T15:51:36.597" v="3096" actId="478"/>
          <ac:cxnSpMkLst>
            <pc:docMk/>
            <pc:sldMk cId="956576063" sldId="612"/>
            <ac:cxnSpMk id="31" creationId="{EE21E859-AD93-F9CA-4C15-84A795255018}"/>
          </ac:cxnSpMkLst>
        </pc:cxnChg>
        <pc:cxnChg chg="add mod">
          <ac:chgData name="土田 隼之@明石高専" userId="e0609378-4a17-4694-a71b-0974ecc8b4e7" providerId="ADAL" clId="{546301DF-980A-4ECB-AAB4-A30A63ADC0CB}" dt="2022-06-22T15:51:36.597" v="3096" actId="478"/>
          <ac:cxnSpMkLst>
            <pc:docMk/>
            <pc:sldMk cId="956576063" sldId="612"/>
            <ac:cxnSpMk id="35" creationId="{30818B3C-9714-F33C-72A4-C472493F9BEC}"/>
          </ac:cxnSpMkLst>
        </pc:cxnChg>
        <pc:cxnChg chg="mod">
          <ac:chgData name="土田 隼之@明石高専" userId="e0609378-4a17-4694-a71b-0974ecc8b4e7" providerId="ADAL" clId="{546301DF-980A-4ECB-AAB4-A30A63ADC0CB}" dt="2022-06-22T15:51:38.541" v="3097"/>
          <ac:cxnSpMkLst>
            <pc:docMk/>
            <pc:sldMk cId="956576063" sldId="612"/>
            <ac:cxnSpMk id="46" creationId="{E4DD46C2-6B2A-6703-766E-2B33B342E4D0}"/>
          </ac:cxnSpMkLst>
        </pc:cxnChg>
        <pc:cxnChg chg="mod">
          <ac:chgData name="土田 隼之@明石高専" userId="e0609378-4a17-4694-a71b-0974ecc8b4e7" providerId="ADAL" clId="{546301DF-980A-4ECB-AAB4-A30A63ADC0CB}" dt="2022-06-22T15:51:38.541" v="3097"/>
          <ac:cxnSpMkLst>
            <pc:docMk/>
            <pc:sldMk cId="956576063" sldId="612"/>
            <ac:cxnSpMk id="47" creationId="{27E06BC5-CB04-700A-813E-36BE6FF5030D}"/>
          </ac:cxnSpMkLst>
        </pc:cxnChg>
        <pc:cxnChg chg="mod">
          <ac:chgData name="土田 隼之@明石高専" userId="e0609378-4a17-4694-a71b-0974ecc8b4e7" providerId="ADAL" clId="{546301DF-980A-4ECB-AAB4-A30A63ADC0CB}" dt="2022-06-22T15:51:38.541" v="3097"/>
          <ac:cxnSpMkLst>
            <pc:docMk/>
            <pc:sldMk cId="956576063" sldId="612"/>
            <ac:cxnSpMk id="48" creationId="{956E4960-1EC7-D753-F2D4-10DD65118750}"/>
          </ac:cxnSpMkLst>
        </pc:cxnChg>
      </pc:sldChg>
      <pc:sldChg chg="delSp modSp del mod">
        <pc:chgData name="土田 隼之@明石高専" userId="e0609378-4a17-4694-a71b-0974ecc8b4e7" providerId="ADAL" clId="{546301DF-980A-4ECB-AAB4-A30A63ADC0CB}" dt="2022-06-22T16:41:45.188" v="5877" actId="47"/>
        <pc:sldMkLst>
          <pc:docMk/>
          <pc:sldMk cId="3180457371" sldId="614"/>
        </pc:sldMkLst>
        <pc:spChg chg="mod">
          <ac:chgData name="土田 隼之@明石高専" userId="e0609378-4a17-4694-a71b-0974ecc8b4e7" providerId="ADAL" clId="{546301DF-980A-4ECB-AAB4-A30A63ADC0CB}" dt="2022-06-22T16:02:25.125" v="4201" actId="20577"/>
          <ac:spMkLst>
            <pc:docMk/>
            <pc:sldMk cId="3180457371" sldId="614"/>
            <ac:spMk id="2" creationId="{90ACC06B-BC86-4BB9-8469-3580BDAC54F0}"/>
          </ac:spMkLst>
        </pc:spChg>
        <pc:spChg chg="mod">
          <ac:chgData name="土田 隼之@明石高専" userId="e0609378-4a17-4694-a71b-0974ecc8b4e7" providerId="ADAL" clId="{546301DF-980A-4ECB-AAB4-A30A63ADC0CB}" dt="2022-06-22T15:02:35.166" v="687" actId="20577"/>
          <ac:spMkLst>
            <pc:docMk/>
            <pc:sldMk cId="3180457371" sldId="614"/>
            <ac:spMk id="3" creationId="{6918D823-83FE-445A-88D2-2FE5E9FC9CA5}"/>
          </ac:spMkLst>
        </pc:spChg>
        <pc:spChg chg="del mod">
          <ac:chgData name="土田 隼之@明石高専" userId="e0609378-4a17-4694-a71b-0974ecc8b4e7" providerId="ADAL" clId="{546301DF-980A-4ECB-AAB4-A30A63ADC0CB}" dt="2022-06-22T14:07:25.504" v="42" actId="478"/>
          <ac:spMkLst>
            <pc:docMk/>
            <pc:sldMk cId="3180457371" sldId="614"/>
            <ac:spMk id="13" creationId="{37DFC502-5390-460F-9D3E-29A23B52EDE0}"/>
          </ac:spMkLst>
        </pc:spChg>
      </pc:sldChg>
      <pc:sldChg chg="addSp modSp mod">
        <pc:chgData name="土田 隼之@明石高専" userId="e0609378-4a17-4694-a71b-0974ecc8b4e7" providerId="ADAL" clId="{546301DF-980A-4ECB-AAB4-A30A63ADC0CB}" dt="2022-06-22T16:54:46.284" v="6718"/>
        <pc:sldMkLst>
          <pc:docMk/>
          <pc:sldMk cId="717613779" sldId="619"/>
        </pc:sldMkLst>
        <pc:spChg chg="mod">
          <ac:chgData name="土田 隼之@明石高専" userId="e0609378-4a17-4694-a71b-0974ecc8b4e7" providerId="ADAL" clId="{546301DF-980A-4ECB-AAB4-A30A63ADC0CB}" dt="2022-06-22T16:54:24.238" v="6716" actId="20577"/>
          <ac:spMkLst>
            <pc:docMk/>
            <pc:sldMk cId="717613779" sldId="619"/>
            <ac:spMk id="2" creationId="{1E2B277E-313F-4D6C-B11D-066340E20024}"/>
          </ac:spMkLst>
        </pc:spChg>
        <pc:spChg chg="add mod">
          <ac:chgData name="土田 隼之@明石高専" userId="e0609378-4a17-4694-a71b-0974ecc8b4e7" providerId="ADAL" clId="{546301DF-980A-4ECB-AAB4-A30A63ADC0CB}" dt="2022-06-22T16:54:46.284" v="6718"/>
          <ac:spMkLst>
            <pc:docMk/>
            <pc:sldMk cId="717613779" sldId="619"/>
            <ac:spMk id="11" creationId="{7960F2FC-7B89-8783-940A-4F31D81ADC58}"/>
          </ac:spMkLst>
        </pc:spChg>
      </pc:sldChg>
      <pc:sldChg chg="modSp mod">
        <pc:chgData name="土田 隼之@明石高専" userId="e0609378-4a17-4694-a71b-0974ecc8b4e7" providerId="ADAL" clId="{546301DF-980A-4ECB-AAB4-A30A63ADC0CB}" dt="2022-06-22T16:56:55.426" v="6743" actId="20577"/>
        <pc:sldMkLst>
          <pc:docMk/>
          <pc:sldMk cId="3248269850" sldId="623"/>
        </pc:sldMkLst>
        <pc:spChg chg="mod">
          <ac:chgData name="土田 隼之@明石高専" userId="e0609378-4a17-4694-a71b-0974ecc8b4e7" providerId="ADAL" clId="{546301DF-980A-4ECB-AAB4-A30A63ADC0CB}" dt="2022-06-22T16:56:44.565" v="6724" actId="20577"/>
          <ac:spMkLst>
            <pc:docMk/>
            <pc:sldMk cId="3248269850" sldId="623"/>
            <ac:spMk id="2" creationId="{198735A7-1DE2-470C-8CDD-06E5C4E37E34}"/>
          </ac:spMkLst>
        </pc:spChg>
        <pc:spChg chg="mod">
          <ac:chgData name="土田 隼之@明石高専" userId="e0609378-4a17-4694-a71b-0974ecc8b4e7" providerId="ADAL" clId="{546301DF-980A-4ECB-AAB4-A30A63ADC0CB}" dt="2022-06-22T16:56:55.426" v="6743" actId="20577"/>
          <ac:spMkLst>
            <pc:docMk/>
            <pc:sldMk cId="3248269850" sldId="623"/>
            <ac:spMk id="3" creationId="{928224E0-82BD-4FD0-B812-5EF091AE8744}"/>
          </ac:spMkLst>
        </pc:spChg>
      </pc:sldChg>
      <pc:sldChg chg="del">
        <pc:chgData name="土田 隼之@明石高専" userId="e0609378-4a17-4694-a71b-0974ecc8b4e7" providerId="ADAL" clId="{546301DF-980A-4ECB-AAB4-A30A63ADC0CB}" dt="2022-06-22T14:03:17.776" v="22" actId="47"/>
        <pc:sldMkLst>
          <pc:docMk/>
          <pc:sldMk cId="1212261138" sldId="661"/>
        </pc:sldMkLst>
      </pc:sldChg>
      <pc:sldChg chg="del">
        <pc:chgData name="土田 隼之@明石高専" userId="e0609378-4a17-4694-a71b-0974ecc8b4e7" providerId="ADAL" clId="{546301DF-980A-4ECB-AAB4-A30A63ADC0CB}" dt="2022-06-22T14:03:19.018" v="24" actId="47"/>
        <pc:sldMkLst>
          <pc:docMk/>
          <pc:sldMk cId="2388186239" sldId="662"/>
        </pc:sldMkLst>
      </pc:sldChg>
      <pc:sldChg chg="del">
        <pc:chgData name="土田 隼之@明石高専" userId="e0609378-4a17-4694-a71b-0974ecc8b4e7" providerId="ADAL" clId="{546301DF-980A-4ECB-AAB4-A30A63ADC0CB}" dt="2022-06-22T14:03:14.368" v="16" actId="47"/>
        <pc:sldMkLst>
          <pc:docMk/>
          <pc:sldMk cId="803877169" sldId="664"/>
        </pc:sldMkLst>
      </pc:sldChg>
      <pc:sldChg chg="del">
        <pc:chgData name="土田 隼之@明石高専" userId="e0609378-4a17-4694-a71b-0974ecc8b4e7" providerId="ADAL" clId="{546301DF-980A-4ECB-AAB4-A30A63ADC0CB}" dt="2022-06-22T14:03:15.094" v="17" actId="47"/>
        <pc:sldMkLst>
          <pc:docMk/>
          <pc:sldMk cId="2160969654" sldId="665"/>
        </pc:sldMkLst>
      </pc:sldChg>
      <pc:sldChg chg="addSp modSp">
        <pc:chgData name="土田 隼之@明石高専" userId="e0609378-4a17-4694-a71b-0974ecc8b4e7" providerId="ADAL" clId="{546301DF-980A-4ECB-AAB4-A30A63ADC0CB}" dt="2022-06-22T16:17:40.141" v="5028"/>
        <pc:sldMkLst>
          <pc:docMk/>
          <pc:sldMk cId="3762541557" sldId="667"/>
        </pc:sldMkLst>
        <pc:spChg chg="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5" creationId="{21DB22FA-D5B3-509F-C1EB-C5AF1A94A4B0}"/>
          </ac:spMkLst>
        </pc:spChg>
        <pc:spChg chg="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6" creationId="{62FC0649-AABF-1B04-95AE-F6E8F8EF5953}"/>
          </ac:spMkLst>
        </pc:spChg>
        <pc:spChg chg="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7" creationId="{2204CFE3-CE32-B95B-6997-8FB701B762A1}"/>
          </ac:spMkLst>
        </pc:spChg>
        <pc:spChg chg="add 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8" creationId="{A2A7E9A2-A24B-0E92-1B54-DDBE42816B96}"/>
          </ac:spMkLst>
        </pc:spChg>
        <pc:spChg chg="add 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9" creationId="{D6964125-94CF-19D0-A39D-5A601E0E944A}"/>
          </ac:spMkLst>
        </pc:spChg>
        <pc:spChg chg="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11" creationId="{56573D9F-AB1B-2167-6070-173978DB7BEA}"/>
          </ac:spMkLst>
        </pc:spChg>
        <pc:spChg chg="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12" creationId="{D757B799-EBA0-B985-E22B-CD99A6BC592C}"/>
          </ac:spMkLst>
        </pc:spChg>
        <pc:spChg chg="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13" creationId="{ECD23C6B-F7DA-6177-10DA-0410C148F1CE}"/>
          </ac:spMkLst>
        </pc:spChg>
        <pc:spChg chg="add 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14" creationId="{243FDB10-5154-94E0-B738-C4AB9E190D7E}"/>
          </ac:spMkLst>
        </pc:spChg>
        <pc:spChg chg="add 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15" creationId="{C254CD97-6177-9016-E253-12E53AAFC29B}"/>
          </ac:spMkLst>
        </pc:spChg>
        <pc:spChg chg="add 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17" creationId="{E6FDDC06-4776-6DEC-91E0-252ED553399C}"/>
          </ac:spMkLst>
        </pc:spChg>
        <pc:spChg chg="add 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18" creationId="{B9C836CB-E8DA-8E5B-5805-502B60D1E30F}"/>
          </ac:spMkLst>
        </pc:spChg>
        <pc:spChg chg="add 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19" creationId="{029D598A-9B82-272D-ED1E-4E316B15A0E8}"/>
          </ac:spMkLst>
        </pc:spChg>
        <pc:spChg chg="add mod">
          <ac:chgData name="土田 隼之@明石高専" userId="e0609378-4a17-4694-a71b-0974ecc8b4e7" providerId="ADAL" clId="{546301DF-980A-4ECB-AAB4-A30A63ADC0CB}" dt="2022-06-22T16:17:40.141" v="5028"/>
          <ac:spMkLst>
            <pc:docMk/>
            <pc:sldMk cId="3762541557" sldId="667"/>
            <ac:spMk id="20" creationId="{B2E0B1C2-7896-743E-84F5-B40C58512ABC}"/>
          </ac:spMkLst>
        </pc:spChg>
        <pc:grpChg chg="add mod">
          <ac:chgData name="土田 隼之@明石高専" userId="e0609378-4a17-4694-a71b-0974ecc8b4e7" providerId="ADAL" clId="{546301DF-980A-4ECB-AAB4-A30A63ADC0CB}" dt="2022-06-22T16:17:40.141" v="5028"/>
          <ac:grpSpMkLst>
            <pc:docMk/>
            <pc:sldMk cId="3762541557" sldId="667"/>
            <ac:grpSpMk id="4" creationId="{4C70C2BD-3831-1C04-6B5A-671367E23C58}"/>
          </ac:grpSpMkLst>
        </pc:grpChg>
        <pc:grpChg chg="add mod">
          <ac:chgData name="土田 隼之@明石高専" userId="e0609378-4a17-4694-a71b-0974ecc8b4e7" providerId="ADAL" clId="{546301DF-980A-4ECB-AAB4-A30A63ADC0CB}" dt="2022-06-22T16:17:40.141" v="5028"/>
          <ac:grpSpMkLst>
            <pc:docMk/>
            <pc:sldMk cId="3762541557" sldId="667"/>
            <ac:grpSpMk id="10" creationId="{A12E4B43-23A2-6EB6-8875-38D668ACD8E1}"/>
          </ac:grpSpMkLst>
        </pc:grpChg>
        <pc:cxnChg chg="add mod">
          <ac:chgData name="土田 隼之@明石高専" userId="e0609378-4a17-4694-a71b-0974ecc8b4e7" providerId="ADAL" clId="{546301DF-980A-4ECB-AAB4-A30A63ADC0CB}" dt="2022-06-22T16:17:40.141" v="5028"/>
          <ac:cxnSpMkLst>
            <pc:docMk/>
            <pc:sldMk cId="3762541557" sldId="667"/>
            <ac:cxnSpMk id="16" creationId="{2BCA58A0-A6F2-317D-0417-AAB088627B23}"/>
          </ac:cxnSpMkLst>
        </pc:cxnChg>
      </pc:sldChg>
      <pc:sldChg chg="del">
        <pc:chgData name="土田 隼之@明石高専" userId="e0609378-4a17-4694-a71b-0974ecc8b4e7" providerId="ADAL" clId="{546301DF-980A-4ECB-AAB4-A30A63ADC0CB}" dt="2022-06-22T14:03:22.920" v="30" actId="47"/>
        <pc:sldMkLst>
          <pc:docMk/>
          <pc:sldMk cId="1953295277" sldId="669"/>
        </pc:sldMkLst>
      </pc:sldChg>
      <pc:sldChg chg="del">
        <pc:chgData name="土田 隼之@明石高専" userId="e0609378-4a17-4694-a71b-0974ecc8b4e7" providerId="ADAL" clId="{546301DF-980A-4ECB-AAB4-A30A63ADC0CB}" dt="2022-06-22T14:03:24.559" v="31" actId="47"/>
        <pc:sldMkLst>
          <pc:docMk/>
          <pc:sldMk cId="3839077411" sldId="670"/>
        </pc:sldMkLst>
      </pc:sldChg>
      <pc:sldChg chg="del">
        <pc:chgData name="土田 隼之@明石高専" userId="e0609378-4a17-4694-a71b-0974ecc8b4e7" providerId="ADAL" clId="{546301DF-980A-4ECB-AAB4-A30A63ADC0CB}" dt="2022-06-22T14:03:27.163" v="36" actId="47"/>
        <pc:sldMkLst>
          <pc:docMk/>
          <pc:sldMk cId="700270063" sldId="671"/>
        </pc:sldMkLst>
      </pc:sldChg>
      <pc:sldChg chg="del">
        <pc:chgData name="土田 隼之@明石高専" userId="e0609378-4a17-4694-a71b-0974ecc8b4e7" providerId="ADAL" clId="{546301DF-980A-4ECB-AAB4-A30A63ADC0CB}" dt="2022-06-22T14:03:25.565" v="33" actId="47"/>
        <pc:sldMkLst>
          <pc:docMk/>
          <pc:sldMk cId="379796883" sldId="672"/>
        </pc:sldMkLst>
      </pc:sldChg>
      <pc:sldChg chg="new">
        <pc:chgData name="土田 隼之@明石高専" userId="e0609378-4a17-4694-a71b-0974ecc8b4e7" providerId="ADAL" clId="{546301DF-980A-4ECB-AAB4-A30A63ADC0CB}" dt="2022-06-22T13:51:12.286" v="5" actId="680"/>
        <pc:sldMkLst>
          <pc:docMk/>
          <pc:sldMk cId="3203828662" sldId="673"/>
        </pc:sldMkLst>
      </pc:sldChg>
      <pc:sldChg chg="addSp modSp">
        <pc:chgData name="土田 隼之@明石高専" userId="e0609378-4a17-4694-a71b-0974ecc8b4e7" providerId="ADAL" clId="{546301DF-980A-4ECB-AAB4-A30A63ADC0CB}" dt="2022-06-22T14:02:08.563" v="6"/>
        <pc:sldMkLst>
          <pc:docMk/>
          <pc:sldMk cId="3966090692" sldId="674"/>
        </pc:sldMkLst>
        <pc:spChg chg="add mod">
          <ac:chgData name="土田 隼之@明石高専" userId="e0609378-4a17-4694-a71b-0974ecc8b4e7" providerId="ADAL" clId="{546301DF-980A-4ECB-AAB4-A30A63ADC0CB}" dt="2022-06-22T14:02:08.563" v="6"/>
          <ac:spMkLst>
            <pc:docMk/>
            <pc:sldMk cId="3966090692" sldId="674"/>
            <ac:spMk id="4" creationId="{D55FFB76-B9E1-6C05-74C9-06AD8093A3A5}"/>
          </ac:spMkLst>
        </pc:spChg>
      </pc:sldChg>
      <pc:sldChg chg="addSp modSp">
        <pc:chgData name="土田 隼之@明石高専" userId="e0609378-4a17-4694-a71b-0974ecc8b4e7" providerId="ADAL" clId="{546301DF-980A-4ECB-AAB4-A30A63ADC0CB}" dt="2022-06-22T14:02:51.310" v="7"/>
        <pc:sldMkLst>
          <pc:docMk/>
          <pc:sldMk cId="4203931646" sldId="675"/>
        </pc:sldMkLst>
        <pc:spChg chg="add mod">
          <ac:chgData name="土田 隼之@明石高専" userId="e0609378-4a17-4694-a71b-0974ecc8b4e7" providerId="ADAL" clId="{546301DF-980A-4ECB-AAB4-A30A63ADC0CB}" dt="2022-06-22T14:02:51.310" v="7"/>
          <ac:spMkLst>
            <pc:docMk/>
            <pc:sldMk cId="4203931646" sldId="675"/>
            <ac:spMk id="4" creationId="{0FD84002-B1F7-A4C7-8BF4-798C3A2E6482}"/>
          </ac:spMkLst>
        </pc:spChg>
      </pc:sldChg>
      <pc:sldChg chg="addSp modSp">
        <pc:chgData name="土田 隼之@明石高専" userId="e0609378-4a17-4694-a71b-0974ecc8b4e7" providerId="ADAL" clId="{546301DF-980A-4ECB-AAB4-A30A63ADC0CB}" dt="2022-06-22T14:02:54.012" v="8"/>
        <pc:sldMkLst>
          <pc:docMk/>
          <pc:sldMk cId="2269652142" sldId="676"/>
        </pc:sldMkLst>
        <pc:spChg chg="add mod">
          <ac:chgData name="土田 隼之@明石高専" userId="e0609378-4a17-4694-a71b-0974ecc8b4e7" providerId="ADAL" clId="{546301DF-980A-4ECB-AAB4-A30A63ADC0CB}" dt="2022-06-22T14:02:54.012" v="8"/>
          <ac:spMkLst>
            <pc:docMk/>
            <pc:sldMk cId="2269652142" sldId="676"/>
            <ac:spMk id="6" creationId="{19538163-0115-302F-E2E5-386148DDE50E}"/>
          </ac:spMkLst>
        </pc:spChg>
      </pc:sldChg>
      <pc:sldChg chg="addSp delSp modSp mod">
        <pc:chgData name="土田 隼之@明石高専" userId="e0609378-4a17-4694-a71b-0974ecc8b4e7" providerId="ADAL" clId="{546301DF-980A-4ECB-AAB4-A30A63ADC0CB}" dt="2022-06-22T16:41:28.243" v="5876" actId="20577"/>
        <pc:sldMkLst>
          <pc:docMk/>
          <pc:sldMk cId="1412783021" sldId="677"/>
        </pc:sldMkLst>
        <pc:spChg chg="mod">
          <ac:chgData name="土田 隼之@明石高専" userId="e0609378-4a17-4694-a71b-0974ecc8b4e7" providerId="ADAL" clId="{546301DF-980A-4ECB-AAB4-A30A63ADC0CB}" dt="2022-06-22T16:02:05.273" v="4195" actId="20577"/>
          <ac:spMkLst>
            <pc:docMk/>
            <pc:sldMk cId="1412783021" sldId="677"/>
            <ac:spMk id="2" creationId="{A06BD5D5-6E26-412F-87E0-5B3DFA028040}"/>
          </ac:spMkLst>
        </pc:spChg>
        <pc:spChg chg="mod">
          <ac:chgData name="土田 隼之@明石高専" userId="e0609378-4a17-4694-a71b-0974ecc8b4e7" providerId="ADAL" clId="{546301DF-980A-4ECB-AAB4-A30A63ADC0CB}" dt="2022-06-22T16:31:58.659" v="5113" actId="113"/>
          <ac:spMkLst>
            <pc:docMk/>
            <pc:sldMk cId="1412783021" sldId="677"/>
            <ac:spMk id="3" creationId="{2FD116EB-DE17-404A-8C89-969CA6E555F8}"/>
          </ac:spMkLst>
        </pc:spChg>
        <pc:spChg chg="mod">
          <ac:chgData name="土田 隼之@明石高専" userId="e0609378-4a17-4694-a71b-0974ecc8b4e7" providerId="ADAL" clId="{546301DF-980A-4ECB-AAB4-A30A63ADC0CB}" dt="2022-06-22T14:13:32.431" v="61"/>
          <ac:spMkLst>
            <pc:docMk/>
            <pc:sldMk cId="1412783021" sldId="677"/>
            <ac:spMk id="6" creationId="{51609FEE-9267-0705-F4B8-EF652E08445B}"/>
          </ac:spMkLst>
        </pc:spChg>
        <pc:spChg chg="mod">
          <ac:chgData name="土田 隼之@明石高専" userId="e0609378-4a17-4694-a71b-0974ecc8b4e7" providerId="ADAL" clId="{546301DF-980A-4ECB-AAB4-A30A63ADC0CB}" dt="2022-06-22T14:13:32.431" v="61"/>
          <ac:spMkLst>
            <pc:docMk/>
            <pc:sldMk cId="1412783021" sldId="677"/>
            <ac:spMk id="7" creationId="{0BC3DFE6-EEB3-EEFC-4394-0093825D199E}"/>
          </ac:spMkLst>
        </pc:spChg>
        <pc:spChg chg="mod">
          <ac:chgData name="土田 隼之@明石高専" userId="e0609378-4a17-4694-a71b-0974ecc8b4e7" providerId="ADAL" clId="{546301DF-980A-4ECB-AAB4-A30A63ADC0CB}" dt="2022-06-22T14:13:32.431" v="61"/>
          <ac:spMkLst>
            <pc:docMk/>
            <pc:sldMk cId="1412783021" sldId="677"/>
            <ac:spMk id="8" creationId="{40900531-2022-3DF4-F90F-91EC0DAC0539}"/>
          </ac:spMkLst>
        </pc:spChg>
        <pc:spChg chg="add del mod">
          <ac:chgData name="土田 隼之@明石高専" userId="e0609378-4a17-4694-a71b-0974ecc8b4e7" providerId="ADAL" clId="{546301DF-980A-4ECB-AAB4-A30A63ADC0CB}" dt="2022-06-22T16:17:06.170" v="5020" actId="21"/>
          <ac:spMkLst>
            <pc:docMk/>
            <pc:sldMk cId="1412783021" sldId="677"/>
            <ac:spMk id="9" creationId="{AE9A9188-5815-504A-CFFD-A3863BB917E5}"/>
          </ac:spMkLst>
        </pc:spChg>
        <pc:spChg chg="add del mod">
          <ac:chgData name="土田 隼之@明石高専" userId="e0609378-4a17-4694-a71b-0974ecc8b4e7" providerId="ADAL" clId="{546301DF-980A-4ECB-AAB4-A30A63ADC0CB}" dt="2022-06-22T16:17:06.170" v="5020" actId="21"/>
          <ac:spMkLst>
            <pc:docMk/>
            <pc:sldMk cId="1412783021" sldId="677"/>
            <ac:spMk id="10" creationId="{6B01A98B-983A-1C8B-ABDE-871190B3AB4A}"/>
          </ac:spMkLst>
        </pc:spChg>
        <pc:spChg chg="mod">
          <ac:chgData name="土田 隼之@明石高専" userId="e0609378-4a17-4694-a71b-0974ecc8b4e7" providerId="ADAL" clId="{546301DF-980A-4ECB-AAB4-A30A63ADC0CB}" dt="2022-06-22T14:53:14.113" v="339" actId="20577"/>
          <ac:spMkLst>
            <pc:docMk/>
            <pc:sldMk cId="1412783021" sldId="677"/>
            <ac:spMk id="12" creationId="{0BBA7554-8061-7A98-9124-B54331DB08D0}"/>
          </ac:spMkLst>
        </pc:spChg>
        <pc:spChg chg="mod">
          <ac:chgData name="土田 隼之@明石高専" userId="e0609378-4a17-4694-a71b-0974ecc8b4e7" providerId="ADAL" clId="{546301DF-980A-4ECB-AAB4-A30A63ADC0CB}" dt="2022-06-22T15:09:28.573" v="728" actId="20577"/>
          <ac:spMkLst>
            <pc:docMk/>
            <pc:sldMk cId="1412783021" sldId="677"/>
            <ac:spMk id="13" creationId="{EBFA33F9-75B1-C973-E010-5DA8A0BDB8D9}"/>
          </ac:spMkLst>
        </pc:spChg>
        <pc:spChg chg="mod">
          <ac:chgData name="土田 隼之@明石高専" userId="e0609378-4a17-4694-a71b-0974ecc8b4e7" providerId="ADAL" clId="{546301DF-980A-4ECB-AAB4-A30A63ADC0CB}" dt="2022-06-22T14:54:44.015" v="367" actId="20577"/>
          <ac:spMkLst>
            <pc:docMk/>
            <pc:sldMk cId="1412783021" sldId="677"/>
            <ac:spMk id="14" creationId="{4C023883-20A0-CF95-B2FE-9C5D245546C1}"/>
          </ac:spMkLst>
        </pc:spChg>
        <pc:spChg chg="add del mod">
          <ac:chgData name="土田 隼之@明石高専" userId="e0609378-4a17-4694-a71b-0974ecc8b4e7" providerId="ADAL" clId="{546301DF-980A-4ECB-AAB4-A30A63ADC0CB}" dt="2022-06-22T16:17:06.170" v="5020" actId="21"/>
          <ac:spMkLst>
            <pc:docMk/>
            <pc:sldMk cId="1412783021" sldId="677"/>
            <ac:spMk id="15" creationId="{DECAFB6C-792D-6360-AD5A-9A2EEF11140A}"/>
          </ac:spMkLst>
        </pc:spChg>
        <pc:spChg chg="add del mod">
          <ac:chgData name="土田 隼之@明石高専" userId="e0609378-4a17-4694-a71b-0974ecc8b4e7" providerId="ADAL" clId="{546301DF-980A-4ECB-AAB4-A30A63ADC0CB}" dt="2022-06-22T16:17:06.170" v="5020" actId="21"/>
          <ac:spMkLst>
            <pc:docMk/>
            <pc:sldMk cId="1412783021" sldId="677"/>
            <ac:spMk id="16" creationId="{C5E46450-9DC4-E9E5-B324-17DE80B0533F}"/>
          </ac:spMkLst>
        </pc:spChg>
        <pc:spChg chg="add del mod">
          <ac:chgData name="土田 隼之@明石高専" userId="e0609378-4a17-4694-a71b-0974ecc8b4e7" providerId="ADAL" clId="{546301DF-980A-4ECB-AAB4-A30A63ADC0CB}" dt="2022-06-22T15:09:57.995" v="741" actId="478"/>
          <ac:spMkLst>
            <pc:docMk/>
            <pc:sldMk cId="1412783021" sldId="677"/>
            <ac:spMk id="18" creationId="{7740484A-6256-6451-81B3-9CD6A71C1315}"/>
          </ac:spMkLst>
        </pc:spChg>
        <pc:spChg chg="add del mod">
          <ac:chgData name="土田 隼之@明石高専" userId="e0609378-4a17-4694-a71b-0974ecc8b4e7" providerId="ADAL" clId="{546301DF-980A-4ECB-AAB4-A30A63ADC0CB}" dt="2022-06-22T16:17:06.170" v="5020" actId="21"/>
          <ac:spMkLst>
            <pc:docMk/>
            <pc:sldMk cId="1412783021" sldId="677"/>
            <ac:spMk id="20" creationId="{B37D0A30-EAD1-9759-080E-FD668F2E9489}"/>
          </ac:spMkLst>
        </pc:spChg>
        <pc:spChg chg="add del mod">
          <ac:chgData name="土田 隼之@明石高専" userId="e0609378-4a17-4694-a71b-0974ecc8b4e7" providerId="ADAL" clId="{546301DF-980A-4ECB-AAB4-A30A63ADC0CB}" dt="2022-06-22T16:17:06.170" v="5020" actId="21"/>
          <ac:spMkLst>
            <pc:docMk/>
            <pc:sldMk cId="1412783021" sldId="677"/>
            <ac:spMk id="22" creationId="{F2B997D6-A69F-9345-8DF6-D64B98CE156A}"/>
          </ac:spMkLst>
        </pc:spChg>
        <pc:spChg chg="add del mod">
          <ac:chgData name="土田 隼之@明石高専" userId="e0609378-4a17-4694-a71b-0974ecc8b4e7" providerId="ADAL" clId="{546301DF-980A-4ECB-AAB4-A30A63ADC0CB}" dt="2022-06-22T16:17:06.170" v="5020" actId="21"/>
          <ac:spMkLst>
            <pc:docMk/>
            <pc:sldMk cId="1412783021" sldId="677"/>
            <ac:spMk id="23" creationId="{B498584E-8FFA-DA25-2CC4-915F65FA3DFF}"/>
          </ac:spMkLst>
        </pc:spChg>
        <pc:spChg chg="add del mod">
          <ac:chgData name="土田 隼之@明石高専" userId="e0609378-4a17-4694-a71b-0974ecc8b4e7" providerId="ADAL" clId="{546301DF-980A-4ECB-AAB4-A30A63ADC0CB}" dt="2022-06-22T15:00:55.460" v="634" actId="478"/>
          <ac:spMkLst>
            <pc:docMk/>
            <pc:sldMk cId="1412783021" sldId="677"/>
            <ac:spMk id="24" creationId="{ABCE1700-BE2C-1E57-2B2D-F1B7A9489104}"/>
          </ac:spMkLst>
        </pc:spChg>
        <pc:spChg chg="add del mod">
          <ac:chgData name="土田 隼之@明石高専" userId="e0609378-4a17-4694-a71b-0974ecc8b4e7" providerId="ADAL" clId="{546301DF-980A-4ECB-AAB4-A30A63ADC0CB}" dt="2022-06-22T16:17:06.170" v="5020" actId="21"/>
          <ac:spMkLst>
            <pc:docMk/>
            <pc:sldMk cId="1412783021" sldId="677"/>
            <ac:spMk id="25" creationId="{ED958B14-788C-F726-7B08-8EF5B95867DD}"/>
          </ac:spMkLst>
        </pc:spChg>
        <pc:spChg chg="mod">
          <ac:chgData name="土田 隼之@明石高専" userId="e0609378-4a17-4694-a71b-0974ecc8b4e7" providerId="ADAL" clId="{546301DF-980A-4ECB-AAB4-A30A63ADC0CB}" dt="2022-06-22T16:17:21.077" v="5024"/>
          <ac:spMkLst>
            <pc:docMk/>
            <pc:sldMk cId="1412783021" sldId="677"/>
            <ac:spMk id="30" creationId="{2C80C9C2-29E5-1D78-24CB-CD35F04713D9}"/>
          </ac:spMkLst>
        </pc:spChg>
        <pc:spChg chg="mod">
          <ac:chgData name="土田 隼之@明石高専" userId="e0609378-4a17-4694-a71b-0974ecc8b4e7" providerId="ADAL" clId="{546301DF-980A-4ECB-AAB4-A30A63ADC0CB}" dt="2022-06-22T16:17:21.077" v="5024"/>
          <ac:spMkLst>
            <pc:docMk/>
            <pc:sldMk cId="1412783021" sldId="677"/>
            <ac:spMk id="31" creationId="{91A96B2C-8480-9328-A5F1-BFE61E0B8921}"/>
          </ac:spMkLst>
        </pc:spChg>
        <pc:spChg chg="mod">
          <ac:chgData name="土田 隼之@明石高専" userId="e0609378-4a17-4694-a71b-0974ecc8b4e7" providerId="ADAL" clId="{546301DF-980A-4ECB-AAB4-A30A63ADC0CB}" dt="2022-06-22T16:17:21.077" v="5024"/>
          <ac:spMkLst>
            <pc:docMk/>
            <pc:sldMk cId="1412783021" sldId="677"/>
            <ac:spMk id="32" creationId="{465E9046-CBDA-CCAA-2E17-DA3F03366145}"/>
          </ac:spMkLst>
        </pc:spChg>
        <pc:spChg chg="mod">
          <ac:chgData name="土田 隼之@明石高専" userId="e0609378-4a17-4694-a71b-0974ecc8b4e7" providerId="ADAL" clId="{546301DF-980A-4ECB-AAB4-A30A63ADC0CB}" dt="2022-06-22T16:17:21.077" v="5024"/>
          <ac:spMkLst>
            <pc:docMk/>
            <pc:sldMk cId="1412783021" sldId="677"/>
            <ac:spMk id="33" creationId="{53023A72-AF5E-89B2-5576-2212EB4658A3}"/>
          </ac:spMkLst>
        </pc:spChg>
        <pc:spChg chg="mod">
          <ac:chgData name="土田 隼之@明石高専" userId="e0609378-4a17-4694-a71b-0974ecc8b4e7" providerId="ADAL" clId="{546301DF-980A-4ECB-AAB4-A30A63ADC0CB}" dt="2022-06-22T16:17:21.077" v="5024"/>
          <ac:spMkLst>
            <pc:docMk/>
            <pc:sldMk cId="1412783021" sldId="677"/>
            <ac:spMk id="34" creationId="{6B07E47F-C8F6-BF96-2EA7-5213D73C8A90}"/>
          </ac:spMkLst>
        </pc:spChg>
        <pc:spChg chg="mod">
          <ac:chgData name="土田 隼之@明石高専" userId="e0609378-4a17-4694-a71b-0974ecc8b4e7" providerId="ADAL" clId="{546301DF-980A-4ECB-AAB4-A30A63ADC0CB}" dt="2022-06-22T16:17:21.077" v="5024"/>
          <ac:spMkLst>
            <pc:docMk/>
            <pc:sldMk cId="1412783021" sldId="677"/>
            <ac:spMk id="35" creationId="{229E21CF-E477-D8BD-FF6A-0D0644FD5EC2}"/>
          </ac:spMkLst>
        </pc:spChg>
        <pc:spChg chg="mod">
          <ac:chgData name="土田 隼之@明石高専" userId="e0609378-4a17-4694-a71b-0974ecc8b4e7" providerId="ADAL" clId="{546301DF-980A-4ECB-AAB4-A30A63ADC0CB}" dt="2022-06-22T16:17:21.077" v="5024"/>
          <ac:spMkLst>
            <pc:docMk/>
            <pc:sldMk cId="1412783021" sldId="677"/>
            <ac:spMk id="36" creationId="{8D1CE3D0-D566-BF24-B24B-6210658B95B2}"/>
          </ac:spMkLst>
        </pc:spChg>
        <pc:spChg chg="mod">
          <ac:chgData name="土田 隼之@明石高専" userId="e0609378-4a17-4694-a71b-0974ecc8b4e7" providerId="ADAL" clId="{546301DF-980A-4ECB-AAB4-A30A63ADC0CB}" dt="2022-06-22T16:17:21.077" v="5024"/>
          <ac:spMkLst>
            <pc:docMk/>
            <pc:sldMk cId="1412783021" sldId="677"/>
            <ac:spMk id="37" creationId="{B0505AD1-D657-3CFE-0692-A0B3D720B3EA}"/>
          </ac:spMkLst>
        </pc:spChg>
        <pc:spChg chg="mod">
          <ac:chgData name="土田 隼之@明石高専" userId="e0609378-4a17-4694-a71b-0974ecc8b4e7" providerId="ADAL" clId="{546301DF-980A-4ECB-AAB4-A30A63ADC0CB}" dt="2022-06-22T16:17:21.077" v="5024"/>
          <ac:spMkLst>
            <pc:docMk/>
            <pc:sldMk cId="1412783021" sldId="677"/>
            <ac:spMk id="38" creationId="{935AA03F-2FA9-9BE4-B8D2-C22EF6578332}"/>
          </ac:spMkLst>
        </pc:spChg>
        <pc:spChg chg="add mod">
          <ac:chgData name="土田 隼之@明石高専" userId="e0609378-4a17-4694-a71b-0974ecc8b4e7" providerId="ADAL" clId="{546301DF-980A-4ECB-AAB4-A30A63ADC0CB}" dt="2022-06-22T16:38:08.440" v="5636" actId="1076"/>
          <ac:spMkLst>
            <pc:docMk/>
            <pc:sldMk cId="1412783021" sldId="677"/>
            <ac:spMk id="39" creationId="{FA5CE2CB-7859-0454-CE40-7803129BA828}"/>
          </ac:spMkLst>
        </pc:spChg>
        <pc:spChg chg="add mod">
          <ac:chgData name="土田 隼之@明石高専" userId="e0609378-4a17-4694-a71b-0974ecc8b4e7" providerId="ADAL" clId="{546301DF-980A-4ECB-AAB4-A30A63ADC0CB}" dt="2022-06-22T16:38:08.440" v="5636" actId="1076"/>
          <ac:spMkLst>
            <pc:docMk/>
            <pc:sldMk cId="1412783021" sldId="677"/>
            <ac:spMk id="40" creationId="{C999CC6F-1FD0-50E0-8B25-C0EB8879D6EC}"/>
          </ac:spMkLst>
        </pc:spChg>
        <pc:spChg chg="add mod">
          <ac:chgData name="土田 隼之@明石高専" userId="e0609378-4a17-4694-a71b-0974ecc8b4e7" providerId="ADAL" clId="{546301DF-980A-4ECB-AAB4-A30A63ADC0CB}" dt="2022-06-22T16:40:30.950" v="5805" actId="14100"/>
          <ac:spMkLst>
            <pc:docMk/>
            <pc:sldMk cId="1412783021" sldId="677"/>
            <ac:spMk id="41" creationId="{C23D5CDC-31C5-E94B-DAA8-8A1DD4D48654}"/>
          </ac:spMkLst>
        </pc:spChg>
        <pc:spChg chg="add mod">
          <ac:chgData name="土田 隼之@明石高専" userId="e0609378-4a17-4694-a71b-0974ecc8b4e7" providerId="ADAL" clId="{546301DF-980A-4ECB-AAB4-A30A63ADC0CB}" dt="2022-06-22T16:38:08.440" v="5636" actId="1076"/>
          <ac:spMkLst>
            <pc:docMk/>
            <pc:sldMk cId="1412783021" sldId="677"/>
            <ac:spMk id="42" creationId="{E7F62FEB-423F-F983-E1DC-243A53BC2BDC}"/>
          </ac:spMkLst>
        </pc:spChg>
        <pc:spChg chg="add mod">
          <ac:chgData name="土田 隼之@明石高専" userId="e0609378-4a17-4694-a71b-0974ecc8b4e7" providerId="ADAL" clId="{546301DF-980A-4ECB-AAB4-A30A63ADC0CB}" dt="2022-06-22T16:38:08.440" v="5636" actId="1076"/>
          <ac:spMkLst>
            <pc:docMk/>
            <pc:sldMk cId="1412783021" sldId="677"/>
            <ac:spMk id="43" creationId="{8B08C01B-EFEE-67E1-3EFA-6FFCA990993F}"/>
          </ac:spMkLst>
        </pc:spChg>
        <pc:spChg chg="add mod">
          <ac:chgData name="土田 隼之@明石高専" userId="e0609378-4a17-4694-a71b-0974ecc8b4e7" providerId="ADAL" clId="{546301DF-980A-4ECB-AAB4-A30A63ADC0CB}" dt="2022-06-22T16:40:42.798" v="5809" actId="14100"/>
          <ac:spMkLst>
            <pc:docMk/>
            <pc:sldMk cId="1412783021" sldId="677"/>
            <ac:spMk id="44" creationId="{50CB79DD-3557-0823-15FD-C6865FA6AFCC}"/>
          </ac:spMkLst>
        </pc:spChg>
        <pc:spChg chg="add mod">
          <ac:chgData name="土田 隼之@明石高専" userId="e0609378-4a17-4694-a71b-0974ecc8b4e7" providerId="ADAL" clId="{546301DF-980A-4ECB-AAB4-A30A63ADC0CB}" dt="2022-06-22T16:38:08.440" v="5636" actId="1076"/>
          <ac:spMkLst>
            <pc:docMk/>
            <pc:sldMk cId="1412783021" sldId="677"/>
            <ac:spMk id="45" creationId="{B65D6896-C44A-CB29-1048-FD2118E96E4C}"/>
          </ac:spMkLst>
        </pc:spChg>
        <pc:spChg chg="add mod">
          <ac:chgData name="土田 隼之@明石高専" userId="e0609378-4a17-4694-a71b-0974ecc8b4e7" providerId="ADAL" clId="{546301DF-980A-4ECB-AAB4-A30A63ADC0CB}" dt="2022-06-22T16:41:28.243" v="5876" actId="20577"/>
          <ac:spMkLst>
            <pc:docMk/>
            <pc:sldMk cId="1412783021" sldId="677"/>
            <ac:spMk id="46" creationId="{7F952650-FCBC-8DDF-E386-238005791521}"/>
          </ac:spMkLst>
        </pc:spChg>
        <pc:grpChg chg="add del mod">
          <ac:chgData name="土田 隼之@明石高専" userId="e0609378-4a17-4694-a71b-0974ecc8b4e7" providerId="ADAL" clId="{546301DF-980A-4ECB-AAB4-A30A63ADC0CB}" dt="2022-06-22T16:17:06.170" v="5020" actId="21"/>
          <ac:grpSpMkLst>
            <pc:docMk/>
            <pc:sldMk cId="1412783021" sldId="677"/>
            <ac:grpSpMk id="5" creationId="{EA845636-6268-097D-7E6D-DE6251812BC9}"/>
          </ac:grpSpMkLst>
        </pc:grpChg>
        <pc:grpChg chg="add del mod">
          <ac:chgData name="土田 隼之@明石高専" userId="e0609378-4a17-4694-a71b-0974ecc8b4e7" providerId="ADAL" clId="{546301DF-980A-4ECB-AAB4-A30A63ADC0CB}" dt="2022-06-22T16:17:06.170" v="5020" actId="21"/>
          <ac:grpSpMkLst>
            <pc:docMk/>
            <pc:sldMk cId="1412783021" sldId="677"/>
            <ac:grpSpMk id="11" creationId="{D81D5858-A78B-82D8-97C4-2E8156CADF9A}"/>
          </ac:grpSpMkLst>
        </pc:grpChg>
        <pc:grpChg chg="add mod">
          <ac:chgData name="土田 隼之@明石高専" userId="e0609378-4a17-4694-a71b-0974ecc8b4e7" providerId="ADAL" clId="{546301DF-980A-4ECB-AAB4-A30A63ADC0CB}" dt="2022-06-22T16:38:08.440" v="5636" actId="1076"/>
          <ac:grpSpMkLst>
            <pc:docMk/>
            <pc:sldMk cId="1412783021" sldId="677"/>
            <ac:grpSpMk id="26" creationId="{0EE53800-4667-0DC6-0A89-B37693A5A379}"/>
          </ac:grpSpMkLst>
        </pc:grpChg>
        <pc:grpChg chg="mod">
          <ac:chgData name="土田 隼之@明石高専" userId="e0609378-4a17-4694-a71b-0974ecc8b4e7" providerId="ADAL" clId="{546301DF-980A-4ECB-AAB4-A30A63ADC0CB}" dt="2022-06-22T16:17:21.077" v="5024"/>
          <ac:grpSpMkLst>
            <pc:docMk/>
            <pc:sldMk cId="1412783021" sldId="677"/>
            <ac:grpSpMk id="27" creationId="{3C382412-7068-E8CD-BED4-EDA78141611A}"/>
          </ac:grpSpMkLst>
        </pc:grpChg>
        <pc:grpChg chg="mod">
          <ac:chgData name="土田 隼之@明石高専" userId="e0609378-4a17-4694-a71b-0974ecc8b4e7" providerId="ADAL" clId="{546301DF-980A-4ECB-AAB4-A30A63ADC0CB}" dt="2022-06-22T16:17:21.077" v="5024"/>
          <ac:grpSpMkLst>
            <pc:docMk/>
            <pc:sldMk cId="1412783021" sldId="677"/>
            <ac:grpSpMk id="28" creationId="{794773D6-C181-598A-474D-BF9B2BBB09AA}"/>
          </ac:grpSpMkLst>
        </pc:grpChg>
        <pc:picChg chg="del">
          <ac:chgData name="土田 隼之@明石高専" userId="e0609378-4a17-4694-a71b-0974ecc8b4e7" providerId="ADAL" clId="{546301DF-980A-4ECB-AAB4-A30A63ADC0CB}" dt="2022-06-22T14:13:08.376" v="59" actId="478"/>
          <ac:picMkLst>
            <pc:docMk/>
            <pc:sldMk cId="1412783021" sldId="677"/>
            <ac:picMk id="4" creationId="{00000000-0000-0000-0000-000000000000}"/>
          </ac:picMkLst>
        </pc:picChg>
        <pc:cxnChg chg="add del mod">
          <ac:chgData name="土田 隼之@明石高専" userId="e0609378-4a17-4694-a71b-0974ecc8b4e7" providerId="ADAL" clId="{546301DF-980A-4ECB-AAB4-A30A63ADC0CB}" dt="2022-06-22T16:17:06.170" v="5020" actId="21"/>
          <ac:cxnSpMkLst>
            <pc:docMk/>
            <pc:sldMk cId="1412783021" sldId="677"/>
            <ac:cxnSpMk id="17" creationId="{8EE3C84F-02AC-E7F1-635D-A01867B0D1BF}"/>
          </ac:cxnSpMkLst>
        </pc:cxnChg>
        <pc:cxnChg chg="mod">
          <ac:chgData name="土田 隼之@明石高専" userId="e0609378-4a17-4694-a71b-0974ecc8b4e7" providerId="ADAL" clId="{546301DF-980A-4ECB-AAB4-A30A63ADC0CB}" dt="2022-06-22T16:17:21.077" v="5024"/>
          <ac:cxnSpMkLst>
            <pc:docMk/>
            <pc:sldMk cId="1412783021" sldId="677"/>
            <ac:cxnSpMk id="29" creationId="{13DF2437-8C98-3382-AC12-7927A612C51F}"/>
          </ac:cxnSpMkLst>
        </pc:cxnChg>
      </pc:sldChg>
      <pc:sldChg chg="del">
        <pc:chgData name="土田 隼之@明石高専" userId="e0609378-4a17-4694-a71b-0974ecc8b4e7" providerId="ADAL" clId="{546301DF-980A-4ECB-AAB4-A30A63ADC0CB}" dt="2022-06-22T14:49:49.103" v="82" actId="47"/>
        <pc:sldMkLst>
          <pc:docMk/>
          <pc:sldMk cId="2164070185" sldId="678"/>
        </pc:sldMkLst>
      </pc:sldChg>
      <pc:sldChg chg="delSp modSp mod ord">
        <pc:chgData name="土田 隼之@明石高専" userId="e0609378-4a17-4694-a71b-0974ecc8b4e7" providerId="ADAL" clId="{546301DF-980A-4ECB-AAB4-A30A63ADC0CB}" dt="2022-06-22T16:02:14.680" v="4199" actId="20577"/>
        <pc:sldMkLst>
          <pc:docMk/>
          <pc:sldMk cId="3016675512" sldId="678"/>
        </pc:sldMkLst>
        <pc:spChg chg="mod">
          <ac:chgData name="土田 隼之@明石高専" userId="e0609378-4a17-4694-a71b-0974ecc8b4e7" providerId="ADAL" clId="{546301DF-980A-4ECB-AAB4-A30A63ADC0CB}" dt="2022-06-22T16:02:14.680" v="4199" actId="20577"/>
          <ac:spMkLst>
            <pc:docMk/>
            <pc:sldMk cId="3016675512" sldId="678"/>
            <ac:spMk id="2" creationId="{90ACC06B-BC86-4BB9-8469-3580BDAC54F0}"/>
          </ac:spMkLst>
        </pc:spChg>
        <pc:spChg chg="mod">
          <ac:chgData name="土田 隼之@明石高専" userId="e0609378-4a17-4694-a71b-0974ecc8b4e7" providerId="ADAL" clId="{546301DF-980A-4ECB-AAB4-A30A63ADC0CB}" dt="2022-06-22T15:07:14.262" v="720" actId="14100"/>
          <ac:spMkLst>
            <pc:docMk/>
            <pc:sldMk cId="3016675512" sldId="678"/>
            <ac:spMk id="3" creationId="{6918D823-83FE-445A-88D2-2FE5E9FC9CA5}"/>
          </ac:spMkLst>
        </pc:spChg>
        <pc:spChg chg="del">
          <ac:chgData name="土田 隼之@明石高専" userId="e0609378-4a17-4694-a71b-0974ecc8b4e7" providerId="ADAL" clId="{546301DF-980A-4ECB-AAB4-A30A63ADC0CB}" dt="2022-06-22T15:06:24.184" v="712" actId="478"/>
          <ac:spMkLst>
            <pc:docMk/>
            <pc:sldMk cId="3016675512" sldId="678"/>
            <ac:spMk id="12" creationId="{00000000-0000-0000-0000-000000000000}"/>
          </ac:spMkLst>
        </pc:spChg>
        <pc:spChg chg="del">
          <ac:chgData name="土田 隼之@明石高専" userId="e0609378-4a17-4694-a71b-0974ecc8b4e7" providerId="ADAL" clId="{546301DF-980A-4ECB-AAB4-A30A63ADC0CB}" dt="2022-06-22T15:06:27.966" v="713" actId="478"/>
          <ac:spMkLst>
            <pc:docMk/>
            <pc:sldMk cId="3016675512" sldId="678"/>
            <ac:spMk id="13" creationId="{00000000-0000-0000-0000-000000000000}"/>
          </ac:spMkLst>
        </pc:spChg>
        <pc:spChg chg="mod">
          <ac:chgData name="土田 隼之@明石高専" userId="e0609378-4a17-4694-a71b-0974ecc8b4e7" providerId="ADAL" clId="{546301DF-980A-4ECB-AAB4-A30A63ADC0CB}" dt="2022-06-22T15:07:22.850" v="721" actId="1076"/>
          <ac:spMkLst>
            <pc:docMk/>
            <pc:sldMk cId="3016675512" sldId="678"/>
            <ac:spMk id="27" creationId="{00000000-0000-0000-0000-000000000000}"/>
          </ac:spMkLst>
        </pc:spChg>
        <pc:spChg chg="mod">
          <ac:chgData name="土田 隼之@明石高専" userId="e0609378-4a17-4694-a71b-0974ecc8b4e7" providerId="ADAL" clId="{546301DF-980A-4ECB-AAB4-A30A63ADC0CB}" dt="2022-06-22T15:07:22.850" v="721" actId="1076"/>
          <ac:spMkLst>
            <pc:docMk/>
            <pc:sldMk cId="3016675512" sldId="678"/>
            <ac:spMk id="40" creationId="{00000000-0000-0000-0000-000000000000}"/>
          </ac:spMkLst>
        </pc:spChg>
        <pc:spChg chg="mod">
          <ac:chgData name="土田 隼之@明石高専" userId="e0609378-4a17-4694-a71b-0974ecc8b4e7" providerId="ADAL" clId="{546301DF-980A-4ECB-AAB4-A30A63ADC0CB}" dt="2022-06-22T15:07:22.850" v="721" actId="1076"/>
          <ac:spMkLst>
            <pc:docMk/>
            <pc:sldMk cId="3016675512" sldId="678"/>
            <ac:spMk id="41" creationId="{00000000-0000-0000-0000-000000000000}"/>
          </ac:spMkLst>
        </pc:spChg>
        <pc:spChg chg="mod">
          <ac:chgData name="土田 隼之@明石高専" userId="e0609378-4a17-4694-a71b-0974ecc8b4e7" providerId="ADAL" clId="{546301DF-980A-4ECB-AAB4-A30A63ADC0CB}" dt="2022-06-22T15:07:22.850" v="721" actId="1076"/>
          <ac:spMkLst>
            <pc:docMk/>
            <pc:sldMk cId="3016675512" sldId="678"/>
            <ac:spMk id="49" creationId="{00000000-0000-0000-0000-000000000000}"/>
          </ac:spMkLst>
        </pc:spChg>
        <pc:grpChg chg="mod">
          <ac:chgData name="土田 隼之@明石高専" userId="e0609378-4a17-4694-a71b-0974ecc8b4e7" providerId="ADAL" clId="{546301DF-980A-4ECB-AAB4-A30A63ADC0CB}" dt="2022-06-22T15:07:22.850" v="721" actId="1076"/>
          <ac:grpSpMkLst>
            <pc:docMk/>
            <pc:sldMk cId="3016675512" sldId="678"/>
            <ac:grpSpMk id="26" creationId="{00000000-0000-0000-0000-000000000000}"/>
          </ac:grpSpMkLst>
        </pc:grpChg>
        <pc:grpChg chg="mod">
          <ac:chgData name="土田 隼之@明石高専" userId="e0609378-4a17-4694-a71b-0974ecc8b4e7" providerId="ADAL" clId="{546301DF-980A-4ECB-AAB4-A30A63ADC0CB}" dt="2022-06-22T15:07:22.850" v="721" actId="1076"/>
          <ac:grpSpMkLst>
            <pc:docMk/>
            <pc:sldMk cId="3016675512" sldId="678"/>
            <ac:grpSpMk id="34" creationId="{00000000-0000-0000-0000-000000000000}"/>
          </ac:grpSpMkLst>
        </pc:grpChg>
        <pc:grpChg chg="mod">
          <ac:chgData name="土田 隼之@明石高専" userId="e0609378-4a17-4694-a71b-0974ecc8b4e7" providerId="ADAL" clId="{546301DF-980A-4ECB-AAB4-A30A63ADC0CB}" dt="2022-06-22T15:07:22.850" v="721" actId="1076"/>
          <ac:grpSpMkLst>
            <pc:docMk/>
            <pc:sldMk cId="3016675512" sldId="678"/>
            <ac:grpSpMk id="36" creationId="{00000000-0000-0000-0000-000000000000}"/>
          </ac:grpSpMkLst>
        </pc:grpChg>
        <pc:grpChg chg="mod">
          <ac:chgData name="土田 隼之@明石高専" userId="e0609378-4a17-4694-a71b-0974ecc8b4e7" providerId="ADAL" clId="{546301DF-980A-4ECB-AAB4-A30A63ADC0CB}" dt="2022-06-22T15:07:22.850" v="721" actId="1076"/>
          <ac:grpSpMkLst>
            <pc:docMk/>
            <pc:sldMk cId="3016675512" sldId="678"/>
            <ac:grpSpMk id="42" creationId="{00000000-0000-0000-0000-000000000000}"/>
          </ac:grpSpMkLst>
        </pc:grpChg>
        <pc:grpChg chg="mod">
          <ac:chgData name="土田 隼之@明石高専" userId="e0609378-4a17-4694-a71b-0974ecc8b4e7" providerId="ADAL" clId="{546301DF-980A-4ECB-AAB4-A30A63ADC0CB}" dt="2022-06-22T15:07:22.850" v="721" actId="1076"/>
          <ac:grpSpMkLst>
            <pc:docMk/>
            <pc:sldMk cId="3016675512" sldId="678"/>
            <ac:grpSpMk id="45" creationId="{00000000-0000-0000-0000-000000000000}"/>
          </ac:grpSpMkLst>
        </pc:grpChg>
      </pc:sldChg>
      <pc:sldChg chg="addSp delSp modSp mod ord">
        <pc:chgData name="土田 隼之@明石高専" userId="e0609378-4a17-4694-a71b-0974ecc8b4e7" providerId="ADAL" clId="{546301DF-980A-4ECB-AAB4-A30A63ADC0CB}" dt="2022-06-22T16:16:19.280" v="5016" actId="1076"/>
        <pc:sldMkLst>
          <pc:docMk/>
          <pc:sldMk cId="694876340" sldId="680"/>
        </pc:sldMkLst>
        <pc:spChg chg="mod">
          <ac:chgData name="土田 隼之@明石高専" userId="e0609378-4a17-4694-a71b-0974ecc8b4e7" providerId="ADAL" clId="{546301DF-980A-4ECB-AAB4-A30A63ADC0CB}" dt="2022-06-22T15:19:53.091" v="1544" actId="20577"/>
          <ac:spMkLst>
            <pc:docMk/>
            <pc:sldMk cId="694876340" sldId="680"/>
            <ac:spMk id="2" creationId="{90ACC06B-BC86-4BB9-8469-3580BDAC54F0}"/>
          </ac:spMkLst>
        </pc:spChg>
        <pc:spChg chg="mod">
          <ac:chgData name="土田 隼之@明石高専" userId="e0609378-4a17-4694-a71b-0974ecc8b4e7" providerId="ADAL" clId="{546301DF-980A-4ECB-AAB4-A30A63ADC0CB}" dt="2022-06-22T16:15:44.070" v="4996" actId="1076"/>
          <ac:spMkLst>
            <pc:docMk/>
            <pc:sldMk cId="694876340" sldId="680"/>
            <ac:spMk id="3" creationId="{6918D823-83FE-445A-88D2-2FE5E9FC9CA5}"/>
          </ac:spMkLst>
        </pc:spChg>
        <pc:spChg chg="mod">
          <ac:chgData name="土田 隼之@明石高専" userId="e0609378-4a17-4694-a71b-0974ecc8b4e7" providerId="ADAL" clId="{546301DF-980A-4ECB-AAB4-A30A63ADC0CB}" dt="2022-06-22T15:41:55.363" v="2404"/>
          <ac:spMkLst>
            <pc:docMk/>
            <pc:sldMk cId="694876340" sldId="680"/>
            <ac:spMk id="5" creationId="{BD04D86C-7C8F-AEF0-7D92-EFEF26540940}"/>
          </ac:spMkLst>
        </pc:spChg>
        <pc:spChg chg="add mod">
          <ac:chgData name="土田 隼之@明石高専" userId="e0609378-4a17-4694-a71b-0974ecc8b4e7" providerId="ADAL" clId="{546301DF-980A-4ECB-AAB4-A30A63ADC0CB}" dt="2022-06-22T16:15:50.231" v="5007" actId="1035"/>
          <ac:spMkLst>
            <pc:docMk/>
            <pc:sldMk cId="694876340" sldId="680"/>
            <ac:spMk id="10" creationId="{00117E40-DBD7-73CC-AA0D-CC4C5E40B1DA}"/>
          </ac:spMkLst>
        </pc:spChg>
        <pc:spChg chg="mod">
          <ac:chgData name="土田 隼之@明石高専" userId="e0609378-4a17-4694-a71b-0974ecc8b4e7" providerId="ADAL" clId="{546301DF-980A-4ECB-AAB4-A30A63ADC0CB}" dt="2022-06-22T15:41:55.363" v="2404"/>
          <ac:spMkLst>
            <pc:docMk/>
            <pc:sldMk cId="694876340" sldId="680"/>
            <ac:spMk id="12" creationId="{8DC43FDF-DDC9-3D39-6AE5-B8507EC18B7D}"/>
          </ac:spMkLst>
        </pc:spChg>
        <pc:spChg chg="mod">
          <ac:chgData name="土田 隼之@明石高専" userId="e0609378-4a17-4694-a71b-0974ecc8b4e7" providerId="ADAL" clId="{546301DF-980A-4ECB-AAB4-A30A63ADC0CB}" dt="2022-06-22T15:41:55.363" v="2404"/>
          <ac:spMkLst>
            <pc:docMk/>
            <pc:sldMk cId="694876340" sldId="680"/>
            <ac:spMk id="18" creationId="{64D11477-45A2-FE79-8BB2-8681B555FF68}"/>
          </ac:spMkLst>
        </pc:spChg>
        <pc:spChg chg="add mod">
          <ac:chgData name="土田 隼之@明石高専" userId="e0609378-4a17-4694-a71b-0974ecc8b4e7" providerId="ADAL" clId="{546301DF-980A-4ECB-AAB4-A30A63ADC0CB}" dt="2022-06-22T16:15:50.231" v="5007" actId="1035"/>
          <ac:spMkLst>
            <pc:docMk/>
            <pc:sldMk cId="694876340" sldId="680"/>
            <ac:spMk id="23" creationId="{1355482C-ADCE-AAA8-F728-2C72C1A422AD}"/>
          </ac:spMkLst>
        </pc:spChg>
        <pc:spChg chg="add mod">
          <ac:chgData name="土田 隼之@明石高専" userId="e0609378-4a17-4694-a71b-0974ecc8b4e7" providerId="ADAL" clId="{546301DF-980A-4ECB-AAB4-A30A63ADC0CB}" dt="2022-06-22T16:15:50.231" v="5007" actId="1035"/>
          <ac:spMkLst>
            <pc:docMk/>
            <pc:sldMk cId="694876340" sldId="680"/>
            <ac:spMk id="25" creationId="{FCBC240B-B50A-5C39-3671-163FEB7F162C}"/>
          </ac:spMkLst>
        </pc:spChg>
        <pc:spChg chg="add del mod">
          <ac:chgData name="土田 隼之@明石高専" userId="e0609378-4a17-4694-a71b-0974ecc8b4e7" providerId="ADAL" clId="{546301DF-980A-4ECB-AAB4-A30A63ADC0CB}" dt="2022-06-22T15:42:32.030" v="2463" actId="478"/>
          <ac:spMkLst>
            <pc:docMk/>
            <pc:sldMk cId="694876340" sldId="680"/>
            <ac:spMk id="26" creationId="{809F9447-A696-67CB-4E76-EE415217A481}"/>
          </ac:spMkLst>
        </pc:spChg>
        <pc:spChg chg="add del mod">
          <ac:chgData name="土田 隼之@明石高専" userId="e0609378-4a17-4694-a71b-0974ecc8b4e7" providerId="ADAL" clId="{546301DF-980A-4ECB-AAB4-A30A63ADC0CB}" dt="2022-06-22T15:43:13.339" v="2549" actId="478"/>
          <ac:spMkLst>
            <pc:docMk/>
            <pc:sldMk cId="694876340" sldId="680"/>
            <ac:spMk id="27" creationId="{5C5255CA-C71D-D4ED-581C-D196E04AACAC}"/>
          </ac:spMkLst>
        </pc:spChg>
        <pc:spChg chg="add mod">
          <ac:chgData name="土田 隼之@明石高専" userId="e0609378-4a17-4694-a71b-0974ecc8b4e7" providerId="ADAL" clId="{546301DF-980A-4ECB-AAB4-A30A63ADC0CB}" dt="2022-06-22T16:15:50.231" v="5007" actId="1035"/>
          <ac:spMkLst>
            <pc:docMk/>
            <pc:sldMk cId="694876340" sldId="680"/>
            <ac:spMk id="32" creationId="{8243A905-5210-0087-D629-5628078EE8A7}"/>
          </ac:spMkLst>
        </pc:spChg>
        <pc:spChg chg="add mod">
          <ac:chgData name="土田 隼之@明石高専" userId="e0609378-4a17-4694-a71b-0974ecc8b4e7" providerId="ADAL" clId="{546301DF-980A-4ECB-AAB4-A30A63ADC0CB}" dt="2022-06-22T16:15:50.231" v="5007" actId="1035"/>
          <ac:spMkLst>
            <pc:docMk/>
            <pc:sldMk cId="694876340" sldId="680"/>
            <ac:spMk id="33" creationId="{4435DD26-D269-F5F0-1E65-ADAA3F0DC773}"/>
          </ac:spMkLst>
        </pc:spChg>
        <pc:spChg chg="add mod">
          <ac:chgData name="土田 隼之@明石高専" userId="e0609378-4a17-4694-a71b-0974ecc8b4e7" providerId="ADAL" clId="{546301DF-980A-4ECB-AAB4-A30A63ADC0CB}" dt="2022-06-22T16:15:50.231" v="5007" actId="1035"/>
          <ac:spMkLst>
            <pc:docMk/>
            <pc:sldMk cId="694876340" sldId="680"/>
            <ac:spMk id="34" creationId="{5F4E8B21-0F44-0D0F-D5A6-540419432B9B}"/>
          </ac:spMkLst>
        </pc:spChg>
        <pc:spChg chg="add mod">
          <ac:chgData name="土田 隼之@明石高専" userId="e0609378-4a17-4694-a71b-0974ecc8b4e7" providerId="ADAL" clId="{546301DF-980A-4ECB-AAB4-A30A63ADC0CB}" dt="2022-06-22T16:15:50.231" v="5007" actId="1035"/>
          <ac:spMkLst>
            <pc:docMk/>
            <pc:sldMk cId="694876340" sldId="680"/>
            <ac:spMk id="44" creationId="{EF5F24A2-99BF-79A9-DA3C-0809D9568706}"/>
          </ac:spMkLst>
        </pc:spChg>
        <pc:spChg chg="add mod">
          <ac:chgData name="土田 隼之@明石高専" userId="e0609378-4a17-4694-a71b-0974ecc8b4e7" providerId="ADAL" clId="{546301DF-980A-4ECB-AAB4-A30A63ADC0CB}" dt="2022-06-22T16:16:19.280" v="5016" actId="1076"/>
          <ac:spMkLst>
            <pc:docMk/>
            <pc:sldMk cId="694876340" sldId="680"/>
            <ac:spMk id="49" creationId="{4F66214D-E2BF-1223-456C-8AD6830C2C96}"/>
          </ac:spMkLst>
        </pc:spChg>
        <pc:grpChg chg="add mod">
          <ac:chgData name="土田 隼之@明石高専" userId="e0609378-4a17-4694-a71b-0974ecc8b4e7" providerId="ADAL" clId="{546301DF-980A-4ECB-AAB4-A30A63ADC0CB}" dt="2022-06-22T16:15:50.231" v="5007" actId="1035"/>
          <ac:grpSpMkLst>
            <pc:docMk/>
            <pc:sldMk cId="694876340" sldId="680"/>
            <ac:grpSpMk id="4" creationId="{283F048B-87E1-3E27-1704-3210F8106D20}"/>
          </ac:grpSpMkLst>
        </pc:grpChg>
        <pc:grpChg chg="add mod">
          <ac:chgData name="土田 隼之@明石高専" userId="e0609378-4a17-4694-a71b-0974ecc8b4e7" providerId="ADAL" clId="{546301DF-980A-4ECB-AAB4-A30A63ADC0CB}" dt="2022-06-22T16:15:50.231" v="5007" actId="1035"/>
          <ac:grpSpMkLst>
            <pc:docMk/>
            <pc:sldMk cId="694876340" sldId="680"/>
            <ac:grpSpMk id="11" creationId="{B17C3109-020F-3421-2F2E-0784DC0D9F5E}"/>
          </ac:grpSpMkLst>
        </pc:grpChg>
        <pc:grpChg chg="add del mod">
          <ac:chgData name="土田 隼之@明石高専" userId="e0609378-4a17-4694-a71b-0974ecc8b4e7" providerId="ADAL" clId="{546301DF-980A-4ECB-AAB4-A30A63ADC0CB}" dt="2022-06-22T15:42:32.030" v="2463" actId="478"/>
          <ac:grpSpMkLst>
            <pc:docMk/>
            <pc:sldMk cId="694876340" sldId="680"/>
            <ac:grpSpMk id="17" creationId="{73402D04-FAF3-5739-4AC6-1D314FA23061}"/>
          </ac:grpSpMkLst>
        </pc:grpChg>
        <pc:picChg chg="add del mod">
          <ac:chgData name="土田 隼之@明石高専" userId="e0609378-4a17-4694-a71b-0974ecc8b4e7" providerId="ADAL" clId="{546301DF-980A-4ECB-AAB4-A30A63ADC0CB}" dt="2022-06-22T15:51:46.058" v="3099" actId="478"/>
          <ac:picMkLst>
            <pc:docMk/>
            <pc:sldMk cId="694876340" sldId="680"/>
            <ac:picMk id="43" creationId="{48B1A0C3-85AC-7398-0578-EE07538FBBE9}"/>
          </ac:picMkLst>
        </pc:picChg>
        <pc:picChg chg="add mod">
          <ac:chgData name="土田 隼之@明石高専" userId="e0609378-4a17-4694-a71b-0974ecc8b4e7" providerId="ADAL" clId="{546301DF-980A-4ECB-AAB4-A30A63ADC0CB}" dt="2022-06-22T16:16:03.952" v="5012" actId="1076"/>
          <ac:picMkLst>
            <pc:docMk/>
            <pc:sldMk cId="694876340" sldId="680"/>
            <ac:picMk id="47" creationId="{D938C6A0-25AB-C4AC-4A7B-856CBE24DB44}"/>
          </ac:picMkLst>
        </pc:picChg>
        <pc:picChg chg="add mod">
          <ac:chgData name="土田 隼之@明石高専" userId="e0609378-4a17-4694-a71b-0974ecc8b4e7" providerId="ADAL" clId="{546301DF-980A-4ECB-AAB4-A30A63ADC0CB}" dt="2022-06-22T16:16:10.328" v="5014" actId="1076"/>
          <ac:picMkLst>
            <pc:docMk/>
            <pc:sldMk cId="694876340" sldId="680"/>
            <ac:picMk id="48" creationId="{F3456062-4862-BFCD-2073-71A6451CFCA3}"/>
          </ac:picMkLst>
        </pc:picChg>
        <pc:cxnChg chg="mod">
          <ac:chgData name="土田 隼之@明石高専" userId="e0609378-4a17-4694-a71b-0974ecc8b4e7" providerId="ADAL" clId="{546301DF-980A-4ECB-AAB4-A30A63ADC0CB}" dt="2022-06-22T15:41:55.363" v="2404"/>
          <ac:cxnSpMkLst>
            <pc:docMk/>
            <pc:sldMk cId="694876340" sldId="680"/>
            <ac:cxnSpMk id="6" creationId="{6F5E2837-FFE4-4607-2C3F-EA25940D323D}"/>
          </ac:cxnSpMkLst>
        </pc:cxnChg>
        <pc:cxnChg chg="mod">
          <ac:chgData name="土田 隼之@明石高専" userId="e0609378-4a17-4694-a71b-0974ecc8b4e7" providerId="ADAL" clId="{546301DF-980A-4ECB-AAB4-A30A63ADC0CB}" dt="2022-06-22T15:41:55.363" v="2404"/>
          <ac:cxnSpMkLst>
            <pc:docMk/>
            <pc:sldMk cId="694876340" sldId="680"/>
            <ac:cxnSpMk id="7" creationId="{F8F3AA97-9E92-587C-C44C-83E49E205490}"/>
          </ac:cxnSpMkLst>
        </pc:cxnChg>
        <pc:cxnChg chg="mod">
          <ac:chgData name="土田 隼之@明石高専" userId="e0609378-4a17-4694-a71b-0974ecc8b4e7" providerId="ADAL" clId="{546301DF-980A-4ECB-AAB4-A30A63ADC0CB}" dt="2022-06-22T15:41:55.363" v="2404"/>
          <ac:cxnSpMkLst>
            <pc:docMk/>
            <pc:sldMk cId="694876340" sldId="680"/>
            <ac:cxnSpMk id="8" creationId="{0D7370E9-5B34-A43D-E293-9093474AF6BF}"/>
          </ac:cxnSpMkLst>
        </pc:cxnChg>
        <pc:cxnChg chg="mod">
          <ac:chgData name="土田 隼之@明石高専" userId="e0609378-4a17-4694-a71b-0974ecc8b4e7" providerId="ADAL" clId="{546301DF-980A-4ECB-AAB4-A30A63ADC0CB}" dt="2022-06-22T15:41:55.363" v="2404"/>
          <ac:cxnSpMkLst>
            <pc:docMk/>
            <pc:sldMk cId="694876340" sldId="680"/>
            <ac:cxnSpMk id="9" creationId="{D5804DBF-A356-C15A-31B8-212DF94A6F17}"/>
          </ac:cxnSpMkLst>
        </pc:cxnChg>
        <pc:cxnChg chg="mod">
          <ac:chgData name="土田 隼之@明石高専" userId="e0609378-4a17-4694-a71b-0974ecc8b4e7" providerId="ADAL" clId="{546301DF-980A-4ECB-AAB4-A30A63ADC0CB}" dt="2022-06-22T15:41:55.363" v="2404"/>
          <ac:cxnSpMkLst>
            <pc:docMk/>
            <pc:sldMk cId="694876340" sldId="680"/>
            <ac:cxnSpMk id="13" creationId="{80C69979-A74B-7515-EE22-EB17CDAF79CD}"/>
          </ac:cxnSpMkLst>
        </pc:cxnChg>
        <pc:cxnChg chg="mod">
          <ac:chgData name="土田 隼之@明石高専" userId="e0609378-4a17-4694-a71b-0974ecc8b4e7" providerId="ADAL" clId="{546301DF-980A-4ECB-AAB4-A30A63ADC0CB}" dt="2022-06-22T15:41:55.363" v="2404"/>
          <ac:cxnSpMkLst>
            <pc:docMk/>
            <pc:sldMk cId="694876340" sldId="680"/>
            <ac:cxnSpMk id="14" creationId="{714F1DF4-68CC-496E-7DB9-798503591684}"/>
          </ac:cxnSpMkLst>
        </pc:cxnChg>
        <pc:cxnChg chg="mod">
          <ac:chgData name="土田 隼之@明石高専" userId="e0609378-4a17-4694-a71b-0974ecc8b4e7" providerId="ADAL" clId="{546301DF-980A-4ECB-AAB4-A30A63ADC0CB}" dt="2022-06-22T15:41:55.363" v="2404"/>
          <ac:cxnSpMkLst>
            <pc:docMk/>
            <pc:sldMk cId="694876340" sldId="680"/>
            <ac:cxnSpMk id="15" creationId="{FD7C73E4-D544-863A-85C6-B9D56BC1FA86}"/>
          </ac:cxnSpMkLst>
        </pc:cxnChg>
        <pc:cxnChg chg="mod">
          <ac:chgData name="土田 隼之@明石高専" userId="e0609378-4a17-4694-a71b-0974ecc8b4e7" providerId="ADAL" clId="{546301DF-980A-4ECB-AAB4-A30A63ADC0CB}" dt="2022-06-22T15:41:55.363" v="2404"/>
          <ac:cxnSpMkLst>
            <pc:docMk/>
            <pc:sldMk cId="694876340" sldId="680"/>
            <ac:cxnSpMk id="16" creationId="{89AE1AAC-4E7F-5074-0C1D-6F8DD9CF6CBB}"/>
          </ac:cxnSpMkLst>
        </pc:cxnChg>
        <pc:cxnChg chg="mod">
          <ac:chgData name="土田 隼之@明石高専" userId="e0609378-4a17-4694-a71b-0974ecc8b4e7" providerId="ADAL" clId="{546301DF-980A-4ECB-AAB4-A30A63ADC0CB}" dt="2022-06-22T15:42:32.030" v="2463" actId="478"/>
          <ac:cxnSpMkLst>
            <pc:docMk/>
            <pc:sldMk cId="694876340" sldId="680"/>
            <ac:cxnSpMk id="19" creationId="{73578B72-08A5-5E0B-7058-F5174B0A4870}"/>
          </ac:cxnSpMkLst>
        </pc:cxnChg>
        <pc:cxnChg chg="mod">
          <ac:chgData name="土田 隼之@明石高専" userId="e0609378-4a17-4694-a71b-0974ecc8b4e7" providerId="ADAL" clId="{546301DF-980A-4ECB-AAB4-A30A63ADC0CB}" dt="2022-06-22T15:41:55.363" v="2404"/>
          <ac:cxnSpMkLst>
            <pc:docMk/>
            <pc:sldMk cId="694876340" sldId="680"/>
            <ac:cxnSpMk id="20" creationId="{93D0B392-1D2E-1771-02BA-A6A173D4C288}"/>
          </ac:cxnSpMkLst>
        </pc:cxnChg>
        <pc:cxnChg chg="mod">
          <ac:chgData name="土田 隼之@明石高専" userId="e0609378-4a17-4694-a71b-0974ecc8b4e7" providerId="ADAL" clId="{546301DF-980A-4ECB-AAB4-A30A63ADC0CB}" dt="2022-06-22T15:41:55.363" v="2404"/>
          <ac:cxnSpMkLst>
            <pc:docMk/>
            <pc:sldMk cId="694876340" sldId="680"/>
            <ac:cxnSpMk id="21" creationId="{04ECAF92-F9DC-428A-3325-993934C2DC8A}"/>
          </ac:cxnSpMkLst>
        </pc:cxnChg>
        <pc:cxnChg chg="mod">
          <ac:chgData name="土田 隼之@明石高専" userId="e0609378-4a17-4694-a71b-0974ecc8b4e7" providerId="ADAL" clId="{546301DF-980A-4ECB-AAB4-A30A63ADC0CB}" dt="2022-06-22T15:41:55.363" v="2404"/>
          <ac:cxnSpMkLst>
            <pc:docMk/>
            <pc:sldMk cId="694876340" sldId="680"/>
            <ac:cxnSpMk id="22" creationId="{F45BA689-9A5A-A5B8-5090-6DE6984BC4BC}"/>
          </ac:cxnSpMkLst>
        </pc:cxnChg>
        <pc:cxnChg chg="add mod">
          <ac:chgData name="土田 隼之@明石高専" userId="e0609378-4a17-4694-a71b-0974ecc8b4e7" providerId="ADAL" clId="{546301DF-980A-4ECB-AAB4-A30A63ADC0CB}" dt="2022-06-22T16:15:50.231" v="5007" actId="1035"/>
          <ac:cxnSpMkLst>
            <pc:docMk/>
            <pc:sldMk cId="694876340" sldId="680"/>
            <ac:cxnSpMk id="24" creationId="{C8807293-5306-55D4-3C4C-C081ED1026A2}"/>
          </ac:cxnSpMkLst>
        </pc:cxnChg>
        <pc:cxnChg chg="add mod">
          <ac:chgData name="土田 隼之@明石高専" userId="e0609378-4a17-4694-a71b-0974ecc8b4e7" providerId="ADAL" clId="{546301DF-980A-4ECB-AAB4-A30A63ADC0CB}" dt="2022-06-22T16:15:50.231" v="5007" actId="1035"/>
          <ac:cxnSpMkLst>
            <pc:docMk/>
            <pc:sldMk cId="694876340" sldId="680"/>
            <ac:cxnSpMk id="28" creationId="{43524376-828A-1B69-4E41-C3B46DB98520}"/>
          </ac:cxnSpMkLst>
        </pc:cxnChg>
        <pc:cxnChg chg="add del mod">
          <ac:chgData name="土田 隼之@明石高専" userId="e0609378-4a17-4694-a71b-0974ecc8b4e7" providerId="ADAL" clId="{546301DF-980A-4ECB-AAB4-A30A63ADC0CB}" dt="2022-06-22T15:43:11.371" v="2548" actId="478"/>
          <ac:cxnSpMkLst>
            <pc:docMk/>
            <pc:sldMk cId="694876340" sldId="680"/>
            <ac:cxnSpMk id="29" creationId="{900906A9-0486-2921-D9D9-7F5FB7A22780}"/>
          </ac:cxnSpMkLst>
        </pc:cxnChg>
        <pc:cxnChg chg="add del mod">
          <ac:chgData name="土田 隼之@明石高専" userId="e0609378-4a17-4694-a71b-0974ecc8b4e7" providerId="ADAL" clId="{546301DF-980A-4ECB-AAB4-A30A63ADC0CB}" dt="2022-06-22T15:43:15.591" v="2550" actId="478"/>
          <ac:cxnSpMkLst>
            <pc:docMk/>
            <pc:sldMk cId="694876340" sldId="680"/>
            <ac:cxnSpMk id="30" creationId="{20337FD9-146C-9631-FBD9-B9B23CE45372}"/>
          </ac:cxnSpMkLst>
        </pc:cxnChg>
        <pc:cxnChg chg="add del mod">
          <ac:chgData name="土田 隼之@明石高専" userId="e0609378-4a17-4694-a71b-0974ecc8b4e7" providerId="ADAL" clId="{546301DF-980A-4ECB-AAB4-A30A63ADC0CB}" dt="2022-06-22T15:43:09.438" v="2547" actId="478"/>
          <ac:cxnSpMkLst>
            <pc:docMk/>
            <pc:sldMk cId="694876340" sldId="680"/>
            <ac:cxnSpMk id="31" creationId="{53D43169-238F-AA30-9AB3-383074A6F94F}"/>
          </ac:cxnSpMkLst>
        </pc:cxnChg>
        <pc:cxnChg chg="add mod">
          <ac:chgData name="土田 隼之@明石高専" userId="e0609378-4a17-4694-a71b-0974ecc8b4e7" providerId="ADAL" clId="{546301DF-980A-4ECB-AAB4-A30A63ADC0CB}" dt="2022-06-22T16:15:50.231" v="5007" actId="1035"/>
          <ac:cxnSpMkLst>
            <pc:docMk/>
            <pc:sldMk cId="694876340" sldId="680"/>
            <ac:cxnSpMk id="35" creationId="{FD0ED0C8-F6BD-54AB-316C-97EDC102D58C}"/>
          </ac:cxnSpMkLst>
        </pc:cxnChg>
      </pc:sldChg>
      <pc:sldChg chg="addSp delSp modSp mod">
        <pc:chgData name="土田 隼之@明石高専" userId="e0609378-4a17-4694-a71b-0974ecc8b4e7" providerId="ADAL" clId="{546301DF-980A-4ECB-AAB4-A30A63ADC0CB}" dt="2022-06-22T15:58:10.837" v="3705" actId="20577"/>
        <pc:sldMkLst>
          <pc:docMk/>
          <pc:sldMk cId="1359942659" sldId="681"/>
        </pc:sldMkLst>
        <pc:spChg chg="mod">
          <ac:chgData name="土田 隼之@明石高専" userId="e0609378-4a17-4694-a71b-0974ecc8b4e7" providerId="ADAL" clId="{546301DF-980A-4ECB-AAB4-A30A63ADC0CB}" dt="2022-06-22T15:58:10.837" v="3705" actId="20577"/>
          <ac:spMkLst>
            <pc:docMk/>
            <pc:sldMk cId="1359942659" sldId="681"/>
            <ac:spMk id="2" creationId="{A06BD5D5-6E26-412F-87E0-5B3DFA028040}"/>
          </ac:spMkLst>
        </pc:spChg>
        <pc:spChg chg="mod">
          <ac:chgData name="土田 隼之@明石高専" userId="e0609378-4a17-4694-a71b-0974ecc8b4e7" providerId="ADAL" clId="{546301DF-980A-4ECB-AAB4-A30A63ADC0CB}" dt="2022-06-22T15:50:49.190" v="3091" actId="27636"/>
          <ac:spMkLst>
            <pc:docMk/>
            <pc:sldMk cId="1359942659" sldId="681"/>
            <ac:spMk id="3" creationId="{2FD116EB-DE17-404A-8C89-969CA6E555F8}"/>
          </ac:spMkLst>
        </pc:spChg>
        <pc:spChg chg="del">
          <ac:chgData name="土田 隼之@明石高専" userId="e0609378-4a17-4694-a71b-0974ecc8b4e7" providerId="ADAL" clId="{546301DF-980A-4ECB-AAB4-A30A63ADC0CB}" dt="2022-06-22T15:23:12.199" v="1734" actId="478"/>
          <ac:spMkLst>
            <pc:docMk/>
            <pc:sldMk cId="1359942659" sldId="681"/>
            <ac:spMk id="9" creationId="{AE9A9188-5815-504A-CFFD-A3863BB917E5}"/>
          </ac:spMkLst>
        </pc:spChg>
        <pc:spChg chg="del">
          <ac:chgData name="土田 隼之@明石高専" userId="e0609378-4a17-4694-a71b-0974ecc8b4e7" providerId="ADAL" clId="{546301DF-980A-4ECB-AAB4-A30A63ADC0CB}" dt="2022-06-22T15:23:12.199" v="1734" actId="478"/>
          <ac:spMkLst>
            <pc:docMk/>
            <pc:sldMk cId="1359942659" sldId="681"/>
            <ac:spMk id="10" creationId="{6B01A98B-983A-1C8B-ABDE-871190B3AB4A}"/>
          </ac:spMkLst>
        </pc:spChg>
        <pc:spChg chg="del">
          <ac:chgData name="土田 隼之@明石高専" userId="e0609378-4a17-4694-a71b-0974ecc8b4e7" providerId="ADAL" clId="{546301DF-980A-4ECB-AAB4-A30A63ADC0CB}" dt="2022-06-22T15:23:12.199" v="1734" actId="478"/>
          <ac:spMkLst>
            <pc:docMk/>
            <pc:sldMk cId="1359942659" sldId="681"/>
            <ac:spMk id="15" creationId="{DECAFB6C-792D-6360-AD5A-9A2EEF11140A}"/>
          </ac:spMkLst>
        </pc:spChg>
        <pc:spChg chg="del">
          <ac:chgData name="土田 隼之@明石高専" userId="e0609378-4a17-4694-a71b-0974ecc8b4e7" providerId="ADAL" clId="{546301DF-980A-4ECB-AAB4-A30A63ADC0CB}" dt="2022-06-22T15:23:12.199" v="1734" actId="478"/>
          <ac:spMkLst>
            <pc:docMk/>
            <pc:sldMk cId="1359942659" sldId="681"/>
            <ac:spMk id="16" creationId="{C5E46450-9DC4-E9E5-B324-17DE80B0533F}"/>
          </ac:spMkLst>
        </pc:spChg>
        <pc:spChg chg="del">
          <ac:chgData name="土田 隼之@明石高専" userId="e0609378-4a17-4694-a71b-0974ecc8b4e7" providerId="ADAL" clId="{546301DF-980A-4ECB-AAB4-A30A63ADC0CB}" dt="2022-06-22T15:23:12.199" v="1734" actId="478"/>
          <ac:spMkLst>
            <pc:docMk/>
            <pc:sldMk cId="1359942659" sldId="681"/>
            <ac:spMk id="20" creationId="{B37D0A30-EAD1-9759-080E-FD668F2E9489}"/>
          </ac:spMkLst>
        </pc:spChg>
        <pc:spChg chg="del">
          <ac:chgData name="土田 隼之@明石高専" userId="e0609378-4a17-4694-a71b-0974ecc8b4e7" providerId="ADAL" clId="{546301DF-980A-4ECB-AAB4-A30A63ADC0CB}" dt="2022-06-22T15:23:12.199" v="1734" actId="478"/>
          <ac:spMkLst>
            <pc:docMk/>
            <pc:sldMk cId="1359942659" sldId="681"/>
            <ac:spMk id="22" creationId="{F2B997D6-A69F-9345-8DF6-D64B98CE156A}"/>
          </ac:spMkLst>
        </pc:spChg>
        <pc:spChg chg="del">
          <ac:chgData name="土田 隼之@明石高専" userId="e0609378-4a17-4694-a71b-0974ecc8b4e7" providerId="ADAL" clId="{546301DF-980A-4ECB-AAB4-A30A63ADC0CB}" dt="2022-06-22T15:23:12.199" v="1734" actId="478"/>
          <ac:spMkLst>
            <pc:docMk/>
            <pc:sldMk cId="1359942659" sldId="681"/>
            <ac:spMk id="23" creationId="{B498584E-8FFA-DA25-2CC4-915F65FA3DFF}"/>
          </ac:spMkLst>
        </pc:spChg>
        <pc:spChg chg="mod">
          <ac:chgData name="土田 隼之@明石高専" userId="e0609378-4a17-4694-a71b-0974ecc8b4e7" providerId="ADAL" clId="{546301DF-980A-4ECB-AAB4-A30A63ADC0CB}" dt="2022-06-22T15:51:04.018" v="3093" actId="115"/>
          <ac:spMkLst>
            <pc:docMk/>
            <pc:sldMk cId="1359942659" sldId="681"/>
            <ac:spMk id="24" creationId="{921B09FB-7A2E-3114-3BA0-45F2C7EBE8A7}"/>
          </ac:spMkLst>
        </pc:spChg>
        <pc:spChg chg="del">
          <ac:chgData name="土田 隼之@明石高専" userId="e0609378-4a17-4694-a71b-0974ecc8b4e7" providerId="ADAL" clId="{546301DF-980A-4ECB-AAB4-A30A63ADC0CB}" dt="2022-06-22T15:23:12.199" v="1734" actId="478"/>
          <ac:spMkLst>
            <pc:docMk/>
            <pc:sldMk cId="1359942659" sldId="681"/>
            <ac:spMk id="25" creationId="{ED958B14-788C-F726-7B08-8EF5B95867DD}"/>
          </ac:spMkLst>
        </pc:spChg>
        <pc:spChg chg="mod">
          <ac:chgData name="土田 隼之@明石高専" userId="e0609378-4a17-4694-a71b-0974ecc8b4e7" providerId="ADAL" clId="{546301DF-980A-4ECB-AAB4-A30A63ADC0CB}" dt="2022-06-22T15:51:07.480" v="3094" actId="115"/>
          <ac:spMkLst>
            <pc:docMk/>
            <pc:sldMk cId="1359942659" sldId="681"/>
            <ac:spMk id="26" creationId="{68EED2F2-8C41-81B2-4D5B-E4E8329F9685}"/>
          </ac:spMkLst>
        </pc:spChg>
        <pc:spChg chg="mod">
          <ac:chgData name="土田 隼之@明石高専" userId="e0609378-4a17-4694-a71b-0974ecc8b4e7" providerId="ADAL" clId="{546301DF-980A-4ECB-AAB4-A30A63ADC0CB}" dt="2022-06-22T15:51:13.388" v="3095" actId="115"/>
          <ac:spMkLst>
            <pc:docMk/>
            <pc:sldMk cId="1359942659" sldId="681"/>
            <ac:spMk id="27" creationId="{07991C87-530D-251B-E3F6-3CC110CAF979}"/>
          </ac:spMkLst>
        </pc:spChg>
        <pc:spChg chg="mod">
          <ac:chgData name="土田 隼之@明石高専" userId="e0609378-4a17-4694-a71b-0974ecc8b4e7" providerId="ADAL" clId="{546301DF-980A-4ECB-AAB4-A30A63ADC0CB}" dt="2022-06-22T15:50:59.550" v="3092" actId="115"/>
          <ac:spMkLst>
            <pc:docMk/>
            <pc:sldMk cId="1359942659" sldId="681"/>
            <ac:spMk id="28" creationId="{64238217-D2FB-8D63-8ADA-1CE2CFA284C1}"/>
          </ac:spMkLst>
        </pc:spChg>
        <pc:spChg chg="mod">
          <ac:chgData name="土田 隼之@明石高専" userId="e0609378-4a17-4694-a71b-0974ecc8b4e7" providerId="ADAL" clId="{546301DF-980A-4ECB-AAB4-A30A63ADC0CB}" dt="2022-06-22T15:47:28.284" v="2649"/>
          <ac:spMkLst>
            <pc:docMk/>
            <pc:sldMk cId="1359942659" sldId="681"/>
            <ac:spMk id="29" creationId="{F4964078-5F46-6938-C5EB-152397D1EBA5}"/>
          </ac:spMkLst>
        </pc:spChg>
        <pc:spChg chg="add mod">
          <ac:chgData name="土田 隼之@明石高専" userId="e0609378-4a17-4694-a71b-0974ecc8b4e7" providerId="ADAL" clId="{546301DF-980A-4ECB-AAB4-A30A63ADC0CB}" dt="2022-06-22T15:53:56.463" v="3397" actId="207"/>
          <ac:spMkLst>
            <pc:docMk/>
            <pc:sldMk cId="1359942659" sldId="681"/>
            <ac:spMk id="33" creationId="{31EDCB33-21F3-73CC-B5DC-784943E693F7}"/>
          </ac:spMkLst>
        </pc:spChg>
        <pc:spChg chg="add mod">
          <ac:chgData name="土田 隼之@明石高専" userId="e0609378-4a17-4694-a71b-0974ecc8b4e7" providerId="ADAL" clId="{546301DF-980A-4ECB-AAB4-A30A63ADC0CB}" dt="2022-06-22T15:48:52.952" v="2733" actId="1076"/>
          <ac:spMkLst>
            <pc:docMk/>
            <pc:sldMk cId="1359942659" sldId="681"/>
            <ac:spMk id="34" creationId="{072DF217-B9E8-9ED9-7550-1C177E1DA97A}"/>
          </ac:spMkLst>
        </pc:spChg>
        <pc:spChg chg="add mod">
          <ac:chgData name="土田 隼之@明石高専" userId="e0609378-4a17-4694-a71b-0974ecc8b4e7" providerId="ADAL" clId="{546301DF-980A-4ECB-AAB4-A30A63ADC0CB}" dt="2022-06-22T15:54:07.024" v="3400" actId="207"/>
          <ac:spMkLst>
            <pc:docMk/>
            <pc:sldMk cId="1359942659" sldId="681"/>
            <ac:spMk id="35" creationId="{F8C24133-5277-D638-622D-8A124056EC87}"/>
          </ac:spMkLst>
        </pc:spChg>
        <pc:grpChg chg="del">
          <ac:chgData name="土田 隼之@明石高専" userId="e0609378-4a17-4694-a71b-0974ecc8b4e7" providerId="ADAL" clId="{546301DF-980A-4ECB-AAB4-A30A63ADC0CB}" dt="2022-06-22T15:23:12.199" v="1734" actId="478"/>
          <ac:grpSpMkLst>
            <pc:docMk/>
            <pc:sldMk cId="1359942659" sldId="681"/>
            <ac:grpSpMk id="5" creationId="{EA845636-6268-097D-7E6D-DE6251812BC9}"/>
          </ac:grpSpMkLst>
        </pc:grpChg>
        <pc:grpChg chg="del">
          <ac:chgData name="土田 隼之@明石高専" userId="e0609378-4a17-4694-a71b-0974ecc8b4e7" providerId="ADAL" clId="{546301DF-980A-4ECB-AAB4-A30A63ADC0CB}" dt="2022-06-22T15:23:12.199" v="1734" actId="478"/>
          <ac:grpSpMkLst>
            <pc:docMk/>
            <pc:sldMk cId="1359942659" sldId="681"/>
            <ac:grpSpMk id="11" creationId="{D81D5858-A78B-82D8-97C4-2E8156CADF9A}"/>
          </ac:grpSpMkLst>
        </pc:grpChg>
        <pc:grpChg chg="add mod">
          <ac:chgData name="土田 隼之@明石高専" userId="e0609378-4a17-4694-a71b-0974ecc8b4e7" providerId="ADAL" clId="{546301DF-980A-4ECB-AAB4-A30A63ADC0CB}" dt="2022-06-22T15:48:52.952" v="2733" actId="1076"/>
          <ac:grpSpMkLst>
            <pc:docMk/>
            <pc:sldMk cId="1359942659" sldId="681"/>
            <ac:grpSpMk id="21" creationId="{82ED9E5A-D52D-7730-A51F-A420D2E72534}"/>
          </ac:grpSpMkLst>
        </pc:grpChg>
        <pc:cxnChg chg="del">
          <ac:chgData name="土田 隼之@明石高専" userId="e0609378-4a17-4694-a71b-0974ecc8b4e7" providerId="ADAL" clId="{546301DF-980A-4ECB-AAB4-A30A63ADC0CB}" dt="2022-06-22T15:23:12.199" v="1734" actId="478"/>
          <ac:cxnSpMkLst>
            <pc:docMk/>
            <pc:sldMk cId="1359942659" sldId="681"/>
            <ac:cxnSpMk id="17" creationId="{8EE3C84F-02AC-E7F1-635D-A01867B0D1BF}"/>
          </ac:cxnSpMkLst>
        </pc:cxnChg>
        <pc:cxnChg chg="mod">
          <ac:chgData name="土田 隼之@明石高専" userId="e0609378-4a17-4694-a71b-0974ecc8b4e7" providerId="ADAL" clId="{546301DF-980A-4ECB-AAB4-A30A63ADC0CB}" dt="2022-06-22T15:47:28.284" v="2649"/>
          <ac:cxnSpMkLst>
            <pc:docMk/>
            <pc:sldMk cId="1359942659" sldId="681"/>
            <ac:cxnSpMk id="30" creationId="{29AABF04-0FC0-43E3-BB12-5B1D2EDB8A64}"/>
          </ac:cxnSpMkLst>
        </pc:cxnChg>
        <pc:cxnChg chg="mod">
          <ac:chgData name="土田 隼之@明石高専" userId="e0609378-4a17-4694-a71b-0974ecc8b4e7" providerId="ADAL" clId="{546301DF-980A-4ECB-AAB4-A30A63ADC0CB}" dt="2022-06-22T15:47:28.284" v="2649"/>
          <ac:cxnSpMkLst>
            <pc:docMk/>
            <pc:sldMk cId="1359942659" sldId="681"/>
            <ac:cxnSpMk id="31" creationId="{31E7E1F7-15E1-2DED-1092-4BAD486B93E7}"/>
          </ac:cxnSpMkLst>
        </pc:cxnChg>
        <pc:cxnChg chg="mod">
          <ac:chgData name="土田 隼之@明石高専" userId="e0609378-4a17-4694-a71b-0974ecc8b4e7" providerId="ADAL" clId="{546301DF-980A-4ECB-AAB4-A30A63ADC0CB}" dt="2022-06-22T15:47:28.284" v="2649"/>
          <ac:cxnSpMkLst>
            <pc:docMk/>
            <pc:sldMk cId="1359942659" sldId="681"/>
            <ac:cxnSpMk id="32" creationId="{313E9B8A-0084-BDA8-EAB1-9915223CA973}"/>
          </ac:cxnSpMkLst>
        </pc:cxnChg>
      </pc:sldChg>
      <pc:sldChg chg="modSp mod">
        <pc:chgData name="土田 隼之@明石高専" userId="e0609378-4a17-4694-a71b-0974ecc8b4e7" providerId="ADAL" clId="{546301DF-980A-4ECB-AAB4-A30A63ADC0CB}" dt="2022-06-22T15:57:39.067" v="3700" actId="20577"/>
        <pc:sldMkLst>
          <pc:docMk/>
          <pc:sldMk cId="628188376" sldId="683"/>
        </pc:sldMkLst>
        <pc:spChg chg="mod">
          <ac:chgData name="土田 隼之@明石高専" userId="e0609378-4a17-4694-a71b-0974ecc8b4e7" providerId="ADAL" clId="{546301DF-980A-4ECB-AAB4-A30A63ADC0CB}" dt="2022-06-22T15:57:39.067" v="3700" actId="20577"/>
          <ac:spMkLst>
            <pc:docMk/>
            <pc:sldMk cId="628188376" sldId="683"/>
            <ac:spMk id="2" creationId="{A06BD5D5-6E26-412F-87E0-5B3DFA028040}"/>
          </ac:spMkLst>
        </pc:spChg>
        <pc:spChg chg="mod">
          <ac:chgData name="土田 隼之@明石高専" userId="e0609378-4a17-4694-a71b-0974ecc8b4e7" providerId="ADAL" clId="{546301DF-980A-4ECB-AAB4-A30A63ADC0CB}" dt="2022-06-22T15:56:44.635" v="3689" actId="20577"/>
          <ac:spMkLst>
            <pc:docMk/>
            <pc:sldMk cId="628188376" sldId="683"/>
            <ac:spMk id="3" creationId="{2FD116EB-DE17-404A-8C89-969CA6E555F8}"/>
          </ac:spMkLst>
        </pc:spChg>
        <pc:grpChg chg="mod">
          <ac:chgData name="土田 隼之@明石高専" userId="e0609378-4a17-4694-a71b-0974ecc8b4e7" providerId="ADAL" clId="{546301DF-980A-4ECB-AAB4-A30A63ADC0CB}" dt="2022-06-22T15:57:06.560" v="3693" actId="1076"/>
          <ac:grpSpMkLst>
            <pc:docMk/>
            <pc:sldMk cId="628188376" sldId="683"/>
            <ac:grpSpMk id="13" creationId="{6CDA1004-CA6B-FDD6-6F0F-D9E1CD6FEDF9}"/>
          </ac:grpSpMkLst>
        </pc:grpChg>
        <pc:grpChg chg="mod">
          <ac:chgData name="土田 隼之@明石高専" userId="e0609378-4a17-4694-a71b-0974ecc8b4e7" providerId="ADAL" clId="{546301DF-980A-4ECB-AAB4-A30A63ADC0CB}" dt="2022-06-22T15:57:06.560" v="3693" actId="1076"/>
          <ac:grpSpMkLst>
            <pc:docMk/>
            <pc:sldMk cId="628188376" sldId="683"/>
            <ac:grpSpMk id="17" creationId="{A41FD305-C196-5D98-A8C1-7894E69EF001}"/>
          </ac:grpSpMkLst>
        </pc:grpChg>
      </pc:sldChg>
      <pc:sldChg chg="modSp mod">
        <pc:chgData name="土田 隼之@明石高専" userId="e0609378-4a17-4694-a71b-0974ecc8b4e7" providerId="ADAL" clId="{546301DF-980A-4ECB-AAB4-A30A63ADC0CB}" dt="2022-06-22T15:58:16.095" v="3707" actId="20577"/>
        <pc:sldMkLst>
          <pc:docMk/>
          <pc:sldMk cId="4074703435" sldId="684"/>
        </pc:sldMkLst>
        <pc:spChg chg="mod">
          <ac:chgData name="土田 隼之@明石高専" userId="e0609378-4a17-4694-a71b-0974ecc8b4e7" providerId="ADAL" clId="{546301DF-980A-4ECB-AAB4-A30A63ADC0CB}" dt="2022-06-22T15:58:16.095" v="3707" actId="20577"/>
          <ac:spMkLst>
            <pc:docMk/>
            <pc:sldMk cId="4074703435" sldId="684"/>
            <ac:spMk id="2" creationId="{A06BD5D5-6E26-412F-87E0-5B3DFA028040}"/>
          </ac:spMkLst>
        </pc:spChg>
        <pc:spChg chg="mod">
          <ac:chgData name="土田 隼之@明石高専" userId="e0609378-4a17-4694-a71b-0974ecc8b4e7" providerId="ADAL" clId="{546301DF-980A-4ECB-AAB4-A30A63ADC0CB}" dt="2022-06-22T15:55:51.669" v="3686" actId="20577"/>
          <ac:spMkLst>
            <pc:docMk/>
            <pc:sldMk cId="4074703435" sldId="684"/>
            <ac:spMk id="3" creationId="{2FD116EB-DE17-404A-8C89-969CA6E555F8}"/>
          </ac:spMkLst>
        </pc:spChg>
        <pc:spChg chg="mod">
          <ac:chgData name="土田 隼之@明石高専" userId="e0609378-4a17-4694-a71b-0974ecc8b4e7" providerId="ADAL" clId="{546301DF-980A-4ECB-AAB4-A30A63ADC0CB}" dt="2022-06-22T15:54:52.225" v="3457" actId="1036"/>
          <ac:spMkLst>
            <pc:docMk/>
            <pc:sldMk cId="4074703435" sldId="684"/>
            <ac:spMk id="33" creationId="{31EDCB33-21F3-73CC-B5DC-784943E693F7}"/>
          </ac:spMkLst>
        </pc:spChg>
        <pc:spChg chg="mod">
          <ac:chgData name="土田 隼之@明石高専" userId="e0609378-4a17-4694-a71b-0974ecc8b4e7" providerId="ADAL" clId="{546301DF-980A-4ECB-AAB4-A30A63ADC0CB}" dt="2022-06-22T15:54:52.225" v="3457" actId="1036"/>
          <ac:spMkLst>
            <pc:docMk/>
            <pc:sldMk cId="4074703435" sldId="684"/>
            <ac:spMk id="34" creationId="{072DF217-B9E8-9ED9-7550-1C177E1DA97A}"/>
          </ac:spMkLst>
        </pc:spChg>
        <pc:spChg chg="mod">
          <ac:chgData name="土田 隼之@明石高専" userId="e0609378-4a17-4694-a71b-0974ecc8b4e7" providerId="ADAL" clId="{546301DF-980A-4ECB-AAB4-A30A63ADC0CB}" dt="2022-06-22T15:54:57.962" v="3459" actId="14100"/>
          <ac:spMkLst>
            <pc:docMk/>
            <pc:sldMk cId="4074703435" sldId="684"/>
            <ac:spMk id="35" creationId="{F8C24133-5277-D638-622D-8A124056EC87}"/>
          </ac:spMkLst>
        </pc:spChg>
        <pc:grpChg chg="mod">
          <ac:chgData name="土田 隼之@明石高専" userId="e0609378-4a17-4694-a71b-0974ecc8b4e7" providerId="ADAL" clId="{546301DF-980A-4ECB-AAB4-A30A63ADC0CB}" dt="2022-06-22T15:54:52.225" v="3457" actId="1036"/>
          <ac:grpSpMkLst>
            <pc:docMk/>
            <pc:sldMk cId="4074703435" sldId="684"/>
            <ac:grpSpMk id="21" creationId="{82ED9E5A-D52D-7730-A51F-A420D2E72534}"/>
          </ac:grpSpMkLst>
        </pc:grpChg>
      </pc:sldChg>
      <pc:sldChg chg="addSp delSp modSp mod">
        <pc:chgData name="土田 隼之@明石高専" userId="e0609378-4a17-4694-a71b-0974ecc8b4e7" providerId="ADAL" clId="{546301DF-980A-4ECB-AAB4-A30A63ADC0CB}" dt="2022-06-22T16:01:50.359" v="4193"/>
        <pc:sldMkLst>
          <pc:docMk/>
          <pc:sldMk cId="3880762486" sldId="685"/>
        </pc:sldMkLst>
        <pc:spChg chg="mod">
          <ac:chgData name="土田 隼之@明石高専" userId="e0609378-4a17-4694-a71b-0974ecc8b4e7" providerId="ADAL" clId="{546301DF-980A-4ECB-AAB4-A30A63ADC0CB}" dt="2022-06-22T15:58:28.914" v="3720" actId="20577"/>
          <ac:spMkLst>
            <pc:docMk/>
            <pc:sldMk cId="3880762486" sldId="685"/>
            <ac:spMk id="2" creationId="{A06BD5D5-6E26-412F-87E0-5B3DFA028040}"/>
          </ac:spMkLst>
        </pc:spChg>
        <pc:spChg chg="mod">
          <ac:chgData name="土田 隼之@明石高専" userId="e0609378-4a17-4694-a71b-0974ecc8b4e7" providerId="ADAL" clId="{546301DF-980A-4ECB-AAB4-A30A63ADC0CB}" dt="2022-06-22T16:01:29.788" v="4192" actId="20577"/>
          <ac:spMkLst>
            <pc:docMk/>
            <pc:sldMk cId="3880762486" sldId="685"/>
            <ac:spMk id="3" creationId="{2FD116EB-DE17-404A-8C89-969CA6E555F8}"/>
          </ac:spMkLst>
        </pc:spChg>
        <pc:spChg chg="mod">
          <ac:chgData name="土田 隼之@明石高専" userId="e0609378-4a17-4694-a71b-0974ecc8b4e7" providerId="ADAL" clId="{546301DF-980A-4ECB-AAB4-A30A63ADC0CB}" dt="2022-06-22T16:01:50.359" v="4193"/>
          <ac:spMkLst>
            <pc:docMk/>
            <pc:sldMk cId="3880762486" sldId="685"/>
            <ac:spMk id="17" creationId="{A5530D69-34FF-2DDC-095D-5892D8955F02}"/>
          </ac:spMkLst>
        </pc:spChg>
        <pc:spChg chg="add mod">
          <ac:chgData name="土田 隼之@明石高専" userId="e0609378-4a17-4694-a71b-0974ecc8b4e7" providerId="ADAL" clId="{546301DF-980A-4ECB-AAB4-A30A63ADC0CB}" dt="2022-06-22T16:01:50.359" v="4193"/>
          <ac:spMkLst>
            <pc:docMk/>
            <pc:sldMk cId="3880762486" sldId="685"/>
            <ac:spMk id="23" creationId="{480F9226-1CDC-F43E-231A-03A68975BE37}"/>
          </ac:spMkLst>
        </pc:spChg>
        <pc:spChg chg="del">
          <ac:chgData name="土田 隼之@明石高専" userId="e0609378-4a17-4694-a71b-0974ecc8b4e7" providerId="ADAL" clId="{546301DF-980A-4ECB-AAB4-A30A63ADC0CB}" dt="2022-06-22T15:58:44.586" v="3721" actId="478"/>
          <ac:spMkLst>
            <pc:docMk/>
            <pc:sldMk cId="3880762486" sldId="685"/>
            <ac:spMk id="33" creationId="{31EDCB33-21F3-73CC-B5DC-784943E693F7}"/>
          </ac:spMkLst>
        </pc:spChg>
        <pc:spChg chg="del">
          <ac:chgData name="土田 隼之@明石高専" userId="e0609378-4a17-4694-a71b-0974ecc8b4e7" providerId="ADAL" clId="{546301DF-980A-4ECB-AAB4-A30A63ADC0CB}" dt="2022-06-22T15:58:44.586" v="3721" actId="478"/>
          <ac:spMkLst>
            <pc:docMk/>
            <pc:sldMk cId="3880762486" sldId="685"/>
            <ac:spMk id="34" creationId="{072DF217-B9E8-9ED9-7550-1C177E1DA97A}"/>
          </ac:spMkLst>
        </pc:spChg>
        <pc:spChg chg="del">
          <ac:chgData name="土田 隼之@明石高専" userId="e0609378-4a17-4694-a71b-0974ecc8b4e7" providerId="ADAL" clId="{546301DF-980A-4ECB-AAB4-A30A63ADC0CB}" dt="2022-06-22T15:58:44.586" v="3721" actId="478"/>
          <ac:spMkLst>
            <pc:docMk/>
            <pc:sldMk cId="3880762486" sldId="685"/>
            <ac:spMk id="35" creationId="{F8C24133-5277-D638-622D-8A124056EC87}"/>
          </ac:spMkLst>
        </pc:spChg>
        <pc:spChg chg="mod">
          <ac:chgData name="土田 隼之@明石高専" userId="e0609378-4a17-4694-a71b-0974ecc8b4e7" providerId="ADAL" clId="{546301DF-980A-4ECB-AAB4-A30A63ADC0CB}" dt="2022-06-22T16:01:50.359" v="4193"/>
          <ac:spMkLst>
            <pc:docMk/>
            <pc:sldMk cId="3880762486" sldId="685"/>
            <ac:spMk id="36" creationId="{E01FFD37-8BF5-98B7-F934-61C8B0BB1F67}"/>
          </ac:spMkLst>
        </pc:spChg>
        <pc:spChg chg="add mod">
          <ac:chgData name="土田 隼之@明石高専" userId="e0609378-4a17-4694-a71b-0974ecc8b4e7" providerId="ADAL" clId="{546301DF-980A-4ECB-AAB4-A30A63ADC0CB}" dt="2022-06-22T16:01:50.359" v="4193"/>
          <ac:spMkLst>
            <pc:docMk/>
            <pc:sldMk cId="3880762486" sldId="685"/>
            <ac:spMk id="41" creationId="{8760B243-ABCC-2C20-07AE-A17D6D94CE45}"/>
          </ac:spMkLst>
        </pc:spChg>
        <pc:spChg chg="add mod">
          <ac:chgData name="土田 隼之@明石高専" userId="e0609378-4a17-4694-a71b-0974ecc8b4e7" providerId="ADAL" clId="{546301DF-980A-4ECB-AAB4-A30A63ADC0CB}" dt="2022-06-22T16:01:50.359" v="4193"/>
          <ac:spMkLst>
            <pc:docMk/>
            <pc:sldMk cId="3880762486" sldId="685"/>
            <ac:spMk id="43" creationId="{687F4101-17F0-16BB-4413-F16B4D4348CD}"/>
          </ac:spMkLst>
        </pc:spChg>
        <pc:spChg chg="add mod">
          <ac:chgData name="土田 隼之@明石高専" userId="e0609378-4a17-4694-a71b-0974ecc8b4e7" providerId="ADAL" clId="{546301DF-980A-4ECB-AAB4-A30A63ADC0CB}" dt="2022-06-22T16:01:50.359" v="4193"/>
          <ac:spMkLst>
            <pc:docMk/>
            <pc:sldMk cId="3880762486" sldId="685"/>
            <ac:spMk id="45" creationId="{2AF99A65-86F7-6A37-DE79-1EC52272554B}"/>
          </ac:spMkLst>
        </pc:spChg>
        <pc:spChg chg="add mod">
          <ac:chgData name="土田 隼之@明石高専" userId="e0609378-4a17-4694-a71b-0974ecc8b4e7" providerId="ADAL" clId="{546301DF-980A-4ECB-AAB4-A30A63ADC0CB}" dt="2022-06-22T16:01:50.359" v="4193"/>
          <ac:spMkLst>
            <pc:docMk/>
            <pc:sldMk cId="3880762486" sldId="685"/>
            <ac:spMk id="46" creationId="{8E60967E-A888-C94E-26E4-0B01A758E263}"/>
          </ac:spMkLst>
        </pc:spChg>
        <pc:spChg chg="add mod">
          <ac:chgData name="土田 隼之@明石高専" userId="e0609378-4a17-4694-a71b-0974ecc8b4e7" providerId="ADAL" clId="{546301DF-980A-4ECB-AAB4-A30A63ADC0CB}" dt="2022-06-22T16:01:50.359" v="4193"/>
          <ac:spMkLst>
            <pc:docMk/>
            <pc:sldMk cId="3880762486" sldId="685"/>
            <ac:spMk id="47" creationId="{E3E17A53-36D3-8427-D0E0-A10E94BDE907}"/>
          </ac:spMkLst>
        </pc:spChg>
        <pc:spChg chg="add mod">
          <ac:chgData name="土田 隼之@明石高専" userId="e0609378-4a17-4694-a71b-0974ecc8b4e7" providerId="ADAL" clId="{546301DF-980A-4ECB-AAB4-A30A63ADC0CB}" dt="2022-06-22T16:01:50.359" v="4193"/>
          <ac:spMkLst>
            <pc:docMk/>
            <pc:sldMk cId="3880762486" sldId="685"/>
            <ac:spMk id="49" creationId="{6D8E0FE2-F491-C80F-3860-956AF50C2B00}"/>
          </ac:spMkLst>
        </pc:spChg>
        <pc:grpChg chg="add mod">
          <ac:chgData name="土田 隼之@明石高専" userId="e0609378-4a17-4694-a71b-0974ecc8b4e7" providerId="ADAL" clId="{546301DF-980A-4ECB-AAB4-A30A63ADC0CB}" dt="2022-06-22T16:01:50.359" v="4193"/>
          <ac:grpSpMkLst>
            <pc:docMk/>
            <pc:sldMk cId="3880762486" sldId="685"/>
            <ac:grpSpMk id="16" creationId="{ADB20E3B-4B8B-1B52-514B-30B6648BD979}"/>
          </ac:grpSpMkLst>
        </pc:grpChg>
        <pc:grpChg chg="del">
          <ac:chgData name="土田 隼之@明石高専" userId="e0609378-4a17-4694-a71b-0974ecc8b4e7" providerId="ADAL" clId="{546301DF-980A-4ECB-AAB4-A30A63ADC0CB}" dt="2022-06-22T15:58:44.586" v="3721" actId="478"/>
          <ac:grpSpMkLst>
            <pc:docMk/>
            <pc:sldMk cId="3880762486" sldId="685"/>
            <ac:grpSpMk id="21" creationId="{82ED9E5A-D52D-7730-A51F-A420D2E72534}"/>
          </ac:grpSpMkLst>
        </pc:grpChg>
        <pc:grpChg chg="add mod">
          <ac:chgData name="土田 隼之@明石高専" userId="e0609378-4a17-4694-a71b-0974ecc8b4e7" providerId="ADAL" clId="{546301DF-980A-4ECB-AAB4-A30A63ADC0CB}" dt="2022-06-22T16:01:50.359" v="4193"/>
          <ac:grpSpMkLst>
            <pc:docMk/>
            <pc:sldMk cId="3880762486" sldId="685"/>
            <ac:grpSpMk id="25" creationId="{C9E134A0-4374-945D-5678-23C1810B67A1}"/>
          </ac:grpSpMkLst>
        </pc:grpChg>
        <pc:picChg chg="add mod">
          <ac:chgData name="土田 隼之@明石高専" userId="e0609378-4a17-4694-a71b-0974ecc8b4e7" providerId="ADAL" clId="{546301DF-980A-4ECB-AAB4-A30A63ADC0CB}" dt="2022-06-22T16:01:50.359" v="4193"/>
          <ac:picMkLst>
            <pc:docMk/>
            <pc:sldMk cId="3880762486" sldId="685"/>
            <ac:picMk id="50" creationId="{AFB27785-0591-BA4F-E542-4E0868EC3DAD}"/>
          </ac:picMkLst>
        </pc:picChg>
        <pc:cxnChg chg="mod">
          <ac:chgData name="土田 隼之@明石高専" userId="e0609378-4a17-4694-a71b-0974ecc8b4e7" providerId="ADAL" clId="{546301DF-980A-4ECB-AAB4-A30A63ADC0CB}" dt="2022-06-22T16:01:50.359" v="4193"/>
          <ac:cxnSpMkLst>
            <pc:docMk/>
            <pc:sldMk cId="3880762486" sldId="685"/>
            <ac:cxnSpMk id="18" creationId="{1664BDC1-D175-7F2D-4F41-F25FB2953FA8}"/>
          </ac:cxnSpMkLst>
        </pc:cxnChg>
        <pc:cxnChg chg="mod">
          <ac:chgData name="土田 隼之@明石高専" userId="e0609378-4a17-4694-a71b-0974ecc8b4e7" providerId="ADAL" clId="{546301DF-980A-4ECB-AAB4-A30A63ADC0CB}" dt="2022-06-22T16:01:50.359" v="4193"/>
          <ac:cxnSpMkLst>
            <pc:docMk/>
            <pc:sldMk cId="3880762486" sldId="685"/>
            <ac:cxnSpMk id="19" creationId="{121508BE-F4A1-F9B1-FA7C-F42C48426118}"/>
          </ac:cxnSpMkLst>
        </pc:cxnChg>
        <pc:cxnChg chg="mod">
          <ac:chgData name="土田 隼之@明石高専" userId="e0609378-4a17-4694-a71b-0974ecc8b4e7" providerId="ADAL" clId="{546301DF-980A-4ECB-AAB4-A30A63ADC0CB}" dt="2022-06-22T16:01:50.359" v="4193"/>
          <ac:cxnSpMkLst>
            <pc:docMk/>
            <pc:sldMk cId="3880762486" sldId="685"/>
            <ac:cxnSpMk id="20" creationId="{9379D686-0212-DE22-7B53-1A323A5B16DB}"/>
          </ac:cxnSpMkLst>
        </pc:cxnChg>
        <pc:cxnChg chg="mod">
          <ac:chgData name="土田 隼之@明石高専" userId="e0609378-4a17-4694-a71b-0974ecc8b4e7" providerId="ADAL" clId="{546301DF-980A-4ECB-AAB4-A30A63ADC0CB}" dt="2022-06-22T16:01:50.359" v="4193"/>
          <ac:cxnSpMkLst>
            <pc:docMk/>
            <pc:sldMk cId="3880762486" sldId="685"/>
            <ac:cxnSpMk id="22" creationId="{50D4242B-0794-0969-3DB9-D65CC22E8E21}"/>
          </ac:cxnSpMkLst>
        </pc:cxnChg>
        <pc:cxnChg chg="mod">
          <ac:chgData name="土田 隼之@明石高専" userId="e0609378-4a17-4694-a71b-0974ecc8b4e7" providerId="ADAL" clId="{546301DF-980A-4ECB-AAB4-A30A63ADC0CB}" dt="2022-06-22T15:58:44.586" v="3721" actId="478"/>
          <ac:cxnSpMkLst>
            <pc:docMk/>
            <pc:sldMk cId="3880762486" sldId="685"/>
            <ac:cxnSpMk id="31" creationId="{31E7E1F7-15E1-2DED-1092-4BAD486B93E7}"/>
          </ac:cxnSpMkLst>
        </pc:cxnChg>
        <pc:cxnChg chg="mod">
          <ac:chgData name="土田 隼之@明石高専" userId="e0609378-4a17-4694-a71b-0974ecc8b4e7" providerId="ADAL" clId="{546301DF-980A-4ECB-AAB4-A30A63ADC0CB}" dt="2022-06-22T15:58:44.586" v="3721" actId="478"/>
          <ac:cxnSpMkLst>
            <pc:docMk/>
            <pc:sldMk cId="3880762486" sldId="685"/>
            <ac:cxnSpMk id="32" creationId="{313E9B8A-0084-BDA8-EAB1-9915223CA973}"/>
          </ac:cxnSpMkLst>
        </pc:cxnChg>
        <pc:cxnChg chg="mod">
          <ac:chgData name="土田 隼之@明石高専" userId="e0609378-4a17-4694-a71b-0974ecc8b4e7" providerId="ADAL" clId="{546301DF-980A-4ECB-AAB4-A30A63ADC0CB}" dt="2022-06-22T16:01:50.359" v="4193"/>
          <ac:cxnSpMkLst>
            <pc:docMk/>
            <pc:sldMk cId="3880762486" sldId="685"/>
            <ac:cxnSpMk id="37" creationId="{B6FF0320-E1E3-A48F-2106-B79EE76BCA05}"/>
          </ac:cxnSpMkLst>
        </pc:cxnChg>
        <pc:cxnChg chg="mod">
          <ac:chgData name="土田 隼之@明石高専" userId="e0609378-4a17-4694-a71b-0974ecc8b4e7" providerId="ADAL" clId="{546301DF-980A-4ECB-AAB4-A30A63ADC0CB}" dt="2022-06-22T16:01:50.359" v="4193"/>
          <ac:cxnSpMkLst>
            <pc:docMk/>
            <pc:sldMk cId="3880762486" sldId="685"/>
            <ac:cxnSpMk id="38" creationId="{F7AB4553-2766-AEE8-5619-43E474B273D7}"/>
          </ac:cxnSpMkLst>
        </pc:cxnChg>
        <pc:cxnChg chg="mod">
          <ac:chgData name="土田 隼之@明石高専" userId="e0609378-4a17-4694-a71b-0974ecc8b4e7" providerId="ADAL" clId="{546301DF-980A-4ECB-AAB4-A30A63ADC0CB}" dt="2022-06-22T16:01:50.359" v="4193"/>
          <ac:cxnSpMkLst>
            <pc:docMk/>
            <pc:sldMk cId="3880762486" sldId="685"/>
            <ac:cxnSpMk id="39" creationId="{BEE55FB3-5403-24A2-40B9-E9DEB18FD394}"/>
          </ac:cxnSpMkLst>
        </pc:cxnChg>
        <pc:cxnChg chg="mod">
          <ac:chgData name="土田 隼之@明石高専" userId="e0609378-4a17-4694-a71b-0974ecc8b4e7" providerId="ADAL" clId="{546301DF-980A-4ECB-AAB4-A30A63ADC0CB}" dt="2022-06-22T16:01:50.359" v="4193"/>
          <ac:cxnSpMkLst>
            <pc:docMk/>
            <pc:sldMk cId="3880762486" sldId="685"/>
            <ac:cxnSpMk id="40" creationId="{17E97B9C-959B-878F-FCAC-C88EB81424C4}"/>
          </ac:cxnSpMkLst>
        </pc:cxnChg>
        <pc:cxnChg chg="add mod">
          <ac:chgData name="土田 隼之@明石高専" userId="e0609378-4a17-4694-a71b-0974ecc8b4e7" providerId="ADAL" clId="{546301DF-980A-4ECB-AAB4-A30A63ADC0CB}" dt="2022-06-22T16:01:50.359" v="4193"/>
          <ac:cxnSpMkLst>
            <pc:docMk/>
            <pc:sldMk cId="3880762486" sldId="685"/>
            <ac:cxnSpMk id="42" creationId="{8320991A-5DFF-337A-B246-1CDA043F7B49}"/>
          </ac:cxnSpMkLst>
        </pc:cxnChg>
        <pc:cxnChg chg="add mod">
          <ac:chgData name="土田 隼之@明石高専" userId="e0609378-4a17-4694-a71b-0974ecc8b4e7" providerId="ADAL" clId="{546301DF-980A-4ECB-AAB4-A30A63ADC0CB}" dt="2022-06-22T16:01:50.359" v="4193"/>
          <ac:cxnSpMkLst>
            <pc:docMk/>
            <pc:sldMk cId="3880762486" sldId="685"/>
            <ac:cxnSpMk id="44" creationId="{AB299C32-A444-5AE0-4DF9-27A050219B3E}"/>
          </ac:cxnSpMkLst>
        </pc:cxnChg>
        <pc:cxnChg chg="add mod">
          <ac:chgData name="土田 隼之@明石高専" userId="e0609378-4a17-4694-a71b-0974ecc8b4e7" providerId="ADAL" clId="{546301DF-980A-4ECB-AAB4-A30A63ADC0CB}" dt="2022-06-22T16:01:50.359" v="4193"/>
          <ac:cxnSpMkLst>
            <pc:docMk/>
            <pc:sldMk cId="3880762486" sldId="685"/>
            <ac:cxnSpMk id="48" creationId="{616073E0-CC2F-975C-542A-593E7EE4E5A4}"/>
          </ac:cxnSpMkLst>
        </pc:cxnChg>
      </pc:sldChg>
      <pc:sldChg chg="addSp delSp modSp mod">
        <pc:chgData name="土田 隼之@明石高専" userId="e0609378-4a17-4694-a71b-0974ecc8b4e7" providerId="ADAL" clId="{546301DF-980A-4ECB-AAB4-A30A63ADC0CB}" dt="2022-06-22T16:48:46.958" v="6706" actId="20577"/>
        <pc:sldMkLst>
          <pc:docMk/>
          <pc:sldMk cId="2056382371" sldId="686"/>
        </pc:sldMkLst>
        <pc:spChg chg="mod">
          <ac:chgData name="土田 隼之@明石高専" userId="e0609378-4a17-4694-a71b-0974ecc8b4e7" providerId="ADAL" clId="{546301DF-980A-4ECB-AAB4-A30A63ADC0CB}" dt="2022-06-22T16:04:43.190" v="4212" actId="20577"/>
          <ac:spMkLst>
            <pc:docMk/>
            <pc:sldMk cId="2056382371" sldId="686"/>
            <ac:spMk id="2" creationId="{198735A7-1DE2-470C-8CDD-06E5C4E37E34}"/>
          </ac:spMkLst>
        </pc:spChg>
        <pc:spChg chg="mod">
          <ac:chgData name="土田 隼之@明石高専" userId="e0609378-4a17-4694-a71b-0974ecc8b4e7" providerId="ADAL" clId="{546301DF-980A-4ECB-AAB4-A30A63ADC0CB}" dt="2022-06-22T16:48:46.958" v="6706" actId="20577"/>
          <ac:spMkLst>
            <pc:docMk/>
            <pc:sldMk cId="2056382371" sldId="686"/>
            <ac:spMk id="3" creationId="{928224E0-82BD-4FD0-B812-5EF091AE8744}"/>
          </ac:spMkLst>
        </pc:spChg>
        <pc:spChg chg="mod">
          <ac:chgData name="土田 隼之@明石高専" userId="e0609378-4a17-4694-a71b-0974ecc8b4e7" providerId="ADAL" clId="{546301DF-980A-4ECB-AAB4-A30A63ADC0CB}" dt="2022-06-22T16:16:58.081" v="5019"/>
          <ac:spMkLst>
            <pc:docMk/>
            <pc:sldMk cId="2056382371" sldId="686"/>
            <ac:spMk id="8" creationId="{2460166C-1316-1A0F-2205-BCC240384DFD}"/>
          </ac:spMkLst>
        </pc:spChg>
        <pc:spChg chg="mod">
          <ac:chgData name="土田 隼之@明石高専" userId="e0609378-4a17-4694-a71b-0974ecc8b4e7" providerId="ADAL" clId="{546301DF-980A-4ECB-AAB4-A30A63ADC0CB}" dt="2022-06-22T16:16:58.081" v="5019"/>
          <ac:spMkLst>
            <pc:docMk/>
            <pc:sldMk cId="2056382371" sldId="686"/>
            <ac:spMk id="9" creationId="{587AF97C-E0FF-B1C1-A704-D651961EEDB7}"/>
          </ac:spMkLst>
        </pc:spChg>
        <pc:spChg chg="mod">
          <ac:chgData name="土田 隼之@明石高専" userId="e0609378-4a17-4694-a71b-0974ecc8b4e7" providerId="ADAL" clId="{546301DF-980A-4ECB-AAB4-A30A63ADC0CB}" dt="2022-06-22T16:16:58.081" v="5019"/>
          <ac:spMkLst>
            <pc:docMk/>
            <pc:sldMk cId="2056382371" sldId="686"/>
            <ac:spMk id="10" creationId="{62E6664E-03A5-91A8-F430-1AF7DF67C6DB}"/>
          </ac:spMkLst>
        </pc:spChg>
        <pc:spChg chg="mod">
          <ac:chgData name="土田 隼之@明石高専" userId="e0609378-4a17-4694-a71b-0974ecc8b4e7" providerId="ADAL" clId="{546301DF-980A-4ECB-AAB4-A30A63ADC0CB}" dt="2022-06-22T16:16:58.081" v="5019"/>
          <ac:spMkLst>
            <pc:docMk/>
            <pc:sldMk cId="2056382371" sldId="686"/>
            <ac:spMk id="11" creationId="{7C56A635-0EEB-1E4A-C776-8B3AC7915154}"/>
          </ac:spMkLst>
        </pc:spChg>
        <pc:spChg chg="mod">
          <ac:chgData name="土田 隼之@明石高専" userId="e0609378-4a17-4694-a71b-0974ecc8b4e7" providerId="ADAL" clId="{546301DF-980A-4ECB-AAB4-A30A63ADC0CB}" dt="2022-06-22T16:16:58.081" v="5019"/>
          <ac:spMkLst>
            <pc:docMk/>
            <pc:sldMk cId="2056382371" sldId="686"/>
            <ac:spMk id="12" creationId="{6C9DAC40-0F21-FC66-8879-8561B7CEB634}"/>
          </ac:spMkLst>
        </pc:spChg>
        <pc:spChg chg="mod">
          <ac:chgData name="土田 隼之@明石高専" userId="e0609378-4a17-4694-a71b-0974ecc8b4e7" providerId="ADAL" clId="{546301DF-980A-4ECB-AAB4-A30A63ADC0CB}" dt="2022-06-22T16:16:58.081" v="5019"/>
          <ac:spMkLst>
            <pc:docMk/>
            <pc:sldMk cId="2056382371" sldId="686"/>
            <ac:spMk id="13" creationId="{2F63EF97-A249-EF42-7711-6B2BCF3F644A}"/>
          </ac:spMkLst>
        </pc:spChg>
        <pc:spChg chg="mod">
          <ac:chgData name="土田 隼之@明石高専" userId="e0609378-4a17-4694-a71b-0974ecc8b4e7" providerId="ADAL" clId="{546301DF-980A-4ECB-AAB4-A30A63ADC0CB}" dt="2022-06-22T16:16:58.081" v="5019"/>
          <ac:spMkLst>
            <pc:docMk/>
            <pc:sldMk cId="2056382371" sldId="686"/>
            <ac:spMk id="14" creationId="{A6E2CD49-EE92-FE56-05F4-1F181CEC660C}"/>
          </ac:spMkLst>
        </pc:spChg>
        <pc:spChg chg="mod">
          <ac:chgData name="土田 隼之@明石高専" userId="e0609378-4a17-4694-a71b-0974ecc8b4e7" providerId="ADAL" clId="{546301DF-980A-4ECB-AAB4-A30A63ADC0CB}" dt="2022-06-22T16:16:58.081" v="5019"/>
          <ac:spMkLst>
            <pc:docMk/>
            <pc:sldMk cId="2056382371" sldId="686"/>
            <ac:spMk id="15" creationId="{EB010556-A31B-94AF-19A8-570E01C899AB}"/>
          </ac:spMkLst>
        </pc:spChg>
        <pc:spChg chg="mod">
          <ac:chgData name="土田 隼之@明石高専" userId="e0609378-4a17-4694-a71b-0974ecc8b4e7" providerId="ADAL" clId="{546301DF-980A-4ECB-AAB4-A30A63ADC0CB}" dt="2022-06-22T16:16:58.081" v="5019"/>
          <ac:spMkLst>
            <pc:docMk/>
            <pc:sldMk cId="2056382371" sldId="686"/>
            <ac:spMk id="16" creationId="{97A195A7-66DB-3898-060F-A4C74EF40AEC}"/>
          </ac:spMkLst>
        </pc:spChg>
        <pc:spChg chg="mod">
          <ac:chgData name="土田 隼之@明石高専" userId="e0609378-4a17-4694-a71b-0974ecc8b4e7" providerId="ADAL" clId="{546301DF-980A-4ECB-AAB4-A30A63ADC0CB}" dt="2022-06-22T16:17:09.900" v="5021"/>
          <ac:spMkLst>
            <pc:docMk/>
            <pc:sldMk cId="2056382371" sldId="686"/>
            <ac:spMk id="18" creationId="{3997D967-C2D8-91AC-B7FD-B25E0C744904}"/>
          </ac:spMkLst>
        </pc:spChg>
        <pc:spChg chg="mod">
          <ac:chgData name="土田 隼之@明石高専" userId="e0609378-4a17-4694-a71b-0974ecc8b4e7" providerId="ADAL" clId="{546301DF-980A-4ECB-AAB4-A30A63ADC0CB}" dt="2022-06-22T16:17:09.900" v="5021"/>
          <ac:spMkLst>
            <pc:docMk/>
            <pc:sldMk cId="2056382371" sldId="686"/>
            <ac:spMk id="19" creationId="{478CB1E3-EA27-D11A-1312-7ACFE6E3AD7A}"/>
          </ac:spMkLst>
        </pc:spChg>
        <pc:spChg chg="mod">
          <ac:chgData name="土田 隼之@明石高専" userId="e0609378-4a17-4694-a71b-0974ecc8b4e7" providerId="ADAL" clId="{546301DF-980A-4ECB-AAB4-A30A63ADC0CB}" dt="2022-06-22T16:17:09.900" v="5021"/>
          <ac:spMkLst>
            <pc:docMk/>
            <pc:sldMk cId="2056382371" sldId="686"/>
            <ac:spMk id="20" creationId="{C537B235-045C-00E7-D475-A7C7C662B488}"/>
          </ac:spMkLst>
        </pc:spChg>
        <pc:spChg chg="add del mod">
          <ac:chgData name="土田 隼之@明石高専" userId="e0609378-4a17-4694-a71b-0974ecc8b4e7" providerId="ADAL" clId="{546301DF-980A-4ECB-AAB4-A30A63ADC0CB}" dt="2022-06-22T16:17:33.443" v="5027" actId="21"/>
          <ac:spMkLst>
            <pc:docMk/>
            <pc:sldMk cId="2056382371" sldId="686"/>
            <ac:spMk id="21" creationId="{55DCA36B-BF16-27CE-E845-4FE7C62F1C50}"/>
          </ac:spMkLst>
        </pc:spChg>
        <pc:spChg chg="add del mod">
          <ac:chgData name="土田 隼之@明石高専" userId="e0609378-4a17-4694-a71b-0974ecc8b4e7" providerId="ADAL" clId="{546301DF-980A-4ECB-AAB4-A30A63ADC0CB}" dt="2022-06-22T16:17:33.443" v="5027" actId="21"/>
          <ac:spMkLst>
            <pc:docMk/>
            <pc:sldMk cId="2056382371" sldId="686"/>
            <ac:spMk id="22" creationId="{EAAC531D-2C32-FC99-AE29-46BF3D0849A2}"/>
          </ac:spMkLst>
        </pc:spChg>
        <pc:spChg chg="mod">
          <ac:chgData name="土田 隼之@明石高専" userId="e0609378-4a17-4694-a71b-0974ecc8b4e7" providerId="ADAL" clId="{546301DF-980A-4ECB-AAB4-A30A63ADC0CB}" dt="2022-06-22T16:17:09.900" v="5021"/>
          <ac:spMkLst>
            <pc:docMk/>
            <pc:sldMk cId="2056382371" sldId="686"/>
            <ac:spMk id="24" creationId="{AA6E4885-F787-69B2-35EE-DC6719A54EBD}"/>
          </ac:spMkLst>
        </pc:spChg>
        <pc:spChg chg="mod">
          <ac:chgData name="土田 隼之@明石高専" userId="e0609378-4a17-4694-a71b-0974ecc8b4e7" providerId="ADAL" clId="{546301DF-980A-4ECB-AAB4-A30A63ADC0CB}" dt="2022-06-22T16:17:09.900" v="5021"/>
          <ac:spMkLst>
            <pc:docMk/>
            <pc:sldMk cId="2056382371" sldId="686"/>
            <ac:spMk id="25" creationId="{9A0FBE31-918B-2188-5B9E-24A8F8FAA709}"/>
          </ac:spMkLst>
        </pc:spChg>
        <pc:spChg chg="mod">
          <ac:chgData name="土田 隼之@明石高専" userId="e0609378-4a17-4694-a71b-0974ecc8b4e7" providerId="ADAL" clId="{546301DF-980A-4ECB-AAB4-A30A63ADC0CB}" dt="2022-06-22T16:17:09.900" v="5021"/>
          <ac:spMkLst>
            <pc:docMk/>
            <pc:sldMk cId="2056382371" sldId="686"/>
            <ac:spMk id="26" creationId="{11C63532-B334-26CB-DEA7-AE67C4EE5238}"/>
          </ac:spMkLst>
        </pc:spChg>
        <pc:spChg chg="add del mod">
          <ac:chgData name="土田 隼之@明石高専" userId="e0609378-4a17-4694-a71b-0974ecc8b4e7" providerId="ADAL" clId="{546301DF-980A-4ECB-AAB4-A30A63ADC0CB}" dt="2022-06-22T16:17:33.443" v="5027" actId="21"/>
          <ac:spMkLst>
            <pc:docMk/>
            <pc:sldMk cId="2056382371" sldId="686"/>
            <ac:spMk id="27" creationId="{5EF2D531-2F42-7197-7DBD-01E49D9AE1A8}"/>
          </ac:spMkLst>
        </pc:spChg>
        <pc:spChg chg="add del mod">
          <ac:chgData name="土田 隼之@明石高専" userId="e0609378-4a17-4694-a71b-0974ecc8b4e7" providerId="ADAL" clId="{546301DF-980A-4ECB-AAB4-A30A63ADC0CB}" dt="2022-06-22T16:17:33.443" v="5027" actId="21"/>
          <ac:spMkLst>
            <pc:docMk/>
            <pc:sldMk cId="2056382371" sldId="686"/>
            <ac:spMk id="28" creationId="{C0B69A03-9233-C248-1D38-6B23202732EB}"/>
          </ac:spMkLst>
        </pc:spChg>
        <pc:spChg chg="add del mod">
          <ac:chgData name="土田 隼之@明石高専" userId="e0609378-4a17-4694-a71b-0974ecc8b4e7" providerId="ADAL" clId="{546301DF-980A-4ECB-AAB4-A30A63ADC0CB}" dt="2022-06-22T16:17:33.443" v="5027" actId="21"/>
          <ac:spMkLst>
            <pc:docMk/>
            <pc:sldMk cId="2056382371" sldId="686"/>
            <ac:spMk id="30" creationId="{B924AE63-51EA-CCCE-BDDD-8F7D8B0B7156}"/>
          </ac:spMkLst>
        </pc:spChg>
        <pc:spChg chg="add del mod">
          <ac:chgData name="土田 隼之@明石高専" userId="e0609378-4a17-4694-a71b-0974ecc8b4e7" providerId="ADAL" clId="{546301DF-980A-4ECB-AAB4-A30A63ADC0CB}" dt="2022-06-22T16:17:33.443" v="5027" actId="21"/>
          <ac:spMkLst>
            <pc:docMk/>
            <pc:sldMk cId="2056382371" sldId="686"/>
            <ac:spMk id="31" creationId="{EEA8ADB6-B4ED-3B1D-1A7E-854B0E561465}"/>
          </ac:spMkLst>
        </pc:spChg>
        <pc:spChg chg="add del mod">
          <ac:chgData name="土田 隼之@明石高専" userId="e0609378-4a17-4694-a71b-0974ecc8b4e7" providerId="ADAL" clId="{546301DF-980A-4ECB-AAB4-A30A63ADC0CB}" dt="2022-06-22T16:17:33.443" v="5027" actId="21"/>
          <ac:spMkLst>
            <pc:docMk/>
            <pc:sldMk cId="2056382371" sldId="686"/>
            <ac:spMk id="32" creationId="{17BAF6CF-A8FF-7B74-4C08-7FEB6242DEE5}"/>
          </ac:spMkLst>
        </pc:spChg>
        <pc:spChg chg="add del mod">
          <ac:chgData name="土田 隼之@明石高専" userId="e0609378-4a17-4694-a71b-0974ecc8b4e7" providerId="ADAL" clId="{546301DF-980A-4ECB-AAB4-A30A63ADC0CB}" dt="2022-06-22T16:17:33.443" v="5027" actId="21"/>
          <ac:spMkLst>
            <pc:docMk/>
            <pc:sldMk cId="2056382371" sldId="686"/>
            <ac:spMk id="33" creationId="{54077D5E-7B73-692A-55BD-D3202E4E254A}"/>
          </ac:spMkLst>
        </pc:spChg>
        <pc:grpChg chg="add del mod">
          <ac:chgData name="土田 隼之@明石高専" userId="e0609378-4a17-4694-a71b-0974ecc8b4e7" providerId="ADAL" clId="{546301DF-980A-4ECB-AAB4-A30A63ADC0CB}" dt="2022-06-22T16:17:18.308" v="5023" actId="21"/>
          <ac:grpSpMkLst>
            <pc:docMk/>
            <pc:sldMk cId="2056382371" sldId="686"/>
            <ac:grpSpMk id="4" creationId="{A8EF9E8E-C48B-630E-B2C0-AF28B86C3D03}"/>
          </ac:grpSpMkLst>
        </pc:grpChg>
        <pc:grpChg chg="mod">
          <ac:chgData name="土田 隼之@明石高専" userId="e0609378-4a17-4694-a71b-0974ecc8b4e7" providerId="ADAL" clId="{546301DF-980A-4ECB-AAB4-A30A63ADC0CB}" dt="2022-06-22T16:16:58.081" v="5019"/>
          <ac:grpSpMkLst>
            <pc:docMk/>
            <pc:sldMk cId="2056382371" sldId="686"/>
            <ac:grpSpMk id="5" creationId="{98FE7D6C-DDA3-EE83-EA52-64B52502076C}"/>
          </ac:grpSpMkLst>
        </pc:grpChg>
        <pc:grpChg chg="mod">
          <ac:chgData name="土田 隼之@明石高専" userId="e0609378-4a17-4694-a71b-0974ecc8b4e7" providerId="ADAL" clId="{546301DF-980A-4ECB-AAB4-A30A63ADC0CB}" dt="2022-06-22T16:16:58.081" v="5019"/>
          <ac:grpSpMkLst>
            <pc:docMk/>
            <pc:sldMk cId="2056382371" sldId="686"/>
            <ac:grpSpMk id="6" creationId="{8700BB2C-3071-61CC-E758-7FD71083E7A2}"/>
          </ac:grpSpMkLst>
        </pc:grpChg>
        <pc:grpChg chg="add del mod">
          <ac:chgData name="土田 隼之@明石高専" userId="e0609378-4a17-4694-a71b-0974ecc8b4e7" providerId="ADAL" clId="{546301DF-980A-4ECB-AAB4-A30A63ADC0CB}" dt="2022-06-22T16:17:33.443" v="5027" actId="21"/>
          <ac:grpSpMkLst>
            <pc:docMk/>
            <pc:sldMk cId="2056382371" sldId="686"/>
            <ac:grpSpMk id="17" creationId="{A81A0E4F-B075-FD2D-FE0C-AB2387FFB501}"/>
          </ac:grpSpMkLst>
        </pc:grpChg>
        <pc:grpChg chg="add del mod">
          <ac:chgData name="土田 隼之@明石高専" userId="e0609378-4a17-4694-a71b-0974ecc8b4e7" providerId="ADAL" clId="{546301DF-980A-4ECB-AAB4-A30A63ADC0CB}" dt="2022-06-22T16:17:33.443" v="5027" actId="21"/>
          <ac:grpSpMkLst>
            <pc:docMk/>
            <pc:sldMk cId="2056382371" sldId="686"/>
            <ac:grpSpMk id="23" creationId="{A66368CD-5519-DFB2-34A7-8875E3FE6C3E}"/>
          </ac:grpSpMkLst>
        </pc:grpChg>
        <pc:cxnChg chg="mod">
          <ac:chgData name="土田 隼之@明石高専" userId="e0609378-4a17-4694-a71b-0974ecc8b4e7" providerId="ADAL" clId="{546301DF-980A-4ECB-AAB4-A30A63ADC0CB}" dt="2022-06-22T16:16:58.081" v="5019"/>
          <ac:cxnSpMkLst>
            <pc:docMk/>
            <pc:sldMk cId="2056382371" sldId="686"/>
            <ac:cxnSpMk id="7" creationId="{05FBCD7E-0B72-2241-10DB-11FCB46A270F}"/>
          </ac:cxnSpMkLst>
        </pc:cxnChg>
        <pc:cxnChg chg="add del mod">
          <ac:chgData name="土田 隼之@明石高専" userId="e0609378-4a17-4694-a71b-0974ecc8b4e7" providerId="ADAL" clId="{546301DF-980A-4ECB-AAB4-A30A63ADC0CB}" dt="2022-06-22T16:17:33.443" v="5027" actId="21"/>
          <ac:cxnSpMkLst>
            <pc:docMk/>
            <pc:sldMk cId="2056382371" sldId="686"/>
            <ac:cxnSpMk id="29" creationId="{1543B8B9-0FA3-3521-4010-3A3C77E7E5FA}"/>
          </ac:cxnSpMkLst>
        </pc:cxnChg>
      </pc:sldChg>
      <pc:sldChg chg="addSp delSp modSp del mod">
        <pc:chgData name="土田 隼之@明石高専" userId="e0609378-4a17-4694-a71b-0974ecc8b4e7" providerId="ADAL" clId="{546301DF-980A-4ECB-AAB4-A30A63ADC0CB}" dt="2022-06-22T16:16:28.585" v="5017" actId="2696"/>
        <pc:sldMkLst>
          <pc:docMk/>
          <pc:sldMk cId="1827823232" sldId="687"/>
        </pc:sldMkLst>
        <pc:spChg chg="mod">
          <ac:chgData name="土田 隼之@明石高専" userId="e0609378-4a17-4694-a71b-0974ecc8b4e7" providerId="ADAL" clId="{546301DF-980A-4ECB-AAB4-A30A63ADC0CB}" dt="2022-06-22T16:11:37.262" v="4633" actId="20577"/>
          <ac:spMkLst>
            <pc:docMk/>
            <pc:sldMk cId="1827823232" sldId="687"/>
            <ac:spMk id="6" creationId="{51609FEE-9267-0705-F4B8-EF652E08445B}"/>
          </ac:spMkLst>
        </pc:spChg>
        <pc:spChg chg="mod">
          <ac:chgData name="土田 隼之@明石高専" userId="e0609378-4a17-4694-a71b-0974ecc8b4e7" providerId="ADAL" clId="{546301DF-980A-4ECB-AAB4-A30A63ADC0CB}" dt="2022-06-22T16:13:50.650" v="4822" actId="20577"/>
          <ac:spMkLst>
            <pc:docMk/>
            <pc:sldMk cId="1827823232" sldId="687"/>
            <ac:spMk id="7" creationId="{0BC3DFE6-EEB3-EEFC-4394-0093825D199E}"/>
          </ac:spMkLst>
        </pc:spChg>
        <pc:spChg chg="mod">
          <ac:chgData name="土田 隼之@明石高専" userId="e0609378-4a17-4694-a71b-0974ecc8b4e7" providerId="ADAL" clId="{546301DF-980A-4ECB-AAB4-A30A63ADC0CB}" dt="2022-06-22T16:12:24.089" v="4693" actId="20577"/>
          <ac:spMkLst>
            <pc:docMk/>
            <pc:sldMk cId="1827823232" sldId="687"/>
            <ac:spMk id="8" creationId="{40900531-2022-3DF4-F90F-91EC0DAC0539}"/>
          </ac:spMkLst>
        </pc:spChg>
        <pc:spChg chg="del">
          <ac:chgData name="土田 隼之@明石高専" userId="e0609378-4a17-4694-a71b-0974ecc8b4e7" providerId="ADAL" clId="{546301DF-980A-4ECB-AAB4-A30A63ADC0CB}" dt="2022-06-22T16:11:26.740" v="4619" actId="478"/>
          <ac:spMkLst>
            <pc:docMk/>
            <pc:sldMk cId="1827823232" sldId="687"/>
            <ac:spMk id="9" creationId="{AE9A9188-5815-504A-CFFD-A3863BB917E5}"/>
          </ac:spMkLst>
        </pc:spChg>
        <pc:spChg chg="del">
          <ac:chgData name="土田 隼之@明石高専" userId="e0609378-4a17-4694-a71b-0974ecc8b4e7" providerId="ADAL" clId="{546301DF-980A-4ECB-AAB4-A30A63ADC0CB}" dt="2022-06-22T16:11:26.740" v="4619" actId="478"/>
          <ac:spMkLst>
            <pc:docMk/>
            <pc:sldMk cId="1827823232" sldId="687"/>
            <ac:spMk id="10" creationId="{6B01A98B-983A-1C8B-ABDE-871190B3AB4A}"/>
          </ac:spMkLst>
        </pc:spChg>
        <pc:spChg chg="mod">
          <ac:chgData name="土田 隼之@明石高専" userId="e0609378-4a17-4694-a71b-0974ecc8b4e7" providerId="ADAL" clId="{546301DF-980A-4ECB-AAB4-A30A63ADC0CB}" dt="2022-06-22T16:12:42.866" v="4705" actId="20577"/>
          <ac:spMkLst>
            <pc:docMk/>
            <pc:sldMk cId="1827823232" sldId="687"/>
            <ac:spMk id="12" creationId="{0BBA7554-8061-7A98-9124-B54331DB08D0}"/>
          </ac:spMkLst>
        </pc:spChg>
        <pc:spChg chg="mod">
          <ac:chgData name="土田 隼之@明石高専" userId="e0609378-4a17-4694-a71b-0974ecc8b4e7" providerId="ADAL" clId="{546301DF-980A-4ECB-AAB4-A30A63ADC0CB}" dt="2022-06-22T16:14:18.357" v="4903" actId="20577"/>
          <ac:spMkLst>
            <pc:docMk/>
            <pc:sldMk cId="1827823232" sldId="687"/>
            <ac:spMk id="13" creationId="{EBFA33F9-75B1-C973-E010-5DA8A0BDB8D9}"/>
          </ac:spMkLst>
        </pc:spChg>
        <pc:spChg chg="mod">
          <ac:chgData name="土田 隼之@明石高専" userId="e0609378-4a17-4694-a71b-0974ecc8b4e7" providerId="ADAL" clId="{546301DF-980A-4ECB-AAB4-A30A63ADC0CB}" dt="2022-06-22T16:14:36.625" v="4938" actId="20577"/>
          <ac:spMkLst>
            <pc:docMk/>
            <pc:sldMk cId="1827823232" sldId="687"/>
            <ac:spMk id="14" creationId="{4C023883-20A0-CF95-B2FE-9C5D245546C1}"/>
          </ac:spMkLst>
        </pc:spChg>
        <pc:spChg chg="del">
          <ac:chgData name="土田 隼之@明石高専" userId="e0609378-4a17-4694-a71b-0974ecc8b4e7" providerId="ADAL" clId="{546301DF-980A-4ECB-AAB4-A30A63ADC0CB}" dt="2022-06-22T16:11:26.740" v="4619" actId="478"/>
          <ac:spMkLst>
            <pc:docMk/>
            <pc:sldMk cId="1827823232" sldId="687"/>
            <ac:spMk id="15" creationId="{DECAFB6C-792D-6360-AD5A-9A2EEF11140A}"/>
          </ac:spMkLst>
        </pc:spChg>
        <pc:spChg chg="del">
          <ac:chgData name="土田 隼之@明石高専" userId="e0609378-4a17-4694-a71b-0974ecc8b4e7" providerId="ADAL" clId="{546301DF-980A-4ECB-AAB4-A30A63ADC0CB}" dt="2022-06-22T16:11:32.623" v="4621" actId="478"/>
          <ac:spMkLst>
            <pc:docMk/>
            <pc:sldMk cId="1827823232" sldId="687"/>
            <ac:spMk id="16" creationId="{C5E46450-9DC4-E9E5-B324-17DE80B0533F}"/>
          </ac:spMkLst>
        </pc:spChg>
        <pc:spChg chg="mod">
          <ac:chgData name="土田 隼之@明石高専" userId="e0609378-4a17-4694-a71b-0974ecc8b4e7" providerId="ADAL" clId="{546301DF-980A-4ECB-AAB4-A30A63ADC0CB}" dt="2022-06-22T16:15:29.332" v="4987" actId="164"/>
          <ac:spMkLst>
            <pc:docMk/>
            <pc:sldMk cId="1827823232" sldId="687"/>
            <ac:spMk id="20" creationId="{B37D0A30-EAD1-9759-080E-FD668F2E9489}"/>
          </ac:spMkLst>
        </pc:spChg>
        <pc:spChg chg="mod">
          <ac:chgData name="土田 隼之@明石高専" userId="e0609378-4a17-4694-a71b-0974ecc8b4e7" providerId="ADAL" clId="{546301DF-980A-4ECB-AAB4-A30A63ADC0CB}" dt="2022-06-22T16:15:29.332" v="4987" actId="164"/>
          <ac:spMkLst>
            <pc:docMk/>
            <pc:sldMk cId="1827823232" sldId="687"/>
            <ac:spMk id="22" creationId="{F2B997D6-A69F-9345-8DF6-D64B98CE156A}"/>
          </ac:spMkLst>
        </pc:spChg>
        <pc:spChg chg="mod">
          <ac:chgData name="土田 隼之@明石高専" userId="e0609378-4a17-4694-a71b-0974ecc8b4e7" providerId="ADAL" clId="{546301DF-980A-4ECB-AAB4-A30A63ADC0CB}" dt="2022-06-22T16:15:29.332" v="4987" actId="164"/>
          <ac:spMkLst>
            <pc:docMk/>
            <pc:sldMk cId="1827823232" sldId="687"/>
            <ac:spMk id="23" creationId="{B498584E-8FFA-DA25-2CC4-915F65FA3DFF}"/>
          </ac:spMkLst>
        </pc:spChg>
        <pc:spChg chg="del">
          <ac:chgData name="土田 隼之@明石高専" userId="e0609378-4a17-4694-a71b-0974ecc8b4e7" providerId="ADAL" clId="{546301DF-980A-4ECB-AAB4-A30A63ADC0CB}" dt="2022-06-22T16:11:28.868" v="4620" actId="478"/>
          <ac:spMkLst>
            <pc:docMk/>
            <pc:sldMk cId="1827823232" sldId="687"/>
            <ac:spMk id="25" creationId="{ED958B14-788C-F726-7B08-8EF5B95867DD}"/>
          </ac:spMkLst>
        </pc:spChg>
        <pc:grpChg chg="mod">
          <ac:chgData name="土田 隼之@明石高専" userId="e0609378-4a17-4694-a71b-0974ecc8b4e7" providerId="ADAL" clId="{546301DF-980A-4ECB-AAB4-A30A63ADC0CB}" dt="2022-06-22T16:15:29.332" v="4987" actId="164"/>
          <ac:grpSpMkLst>
            <pc:docMk/>
            <pc:sldMk cId="1827823232" sldId="687"/>
            <ac:grpSpMk id="5" creationId="{EA845636-6268-097D-7E6D-DE6251812BC9}"/>
          </ac:grpSpMkLst>
        </pc:grpChg>
        <pc:grpChg chg="mod">
          <ac:chgData name="土田 隼之@明石高専" userId="e0609378-4a17-4694-a71b-0974ecc8b4e7" providerId="ADAL" clId="{546301DF-980A-4ECB-AAB4-A30A63ADC0CB}" dt="2022-06-22T16:15:29.332" v="4987" actId="164"/>
          <ac:grpSpMkLst>
            <pc:docMk/>
            <pc:sldMk cId="1827823232" sldId="687"/>
            <ac:grpSpMk id="11" creationId="{D81D5858-A78B-82D8-97C4-2E8156CADF9A}"/>
          </ac:grpSpMkLst>
        </pc:grpChg>
        <pc:grpChg chg="add mod">
          <ac:chgData name="土田 隼之@明石高専" userId="e0609378-4a17-4694-a71b-0974ecc8b4e7" providerId="ADAL" clId="{546301DF-980A-4ECB-AAB4-A30A63ADC0CB}" dt="2022-06-22T16:15:29.332" v="4987" actId="164"/>
          <ac:grpSpMkLst>
            <pc:docMk/>
            <pc:sldMk cId="1827823232" sldId="687"/>
            <ac:grpSpMk id="18" creationId="{497B7FB1-D200-7587-7F28-F77A12A7D037}"/>
          </ac:grpSpMkLst>
        </pc:grpChg>
        <pc:cxnChg chg="mod">
          <ac:chgData name="土田 隼之@明石高専" userId="e0609378-4a17-4694-a71b-0974ecc8b4e7" providerId="ADAL" clId="{546301DF-980A-4ECB-AAB4-A30A63ADC0CB}" dt="2022-06-22T16:15:29.332" v="4987" actId="164"/>
          <ac:cxnSpMkLst>
            <pc:docMk/>
            <pc:sldMk cId="1827823232" sldId="687"/>
            <ac:cxnSpMk id="17" creationId="{8EE3C84F-02AC-E7F1-635D-A01867B0D1BF}"/>
          </ac:cxnSpMkLst>
        </pc:cxnChg>
      </pc:sldChg>
      <pc:sldChg chg="modSp mod">
        <pc:chgData name="土田 隼之@明石高専" userId="e0609378-4a17-4694-a71b-0974ecc8b4e7" providerId="ADAL" clId="{546301DF-980A-4ECB-AAB4-A30A63ADC0CB}" dt="2022-06-22T16:16:39.544" v="5018" actId="1076"/>
        <pc:sldMkLst>
          <pc:docMk/>
          <pc:sldMk cId="3249072345" sldId="687"/>
        </pc:sldMkLst>
        <pc:spChg chg="mod">
          <ac:chgData name="土田 隼之@明石高専" userId="e0609378-4a17-4694-a71b-0974ecc8b4e7" providerId="ADAL" clId="{546301DF-980A-4ECB-AAB4-A30A63ADC0CB}" dt="2022-06-22T16:16:39.544" v="5018" actId="1076"/>
          <ac:spMkLst>
            <pc:docMk/>
            <pc:sldMk cId="3249072345" sldId="687"/>
            <ac:spMk id="3" creationId="{2FD116EB-DE17-404A-8C89-969CA6E555F8}"/>
          </ac:spMkLst>
        </pc:spChg>
      </pc:sldChg>
      <pc:sldChg chg="addSp delSp modSp mod">
        <pc:chgData name="土田 隼之@明石高専" userId="e0609378-4a17-4694-a71b-0974ecc8b4e7" providerId="ADAL" clId="{546301DF-980A-4ECB-AAB4-A30A63ADC0CB}" dt="2022-06-22T16:46:42.805" v="6249" actId="1076"/>
        <pc:sldMkLst>
          <pc:docMk/>
          <pc:sldMk cId="287262325" sldId="688"/>
        </pc:sldMkLst>
        <pc:spChg chg="mod">
          <ac:chgData name="土田 隼之@明石高専" userId="e0609378-4a17-4694-a71b-0974ecc8b4e7" providerId="ADAL" clId="{546301DF-980A-4ECB-AAB4-A30A63ADC0CB}" dt="2022-06-22T16:31:01.885" v="5048" actId="20577"/>
          <ac:spMkLst>
            <pc:docMk/>
            <pc:sldMk cId="287262325" sldId="688"/>
            <ac:spMk id="2" creationId="{90ACC06B-BC86-4BB9-8469-3580BDAC54F0}"/>
          </ac:spMkLst>
        </pc:spChg>
        <pc:spChg chg="mod">
          <ac:chgData name="土田 隼之@明石高専" userId="e0609378-4a17-4694-a71b-0974ecc8b4e7" providerId="ADAL" clId="{546301DF-980A-4ECB-AAB4-A30A63ADC0CB}" dt="2022-06-22T16:44:18.754" v="6223" actId="20577"/>
          <ac:spMkLst>
            <pc:docMk/>
            <pc:sldMk cId="287262325" sldId="688"/>
            <ac:spMk id="3" creationId="{6918D823-83FE-445A-88D2-2FE5E9FC9CA5}"/>
          </ac:spMkLst>
        </pc:spChg>
        <pc:spChg chg="mod">
          <ac:chgData name="土田 隼之@明石高専" userId="e0609378-4a17-4694-a71b-0974ecc8b4e7" providerId="ADAL" clId="{546301DF-980A-4ECB-AAB4-A30A63ADC0CB}" dt="2022-06-22T16:44:44.308" v="6224"/>
          <ac:spMkLst>
            <pc:docMk/>
            <pc:sldMk cId="287262325" sldId="688"/>
            <ac:spMk id="5" creationId="{77974B5B-62D7-9AAA-733D-25EBBD079CBB}"/>
          </ac:spMkLst>
        </pc:spChg>
        <pc:spChg chg="add mod">
          <ac:chgData name="土田 隼之@明石高専" userId="e0609378-4a17-4694-a71b-0974ecc8b4e7" providerId="ADAL" clId="{546301DF-980A-4ECB-AAB4-A30A63ADC0CB}" dt="2022-06-22T16:44:51.608" v="6225" actId="1076"/>
          <ac:spMkLst>
            <pc:docMk/>
            <pc:sldMk cId="287262325" sldId="688"/>
            <ac:spMk id="10" creationId="{FA5A935E-0E8F-FBCE-1E32-11E3BA1B24CA}"/>
          </ac:spMkLst>
        </pc:spChg>
        <pc:spChg chg="mod">
          <ac:chgData name="土田 隼之@明石高専" userId="e0609378-4a17-4694-a71b-0974ecc8b4e7" providerId="ADAL" clId="{546301DF-980A-4ECB-AAB4-A30A63ADC0CB}" dt="2022-06-22T16:44:44.308" v="6224"/>
          <ac:spMkLst>
            <pc:docMk/>
            <pc:sldMk cId="287262325" sldId="688"/>
            <ac:spMk id="12" creationId="{EE6DFC82-5378-67DD-AA82-DB6887BD9253}"/>
          </ac:spMkLst>
        </pc:spChg>
        <pc:spChg chg="add mod">
          <ac:chgData name="土田 隼之@明石高専" userId="e0609378-4a17-4694-a71b-0974ecc8b4e7" providerId="ADAL" clId="{546301DF-980A-4ECB-AAB4-A30A63ADC0CB}" dt="2022-06-22T16:44:51.608" v="6225" actId="1076"/>
          <ac:spMkLst>
            <pc:docMk/>
            <pc:sldMk cId="287262325" sldId="688"/>
            <ac:spMk id="17" creationId="{8A3F2AF0-1240-38DC-BE61-13360DB610A1}"/>
          </ac:spMkLst>
        </pc:spChg>
        <pc:spChg chg="add mod">
          <ac:chgData name="土田 隼之@明石高専" userId="e0609378-4a17-4694-a71b-0974ecc8b4e7" providerId="ADAL" clId="{546301DF-980A-4ECB-AAB4-A30A63ADC0CB}" dt="2022-06-22T16:44:51.608" v="6225" actId="1076"/>
          <ac:spMkLst>
            <pc:docMk/>
            <pc:sldMk cId="287262325" sldId="688"/>
            <ac:spMk id="19" creationId="{DE25A223-EAEA-3DA6-3950-395862E176F6}"/>
          </ac:spMkLst>
        </pc:spChg>
        <pc:spChg chg="add mod">
          <ac:chgData name="土田 隼之@明石高専" userId="e0609378-4a17-4694-a71b-0974ecc8b4e7" providerId="ADAL" clId="{546301DF-980A-4ECB-AAB4-A30A63ADC0CB}" dt="2022-06-22T16:44:51.608" v="6225" actId="1076"/>
          <ac:spMkLst>
            <pc:docMk/>
            <pc:sldMk cId="287262325" sldId="688"/>
            <ac:spMk id="21" creationId="{8E322F00-B5E9-5FDC-50E2-1835DBF478A6}"/>
          </ac:spMkLst>
        </pc:spChg>
        <pc:spChg chg="add mod">
          <ac:chgData name="土田 隼之@明石高専" userId="e0609378-4a17-4694-a71b-0974ecc8b4e7" providerId="ADAL" clId="{546301DF-980A-4ECB-AAB4-A30A63ADC0CB}" dt="2022-06-22T16:44:51.608" v="6225" actId="1076"/>
          <ac:spMkLst>
            <pc:docMk/>
            <pc:sldMk cId="287262325" sldId="688"/>
            <ac:spMk id="22" creationId="{19D90856-C3BF-B1BB-A1BB-ECEE88033E5D}"/>
          </ac:spMkLst>
        </pc:spChg>
        <pc:spChg chg="add mod">
          <ac:chgData name="土田 隼之@明石高専" userId="e0609378-4a17-4694-a71b-0974ecc8b4e7" providerId="ADAL" clId="{546301DF-980A-4ECB-AAB4-A30A63ADC0CB}" dt="2022-06-22T16:44:51.608" v="6225" actId="1076"/>
          <ac:spMkLst>
            <pc:docMk/>
            <pc:sldMk cId="287262325" sldId="688"/>
            <ac:spMk id="23" creationId="{808E2A81-7F8C-5F19-0032-0B4419BC805E}"/>
          </ac:spMkLst>
        </pc:spChg>
        <pc:spChg chg="add del mod">
          <ac:chgData name="土田 隼之@明石高専" userId="e0609378-4a17-4694-a71b-0974ecc8b4e7" providerId="ADAL" clId="{546301DF-980A-4ECB-AAB4-A30A63ADC0CB}" dt="2022-06-22T16:45:12.616" v="6228" actId="478"/>
          <ac:spMkLst>
            <pc:docMk/>
            <pc:sldMk cId="287262325" sldId="688"/>
            <ac:spMk id="25" creationId="{5CA2DD03-5A2D-01BE-7BB9-6ACCB4D6FE0C}"/>
          </ac:spMkLst>
        </pc:spChg>
        <pc:spChg chg="add mod">
          <ac:chgData name="土田 隼之@明石高専" userId="e0609378-4a17-4694-a71b-0974ecc8b4e7" providerId="ADAL" clId="{546301DF-980A-4ECB-AAB4-A30A63ADC0CB}" dt="2022-06-22T16:44:44.308" v="6224"/>
          <ac:spMkLst>
            <pc:docMk/>
            <pc:sldMk cId="287262325" sldId="688"/>
            <ac:spMk id="28" creationId="{EE7E39ED-3BD7-E409-1BEE-F86CB5F2181F}"/>
          </ac:spMkLst>
        </pc:spChg>
        <pc:spChg chg="add mod">
          <ac:chgData name="土田 隼之@明石高専" userId="e0609378-4a17-4694-a71b-0974ecc8b4e7" providerId="ADAL" clId="{546301DF-980A-4ECB-AAB4-A30A63ADC0CB}" dt="2022-06-22T16:45:20.698" v="6230" actId="1076"/>
          <ac:spMkLst>
            <pc:docMk/>
            <pc:sldMk cId="287262325" sldId="688"/>
            <ac:spMk id="29" creationId="{885E5440-D7D3-3900-1480-0BD0039231FC}"/>
          </ac:spMkLst>
        </pc:spChg>
        <pc:spChg chg="del mod topLvl">
          <ac:chgData name="土田 隼之@明石高専" userId="e0609378-4a17-4694-a71b-0974ecc8b4e7" providerId="ADAL" clId="{546301DF-980A-4ECB-AAB4-A30A63ADC0CB}" dt="2022-06-22T16:46:25.090" v="6244" actId="478"/>
          <ac:spMkLst>
            <pc:docMk/>
            <pc:sldMk cId="287262325" sldId="688"/>
            <ac:spMk id="35" creationId="{85D93218-7757-87B3-3742-A34D56271A82}"/>
          </ac:spMkLst>
        </pc:spChg>
        <pc:spChg chg="del mod topLvl">
          <ac:chgData name="土田 隼之@明石高専" userId="e0609378-4a17-4694-a71b-0974ecc8b4e7" providerId="ADAL" clId="{546301DF-980A-4ECB-AAB4-A30A63ADC0CB}" dt="2022-06-22T16:46:31.207" v="6246" actId="478"/>
          <ac:spMkLst>
            <pc:docMk/>
            <pc:sldMk cId="287262325" sldId="688"/>
            <ac:spMk id="36" creationId="{2AC89D6F-101E-BB7E-0EF9-9CF389E86A55}"/>
          </ac:spMkLst>
        </pc:spChg>
        <pc:spChg chg="del mod topLvl">
          <ac:chgData name="土田 隼之@明石高専" userId="e0609378-4a17-4694-a71b-0974ecc8b4e7" providerId="ADAL" clId="{546301DF-980A-4ECB-AAB4-A30A63ADC0CB}" dt="2022-06-22T16:46:28.269" v="6245" actId="478"/>
          <ac:spMkLst>
            <pc:docMk/>
            <pc:sldMk cId="287262325" sldId="688"/>
            <ac:spMk id="37" creationId="{94A2BCA4-00A6-E5F8-F9F6-E158AABB1A1B}"/>
          </ac:spMkLst>
        </pc:spChg>
        <pc:spChg chg="mod topLvl">
          <ac:chgData name="土田 隼之@明石高専" userId="e0609378-4a17-4694-a71b-0974ecc8b4e7" providerId="ADAL" clId="{546301DF-980A-4ECB-AAB4-A30A63ADC0CB}" dt="2022-06-22T16:46:42.805" v="6249" actId="1076"/>
          <ac:spMkLst>
            <pc:docMk/>
            <pc:sldMk cId="287262325" sldId="688"/>
            <ac:spMk id="38" creationId="{B70DE874-28BA-2932-3849-A01835AA6703}"/>
          </ac:spMkLst>
        </pc:spChg>
        <pc:spChg chg="del mod topLvl">
          <ac:chgData name="土田 隼之@明石高専" userId="e0609378-4a17-4694-a71b-0974ecc8b4e7" providerId="ADAL" clId="{546301DF-980A-4ECB-AAB4-A30A63ADC0CB}" dt="2022-06-22T16:46:09.948" v="6239" actId="478"/>
          <ac:spMkLst>
            <pc:docMk/>
            <pc:sldMk cId="287262325" sldId="688"/>
            <ac:spMk id="39" creationId="{1862859B-B6D8-BFC5-AF1D-596FC1528304}"/>
          </ac:spMkLst>
        </pc:spChg>
        <pc:spChg chg="del mod topLvl">
          <ac:chgData name="土田 隼之@明石高専" userId="e0609378-4a17-4694-a71b-0974ecc8b4e7" providerId="ADAL" clId="{546301DF-980A-4ECB-AAB4-A30A63ADC0CB}" dt="2022-06-22T16:46:08.147" v="6238" actId="478"/>
          <ac:spMkLst>
            <pc:docMk/>
            <pc:sldMk cId="287262325" sldId="688"/>
            <ac:spMk id="40" creationId="{52EDB87C-D36B-D142-F6D3-AADEFE192C06}"/>
          </ac:spMkLst>
        </pc:spChg>
        <pc:spChg chg="mod topLvl">
          <ac:chgData name="土田 隼之@明石高専" userId="e0609378-4a17-4694-a71b-0974ecc8b4e7" providerId="ADAL" clId="{546301DF-980A-4ECB-AAB4-A30A63ADC0CB}" dt="2022-06-22T16:46:42.805" v="6249" actId="1076"/>
          <ac:spMkLst>
            <pc:docMk/>
            <pc:sldMk cId="287262325" sldId="688"/>
            <ac:spMk id="41" creationId="{19D638A7-B06B-CD4F-569E-3A62E2C78DD8}"/>
          </ac:spMkLst>
        </pc:spChg>
        <pc:spChg chg="del mod topLvl">
          <ac:chgData name="土田 隼之@明石高専" userId="e0609378-4a17-4694-a71b-0974ecc8b4e7" providerId="ADAL" clId="{546301DF-980A-4ECB-AAB4-A30A63ADC0CB}" dt="2022-06-22T16:46:13.924" v="6241" actId="478"/>
          <ac:spMkLst>
            <pc:docMk/>
            <pc:sldMk cId="287262325" sldId="688"/>
            <ac:spMk id="42" creationId="{BC8B71BD-5031-4C8A-6929-8ECE7CB2C136}"/>
          </ac:spMkLst>
        </pc:spChg>
        <pc:spChg chg="del mod topLvl">
          <ac:chgData name="土田 隼之@明石高専" userId="e0609378-4a17-4694-a71b-0974ecc8b4e7" providerId="ADAL" clId="{546301DF-980A-4ECB-AAB4-A30A63ADC0CB}" dt="2022-06-22T16:46:12.204" v="6240" actId="478"/>
          <ac:spMkLst>
            <pc:docMk/>
            <pc:sldMk cId="287262325" sldId="688"/>
            <ac:spMk id="43" creationId="{F276C069-8A98-B4C0-73D6-CD67DBCEF75B}"/>
          </ac:spMkLst>
        </pc:spChg>
        <pc:grpChg chg="add mod">
          <ac:chgData name="土田 隼之@明石高専" userId="e0609378-4a17-4694-a71b-0974ecc8b4e7" providerId="ADAL" clId="{546301DF-980A-4ECB-AAB4-A30A63ADC0CB}" dt="2022-06-22T16:44:51.608" v="6225" actId="1076"/>
          <ac:grpSpMkLst>
            <pc:docMk/>
            <pc:sldMk cId="287262325" sldId="688"/>
            <ac:grpSpMk id="4" creationId="{74E8A23D-9D3F-6CC4-7BE3-7FC05C965E4D}"/>
          </ac:grpSpMkLst>
        </pc:grpChg>
        <pc:grpChg chg="add mod">
          <ac:chgData name="土田 隼之@明石高専" userId="e0609378-4a17-4694-a71b-0974ecc8b4e7" providerId="ADAL" clId="{546301DF-980A-4ECB-AAB4-A30A63ADC0CB}" dt="2022-06-22T16:44:51.608" v="6225" actId="1076"/>
          <ac:grpSpMkLst>
            <pc:docMk/>
            <pc:sldMk cId="287262325" sldId="688"/>
            <ac:grpSpMk id="11" creationId="{62487CAB-BC39-7E77-B001-729868904ED2}"/>
          </ac:grpSpMkLst>
        </pc:grpChg>
        <pc:grpChg chg="add del mod">
          <ac:chgData name="土田 隼之@明石高専" userId="e0609378-4a17-4694-a71b-0974ecc8b4e7" providerId="ADAL" clId="{546301DF-980A-4ECB-AAB4-A30A63ADC0CB}" dt="2022-06-22T16:46:00.963" v="6236" actId="165"/>
          <ac:grpSpMkLst>
            <pc:docMk/>
            <pc:sldMk cId="287262325" sldId="688"/>
            <ac:grpSpMk id="31" creationId="{CC7F47E2-005D-036C-B960-1FF6742F2040}"/>
          </ac:grpSpMkLst>
        </pc:grpChg>
        <pc:grpChg chg="del mod topLvl">
          <ac:chgData name="土田 隼之@明石高専" userId="e0609378-4a17-4694-a71b-0974ecc8b4e7" providerId="ADAL" clId="{546301DF-980A-4ECB-AAB4-A30A63ADC0CB}" dt="2022-06-22T16:46:05.373" v="6237" actId="165"/>
          <ac:grpSpMkLst>
            <pc:docMk/>
            <pc:sldMk cId="287262325" sldId="688"/>
            <ac:grpSpMk id="32" creationId="{215FD7BE-81EC-9EC4-AE18-6897AB1B0B9E}"/>
          </ac:grpSpMkLst>
        </pc:grpChg>
        <pc:grpChg chg="del mod topLvl">
          <ac:chgData name="土田 隼之@明石高専" userId="e0609378-4a17-4694-a71b-0974ecc8b4e7" providerId="ADAL" clId="{546301DF-980A-4ECB-AAB4-A30A63ADC0CB}" dt="2022-06-22T16:46:05.373" v="6237" actId="165"/>
          <ac:grpSpMkLst>
            <pc:docMk/>
            <pc:sldMk cId="287262325" sldId="688"/>
            <ac:grpSpMk id="33" creationId="{A93AE1F4-3AC0-91AB-811D-BEA264C8CBA4}"/>
          </ac:grpSpMkLst>
        </pc:grpChg>
        <pc:picChg chg="add mod">
          <ac:chgData name="土田 隼之@明石高専" userId="e0609378-4a17-4694-a71b-0974ecc8b4e7" providerId="ADAL" clId="{546301DF-980A-4ECB-AAB4-A30A63ADC0CB}" dt="2022-06-22T16:44:44.308" v="6224"/>
          <ac:picMkLst>
            <pc:docMk/>
            <pc:sldMk cId="287262325" sldId="688"/>
            <ac:picMk id="26" creationId="{D4025C43-56CD-7973-575F-1AFBE69710ED}"/>
          </ac:picMkLst>
        </pc:picChg>
        <pc:picChg chg="add mod">
          <ac:chgData name="土田 隼之@明石高専" userId="e0609378-4a17-4694-a71b-0974ecc8b4e7" providerId="ADAL" clId="{546301DF-980A-4ECB-AAB4-A30A63ADC0CB}" dt="2022-06-22T16:44:44.308" v="6224"/>
          <ac:picMkLst>
            <pc:docMk/>
            <pc:sldMk cId="287262325" sldId="688"/>
            <ac:picMk id="27" creationId="{3B0194D6-D291-1DBD-01CF-E6A091D1AA49}"/>
          </ac:picMkLst>
        </pc:picChg>
        <pc:picChg chg="add del mod">
          <ac:chgData name="土田 隼之@明石高専" userId="e0609378-4a17-4694-a71b-0974ecc8b4e7" providerId="ADAL" clId="{546301DF-980A-4ECB-AAB4-A30A63ADC0CB}" dt="2022-06-22T16:45:37.364" v="6233" actId="478"/>
          <ac:picMkLst>
            <pc:docMk/>
            <pc:sldMk cId="287262325" sldId="688"/>
            <ac:picMk id="30" creationId="{0FBCEBBC-1743-985C-27D3-92FB09A9D8BE}"/>
          </ac:picMkLst>
        </pc:picChg>
        <pc:cxnChg chg="mod">
          <ac:chgData name="土田 隼之@明石高専" userId="e0609378-4a17-4694-a71b-0974ecc8b4e7" providerId="ADAL" clId="{546301DF-980A-4ECB-AAB4-A30A63ADC0CB}" dt="2022-06-22T16:44:44.308" v="6224"/>
          <ac:cxnSpMkLst>
            <pc:docMk/>
            <pc:sldMk cId="287262325" sldId="688"/>
            <ac:cxnSpMk id="6" creationId="{C0E1F15E-7CBA-9DBB-903C-0DAD07083C1A}"/>
          </ac:cxnSpMkLst>
        </pc:cxnChg>
        <pc:cxnChg chg="mod">
          <ac:chgData name="土田 隼之@明石高専" userId="e0609378-4a17-4694-a71b-0974ecc8b4e7" providerId="ADAL" clId="{546301DF-980A-4ECB-AAB4-A30A63ADC0CB}" dt="2022-06-22T16:44:44.308" v="6224"/>
          <ac:cxnSpMkLst>
            <pc:docMk/>
            <pc:sldMk cId="287262325" sldId="688"/>
            <ac:cxnSpMk id="7" creationId="{D3F95580-CFCF-C854-D45C-AA088FA07AB6}"/>
          </ac:cxnSpMkLst>
        </pc:cxnChg>
        <pc:cxnChg chg="mod">
          <ac:chgData name="土田 隼之@明石高専" userId="e0609378-4a17-4694-a71b-0974ecc8b4e7" providerId="ADAL" clId="{546301DF-980A-4ECB-AAB4-A30A63ADC0CB}" dt="2022-06-22T16:44:44.308" v="6224"/>
          <ac:cxnSpMkLst>
            <pc:docMk/>
            <pc:sldMk cId="287262325" sldId="688"/>
            <ac:cxnSpMk id="8" creationId="{3313EAE8-1ACB-43EE-A5CD-9AF25C4EB0B2}"/>
          </ac:cxnSpMkLst>
        </pc:cxnChg>
        <pc:cxnChg chg="mod">
          <ac:chgData name="土田 隼之@明石高専" userId="e0609378-4a17-4694-a71b-0974ecc8b4e7" providerId="ADAL" clId="{546301DF-980A-4ECB-AAB4-A30A63ADC0CB}" dt="2022-06-22T16:44:44.308" v="6224"/>
          <ac:cxnSpMkLst>
            <pc:docMk/>
            <pc:sldMk cId="287262325" sldId="688"/>
            <ac:cxnSpMk id="9" creationId="{DEF01416-6786-614F-D499-6653E74423CD}"/>
          </ac:cxnSpMkLst>
        </pc:cxnChg>
        <pc:cxnChg chg="mod">
          <ac:chgData name="土田 隼之@明石高専" userId="e0609378-4a17-4694-a71b-0974ecc8b4e7" providerId="ADAL" clId="{546301DF-980A-4ECB-AAB4-A30A63ADC0CB}" dt="2022-06-22T16:44:44.308" v="6224"/>
          <ac:cxnSpMkLst>
            <pc:docMk/>
            <pc:sldMk cId="287262325" sldId="688"/>
            <ac:cxnSpMk id="13" creationId="{F9B630F7-5FD6-D149-5BE3-08378B77C58D}"/>
          </ac:cxnSpMkLst>
        </pc:cxnChg>
        <pc:cxnChg chg="mod">
          <ac:chgData name="土田 隼之@明石高専" userId="e0609378-4a17-4694-a71b-0974ecc8b4e7" providerId="ADAL" clId="{546301DF-980A-4ECB-AAB4-A30A63ADC0CB}" dt="2022-06-22T16:44:44.308" v="6224"/>
          <ac:cxnSpMkLst>
            <pc:docMk/>
            <pc:sldMk cId="287262325" sldId="688"/>
            <ac:cxnSpMk id="14" creationId="{889516CB-736C-DAE4-65E0-8C7EEB4BD83B}"/>
          </ac:cxnSpMkLst>
        </pc:cxnChg>
        <pc:cxnChg chg="mod">
          <ac:chgData name="土田 隼之@明石高専" userId="e0609378-4a17-4694-a71b-0974ecc8b4e7" providerId="ADAL" clId="{546301DF-980A-4ECB-AAB4-A30A63ADC0CB}" dt="2022-06-22T16:44:44.308" v="6224"/>
          <ac:cxnSpMkLst>
            <pc:docMk/>
            <pc:sldMk cId="287262325" sldId="688"/>
            <ac:cxnSpMk id="15" creationId="{3924243A-CDB5-2560-411C-A5085526227B}"/>
          </ac:cxnSpMkLst>
        </pc:cxnChg>
        <pc:cxnChg chg="mod">
          <ac:chgData name="土田 隼之@明石高専" userId="e0609378-4a17-4694-a71b-0974ecc8b4e7" providerId="ADAL" clId="{546301DF-980A-4ECB-AAB4-A30A63ADC0CB}" dt="2022-06-22T16:44:44.308" v="6224"/>
          <ac:cxnSpMkLst>
            <pc:docMk/>
            <pc:sldMk cId="287262325" sldId="688"/>
            <ac:cxnSpMk id="16" creationId="{7AEADB84-BBDF-D0B9-CB3A-E32D37A2E74E}"/>
          </ac:cxnSpMkLst>
        </pc:cxnChg>
        <pc:cxnChg chg="add mod">
          <ac:chgData name="土田 隼之@明石高専" userId="e0609378-4a17-4694-a71b-0974ecc8b4e7" providerId="ADAL" clId="{546301DF-980A-4ECB-AAB4-A30A63ADC0CB}" dt="2022-06-22T16:44:51.608" v="6225" actId="1076"/>
          <ac:cxnSpMkLst>
            <pc:docMk/>
            <pc:sldMk cId="287262325" sldId="688"/>
            <ac:cxnSpMk id="18" creationId="{E1B3A0ED-69EF-79B9-8D7E-3331CEFCD30C}"/>
          </ac:cxnSpMkLst>
        </pc:cxnChg>
        <pc:cxnChg chg="add mod">
          <ac:chgData name="土田 隼之@明石高専" userId="e0609378-4a17-4694-a71b-0974ecc8b4e7" providerId="ADAL" clId="{546301DF-980A-4ECB-AAB4-A30A63ADC0CB}" dt="2022-06-22T16:44:51.608" v="6225" actId="1076"/>
          <ac:cxnSpMkLst>
            <pc:docMk/>
            <pc:sldMk cId="287262325" sldId="688"/>
            <ac:cxnSpMk id="20" creationId="{ABC40F1D-E1C0-4D30-A14B-59C67D6DDC26}"/>
          </ac:cxnSpMkLst>
        </pc:cxnChg>
        <pc:cxnChg chg="add mod">
          <ac:chgData name="土田 隼之@明石高専" userId="e0609378-4a17-4694-a71b-0974ecc8b4e7" providerId="ADAL" clId="{546301DF-980A-4ECB-AAB4-A30A63ADC0CB}" dt="2022-06-22T16:44:51.608" v="6225" actId="1076"/>
          <ac:cxnSpMkLst>
            <pc:docMk/>
            <pc:sldMk cId="287262325" sldId="688"/>
            <ac:cxnSpMk id="24" creationId="{F86C188B-A5E5-3810-0E7E-9694D2C85326}"/>
          </ac:cxnSpMkLst>
        </pc:cxnChg>
        <pc:cxnChg chg="mod topLvl">
          <ac:chgData name="土田 隼之@明石高専" userId="e0609378-4a17-4694-a71b-0974ecc8b4e7" providerId="ADAL" clId="{546301DF-980A-4ECB-AAB4-A30A63ADC0CB}" dt="2022-06-22T16:46:42.805" v="6249" actId="1076"/>
          <ac:cxnSpMkLst>
            <pc:docMk/>
            <pc:sldMk cId="287262325" sldId="688"/>
            <ac:cxnSpMk id="34" creationId="{E654065E-F220-89D5-8DB4-6AE4371F8CF2}"/>
          </ac:cxnSpMkLst>
        </pc:cxnChg>
      </pc:sldChg>
      <pc:sldChg chg="modSp mod">
        <pc:chgData name="土田 隼之@明石高専" userId="e0609378-4a17-4694-a71b-0974ecc8b4e7" providerId="ADAL" clId="{546301DF-980A-4ECB-AAB4-A30A63ADC0CB}" dt="2022-06-22T16:37:12.765" v="5635" actId="20577"/>
        <pc:sldMkLst>
          <pc:docMk/>
          <pc:sldMk cId="237938288" sldId="689"/>
        </pc:sldMkLst>
        <pc:spChg chg="mod">
          <ac:chgData name="土田 隼之@明石高専" userId="e0609378-4a17-4694-a71b-0974ecc8b4e7" providerId="ADAL" clId="{546301DF-980A-4ECB-AAB4-A30A63ADC0CB}" dt="2022-06-22T16:37:12.765" v="5635" actId="20577"/>
          <ac:spMkLst>
            <pc:docMk/>
            <pc:sldMk cId="237938288" sldId="689"/>
            <ac:spMk id="3" creationId="{6918D823-83FE-445A-88D2-2FE5E9FC9CA5}"/>
          </ac:spMkLst>
        </pc:spChg>
      </pc:sldChg>
      <pc:sldChg chg="modSp mod">
        <pc:chgData name="土田 隼之@明石高専" userId="e0609378-4a17-4694-a71b-0974ecc8b4e7" providerId="ADAL" clId="{546301DF-980A-4ECB-AAB4-A30A63ADC0CB}" dt="2022-06-22T16:47:16.460" v="6342" actId="20577"/>
        <pc:sldMkLst>
          <pc:docMk/>
          <pc:sldMk cId="551235003" sldId="690"/>
        </pc:sldMkLst>
        <pc:spChg chg="mod">
          <ac:chgData name="土田 隼之@明石高専" userId="e0609378-4a17-4694-a71b-0974ecc8b4e7" providerId="ADAL" clId="{546301DF-980A-4ECB-AAB4-A30A63ADC0CB}" dt="2022-06-22T16:47:16.460" v="6342" actId="20577"/>
          <ac:spMkLst>
            <pc:docMk/>
            <pc:sldMk cId="551235003" sldId="690"/>
            <ac:spMk id="3" creationId="{928224E0-82BD-4FD0-B812-5EF091AE8744}"/>
          </ac:spMkLst>
        </pc:spChg>
      </pc:sldChg>
      <pc:sldChg chg="new">
        <pc:chgData name="土田 隼之@明石高専" userId="e0609378-4a17-4694-a71b-0974ecc8b4e7" providerId="ADAL" clId="{546301DF-980A-4ECB-AAB4-A30A63ADC0CB}" dt="2022-06-22T16:57:00.523" v="6744" actId="680"/>
        <pc:sldMkLst>
          <pc:docMk/>
          <pc:sldMk cId="1992266218" sldId="691"/>
        </pc:sldMkLst>
      </pc:sldChg>
      <pc:sldChg chg="addSp delSp modSp mod">
        <pc:chgData name="土田 隼之@明石高専" userId="e0609378-4a17-4694-a71b-0974ecc8b4e7" providerId="ADAL" clId="{546301DF-980A-4ECB-AAB4-A30A63ADC0CB}" dt="2022-06-22T17:13:07.670" v="8254" actId="20577"/>
        <pc:sldMkLst>
          <pc:docMk/>
          <pc:sldMk cId="1657969300" sldId="692"/>
        </pc:sldMkLst>
        <pc:spChg chg="add mod">
          <ac:chgData name="土田 隼之@明石高専" userId="e0609378-4a17-4694-a71b-0974ecc8b4e7" providerId="ADAL" clId="{546301DF-980A-4ECB-AAB4-A30A63ADC0CB}" dt="2022-06-22T17:07:24.365" v="7644" actId="14100"/>
          <ac:spMkLst>
            <pc:docMk/>
            <pc:sldMk cId="1657969300" sldId="692"/>
            <ac:spMk id="4" creationId="{A0C0792D-45E0-4D83-324F-D76710020F9C}"/>
          </ac:spMkLst>
        </pc:spChg>
        <pc:spChg chg="del">
          <ac:chgData name="土田 隼之@明石高専" userId="e0609378-4a17-4694-a71b-0974ecc8b4e7" providerId="ADAL" clId="{546301DF-980A-4ECB-AAB4-A30A63ADC0CB}" dt="2022-06-22T16:57:36.254" v="6745" actId="478"/>
          <ac:spMkLst>
            <pc:docMk/>
            <pc:sldMk cId="1657969300" sldId="692"/>
            <ac:spMk id="11" creationId="{134A9163-CB92-69FD-8F5C-5DC36579D3D2}"/>
          </ac:spMkLst>
        </pc:spChg>
        <pc:spChg chg="add mod">
          <ac:chgData name="土田 隼之@明石高専" userId="e0609378-4a17-4694-a71b-0974ecc8b4e7" providerId="ADAL" clId="{546301DF-980A-4ECB-AAB4-A30A63ADC0CB}" dt="2022-06-22T17:06:44.397" v="7637" actId="1076"/>
          <ac:spMkLst>
            <pc:docMk/>
            <pc:sldMk cId="1657969300" sldId="692"/>
            <ac:spMk id="12" creationId="{C8E922D3-7DD3-A6E7-3FD1-709B4A526F07}"/>
          </ac:spMkLst>
        </pc:spChg>
        <pc:spChg chg="add mod">
          <ac:chgData name="土田 隼之@明石高専" userId="e0609378-4a17-4694-a71b-0974ecc8b4e7" providerId="ADAL" clId="{546301DF-980A-4ECB-AAB4-A30A63ADC0CB}" dt="2022-06-22T17:06:44.397" v="7637" actId="1076"/>
          <ac:spMkLst>
            <pc:docMk/>
            <pc:sldMk cId="1657969300" sldId="692"/>
            <ac:spMk id="13" creationId="{FBF8A209-8C50-D79B-97D3-0271ED4F528B}"/>
          </ac:spMkLst>
        </pc:spChg>
        <pc:spChg chg="add mod">
          <ac:chgData name="土田 隼之@明石高専" userId="e0609378-4a17-4694-a71b-0974ecc8b4e7" providerId="ADAL" clId="{546301DF-980A-4ECB-AAB4-A30A63ADC0CB}" dt="2022-06-22T17:06:44.397" v="7637" actId="1076"/>
          <ac:spMkLst>
            <pc:docMk/>
            <pc:sldMk cId="1657969300" sldId="692"/>
            <ac:spMk id="14" creationId="{E2476635-3DBC-AB76-79B2-A2800C35A6AC}"/>
          </ac:spMkLst>
        </pc:spChg>
        <pc:spChg chg="add mod">
          <ac:chgData name="土田 隼之@明石高専" userId="e0609378-4a17-4694-a71b-0974ecc8b4e7" providerId="ADAL" clId="{546301DF-980A-4ECB-AAB4-A30A63ADC0CB}" dt="2022-06-22T17:06:44.397" v="7637" actId="1076"/>
          <ac:spMkLst>
            <pc:docMk/>
            <pc:sldMk cId="1657969300" sldId="692"/>
            <ac:spMk id="15" creationId="{563AA016-4FD1-6BA7-EA2B-4BD8FE0BB17A}"/>
          </ac:spMkLst>
        </pc:spChg>
        <pc:spChg chg="add del mod">
          <ac:chgData name="土田 隼之@明石高専" userId="e0609378-4a17-4694-a71b-0974ecc8b4e7" providerId="ADAL" clId="{546301DF-980A-4ECB-AAB4-A30A63ADC0CB}" dt="2022-06-22T17:03:50.805" v="7404" actId="478"/>
          <ac:spMkLst>
            <pc:docMk/>
            <pc:sldMk cId="1657969300" sldId="692"/>
            <ac:spMk id="17" creationId="{BDA41E5B-70AD-B099-DE6E-5856273F63FB}"/>
          </ac:spMkLst>
        </pc:spChg>
        <pc:spChg chg="add del mod">
          <ac:chgData name="土田 隼之@明石高専" userId="e0609378-4a17-4694-a71b-0974ecc8b4e7" providerId="ADAL" clId="{546301DF-980A-4ECB-AAB4-A30A63ADC0CB}" dt="2022-06-22T17:03:47.973" v="7403" actId="478"/>
          <ac:spMkLst>
            <pc:docMk/>
            <pc:sldMk cId="1657969300" sldId="692"/>
            <ac:spMk id="18" creationId="{E9411D53-891B-E559-F87E-46F8FDFB2B8D}"/>
          </ac:spMkLst>
        </pc:spChg>
        <pc:spChg chg="add del mod">
          <ac:chgData name="土田 隼之@明石高専" userId="e0609378-4a17-4694-a71b-0974ecc8b4e7" providerId="ADAL" clId="{546301DF-980A-4ECB-AAB4-A30A63ADC0CB}" dt="2022-06-22T17:03:40.197" v="7402" actId="478"/>
          <ac:spMkLst>
            <pc:docMk/>
            <pc:sldMk cId="1657969300" sldId="692"/>
            <ac:spMk id="19" creationId="{1E041BE5-51D2-F3E6-12FB-F8A6A45D5160}"/>
          </ac:spMkLst>
        </pc:spChg>
        <pc:spChg chg="add mod">
          <ac:chgData name="土田 隼之@明石高専" userId="e0609378-4a17-4694-a71b-0974ecc8b4e7" providerId="ADAL" clId="{546301DF-980A-4ECB-AAB4-A30A63ADC0CB}" dt="2022-06-22T17:13:07.670" v="8254" actId="20577"/>
          <ac:spMkLst>
            <pc:docMk/>
            <pc:sldMk cId="1657969300" sldId="692"/>
            <ac:spMk id="20" creationId="{28D07582-2F67-F6D6-A962-81ED70A3BB16}"/>
          </ac:spMkLst>
        </pc:spChg>
        <pc:spChg chg="add mod">
          <ac:chgData name="土田 隼之@明石高専" userId="e0609378-4a17-4694-a71b-0974ecc8b4e7" providerId="ADAL" clId="{546301DF-980A-4ECB-AAB4-A30A63ADC0CB}" dt="2022-06-22T17:07:41.469" v="7675" actId="14100"/>
          <ac:spMkLst>
            <pc:docMk/>
            <pc:sldMk cId="1657969300" sldId="692"/>
            <ac:spMk id="22" creationId="{2EAED955-308C-2B27-CBA6-3DA2588E2789}"/>
          </ac:spMkLst>
        </pc:spChg>
        <pc:spChg chg="add mod">
          <ac:chgData name="土田 隼之@明石高専" userId="e0609378-4a17-4694-a71b-0974ecc8b4e7" providerId="ADAL" clId="{546301DF-980A-4ECB-AAB4-A30A63ADC0CB}" dt="2022-06-22T17:07:51.765" v="7679" actId="14100"/>
          <ac:spMkLst>
            <pc:docMk/>
            <pc:sldMk cId="1657969300" sldId="692"/>
            <ac:spMk id="23" creationId="{070B1804-6FDB-4402-C2CA-80F7EC09E678}"/>
          </ac:spMkLst>
        </pc:spChg>
        <pc:spChg chg="mod">
          <ac:chgData name="土田 隼之@明石高専" userId="e0609378-4a17-4694-a71b-0974ecc8b4e7" providerId="ADAL" clId="{546301DF-980A-4ECB-AAB4-A30A63ADC0CB}" dt="2022-06-22T17:06:35.161" v="7636" actId="20577"/>
          <ac:spMkLst>
            <pc:docMk/>
            <pc:sldMk cId="1657969300" sldId="692"/>
            <ac:spMk id="37" creationId="{00000000-0000-0000-0000-000000000000}"/>
          </ac:spMkLst>
        </pc:spChg>
        <pc:grpChg chg="del">
          <ac:chgData name="土田 隼之@明石高専" userId="e0609378-4a17-4694-a71b-0974ecc8b4e7" providerId="ADAL" clId="{546301DF-980A-4ECB-AAB4-A30A63ADC0CB}" dt="2022-06-22T16:57:45.885" v="6747" actId="478"/>
          <ac:grpSpMkLst>
            <pc:docMk/>
            <pc:sldMk cId="1657969300" sldId="692"/>
            <ac:grpSpMk id="5" creationId="{9309AA70-A67D-46DD-8BB7-D72FE97C3D74}"/>
          </ac:grpSpMkLst>
        </pc:grpChg>
        <pc:picChg chg="del">
          <ac:chgData name="土田 隼之@明石高専" userId="e0609378-4a17-4694-a71b-0974ecc8b4e7" providerId="ADAL" clId="{546301DF-980A-4ECB-AAB4-A30A63ADC0CB}" dt="2022-06-22T16:57:43.188" v="6746" actId="478"/>
          <ac:picMkLst>
            <pc:docMk/>
            <pc:sldMk cId="1657969300" sldId="692"/>
            <ac:picMk id="3" creationId="{00000000-0000-0000-0000-000000000000}"/>
          </ac:picMkLst>
        </pc:picChg>
        <pc:cxnChg chg="mod">
          <ac:chgData name="土田 隼之@明石高専" userId="e0609378-4a17-4694-a71b-0974ecc8b4e7" providerId="ADAL" clId="{546301DF-980A-4ECB-AAB4-A30A63ADC0CB}" dt="2022-06-22T16:57:45.885" v="6747" actId="478"/>
          <ac:cxnSpMkLst>
            <pc:docMk/>
            <pc:sldMk cId="1657969300" sldId="692"/>
            <ac:cxnSpMk id="7" creationId="{108D1E06-DBA1-4589-9419-768B084AFC42}"/>
          </ac:cxnSpMkLst>
        </pc:cxnChg>
        <pc:cxnChg chg="add del mod">
          <ac:chgData name="土田 隼之@明石高専" userId="e0609378-4a17-4694-a71b-0974ecc8b4e7" providerId="ADAL" clId="{546301DF-980A-4ECB-AAB4-A30A63ADC0CB}" dt="2022-06-22T17:03:52.629" v="7405" actId="478"/>
          <ac:cxnSpMkLst>
            <pc:docMk/>
            <pc:sldMk cId="1657969300" sldId="692"/>
            <ac:cxnSpMk id="16" creationId="{9108CF27-1EA8-80D0-89A0-2912436E85EC}"/>
          </ac:cxnSpMkLst>
        </pc:cxnChg>
      </pc:sldChg>
      <pc:sldChg chg="addSp delSp modSp mod">
        <pc:chgData name="土田 隼之@明石高専" userId="e0609378-4a17-4694-a71b-0974ecc8b4e7" providerId="ADAL" clId="{546301DF-980A-4ECB-AAB4-A30A63ADC0CB}" dt="2022-06-22T17:14:17.194" v="8412" actId="20577"/>
        <pc:sldMkLst>
          <pc:docMk/>
          <pc:sldMk cId="1496712897" sldId="693"/>
        </pc:sldMkLst>
        <pc:spChg chg="del">
          <ac:chgData name="土田 隼之@明石高専" userId="e0609378-4a17-4694-a71b-0974ecc8b4e7" providerId="ADAL" clId="{546301DF-980A-4ECB-AAB4-A30A63ADC0CB}" dt="2022-06-22T17:08:44.855" v="7775" actId="478"/>
          <ac:spMkLst>
            <pc:docMk/>
            <pc:sldMk cId="1496712897" sldId="693"/>
            <ac:spMk id="4" creationId="{A0C0792D-45E0-4D83-324F-D76710020F9C}"/>
          </ac:spMkLst>
        </pc:spChg>
        <pc:spChg chg="del">
          <ac:chgData name="土田 隼之@明石高専" userId="e0609378-4a17-4694-a71b-0974ecc8b4e7" providerId="ADAL" clId="{546301DF-980A-4ECB-AAB4-A30A63ADC0CB}" dt="2022-06-22T17:08:44.855" v="7775" actId="478"/>
          <ac:spMkLst>
            <pc:docMk/>
            <pc:sldMk cId="1496712897" sldId="693"/>
            <ac:spMk id="12" creationId="{C8E922D3-7DD3-A6E7-3FD1-709B4A526F07}"/>
          </ac:spMkLst>
        </pc:spChg>
        <pc:spChg chg="del">
          <ac:chgData name="土田 隼之@明石高専" userId="e0609378-4a17-4694-a71b-0974ecc8b4e7" providerId="ADAL" clId="{546301DF-980A-4ECB-AAB4-A30A63ADC0CB}" dt="2022-06-22T17:08:44.855" v="7775" actId="478"/>
          <ac:spMkLst>
            <pc:docMk/>
            <pc:sldMk cId="1496712897" sldId="693"/>
            <ac:spMk id="13" creationId="{FBF8A209-8C50-D79B-97D3-0271ED4F528B}"/>
          </ac:spMkLst>
        </pc:spChg>
        <pc:spChg chg="del">
          <ac:chgData name="土田 隼之@明石高専" userId="e0609378-4a17-4694-a71b-0974ecc8b4e7" providerId="ADAL" clId="{546301DF-980A-4ECB-AAB4-A30A63ADC0CB}" dt="2022-06-22T17:08:44.855" v="7775" actId="478"/>
          <ac:spMkLst>
            <pc:docMk/>
            <pc:sldMk cId="1496712897" sldId="693"/>
            <ac:spMk id="14" creationId="{E2476635-3DBC-AB76-79B2-A2800C35A6AC}"/>
          </ac:spMkLst>
        </pc:spChg>
        <pc:spChg chg="del">
          <ac:chgData name="土田 隼之@明石高専" userId="e0609378-4a17-4694-a71b-0974ecc8b4e7" providerId="ADAL" clId="{546301DF-980A-4ECB-AAB4-A30A63ADC0CB}" dt="2022-06-22T17:08:44.855" v="7775" actId="478"/>
          <ac:spMkLst>
            <pc:docMk/>
            <pc:sldMk cId="1496712897" sldId="693"/>
            <ac:spMk id="15" creationId="{563AA016-4FD1-6BA7-EA2B-4BD8FE0BB17A}"/>
          </ac:spMkLst>
        </pc:spChg>
        <pc:spChg chg="add mod">
          <ac:chgData name="土田 隼之@明石高専" userId="e0609378-4a17-4694-a71b-0974ecc8b4e7" providerId="ADAL" clId="{546301DF-980A-4ECB-AAB4-A30A63ADC0CB}" dt="2022-06-22T17:13:35.742" v="8255" actId="1076"/>
          <ac:spMkLst>
            <pc:docMk/>
            <pc:sldMk cId="1496712897" sldId="693"/>
            <ac:spMk id="16" creationId="{6CB93684-EB6D-1752-0DD6-603232328BE8}"/>
          </ac:spMkLst>
        </pc:spChg>
        <pc:spChg chg="add mod">
          <ac:chgData name="土田 隼之@明石高専" userId="e0609378-4a17-4694-a71b-0974ecc8b4e7" providerId="ADAL" clId="{546301DF-980A-4ECB-AAB4-A30A63ADC0CB}" dt="2022-06-22T17:13:35.742" v="8255" actId="1076"/>
          <ac:spMkLst>
            <pc:docMk/>
            <pc:sldMk cId="1496712897" sldId="693"/>
            <ac:spMk id="17" creationId="{0B19F9A8-E590-FA23-7EF4-4DB64C28C4C2}"/>
          </ac:spMkLst>
        </pc:spChg>
        <pc:spChg chg="add mod">
          <ac:chgData name="土田 隼之@明石高専" userId="e0609378-4a17-4694-a71b-0974ecc8b4e7" providerId="ADAL" clId="{546301DF-980A-4ECB-AAB4-A30A63ADC0CB}" dt="2022-06-22T17:13:35.742" v="8255" actId="1076"/>
          <ac:spMkLst>
            <pc:docMk/>
            <pc:sldMk cId="1496712897" sldId="693"/>
            <ac:spMk id="18" creationId="{4EA6150C-F53F-50F5-7B4F-622188D68489}"/>
          </ac:spMkLst>
        </pc:spChg>
        <pc:spChg chg="add mod">
          <ac:chgData name="土田 隼之@明石高専" userId="e0609378-4a17-4694-a71b-0974ecc8b4e7" providerId="ADAL" clId="{546301DF-980A-4ECB-AAB4-A30A63ADC0CB}" dt="2022-06-22T17:13:35.742" v="8255" actId="1076"/>
          <ac:spMkLst>
            <pc:docMk/>
            <pc:sldMk cId="1496712897" sldId="693"/>
            <ac:spMk id="19" creationId="{A1E2DB66-5132-7D72-C98F-589F801B2333}"/>
          </ac:spMkLst>
        </pc:spChg>
        <pc:spChg chg="del">
          <ac:chgData name="土田 隼之@明石高専" userId="e0609378-4a17-4694-a71b-0974ecc8b4e7" providerId="ADAL" clId="{546301DF-980A-4ECB-AAB4-A30A63ADC0CB}" dt="2022-06-22T17:08:44.855" v="7775" actId="478"/>
          <ac:spMkLst>
            <pc:docMk/>
            <pc:sldMk cId="1496712897" sldId="693"/>
            <ac:spMk id="20" creationId="{28D07582-2F67-F6D6-A962-81ED70A3BB16}"/>
          </ac:spMkLst>
        </pc:spChg>
        <pc:spChg chg="del">
          <ac:chgData name="土田 隼之@明石高専" userId="e0609378-4a17-4694-a71b-0974ecc8b4e7" providerId="ADAL" clId="{546301DF-980A-4ECB-AAB4-A30A63ADC0CB}" dt="2022-06-22T17:08:44.855" v="7775" actId="478"/>
          <ac:spMkLst>
            <pc:docMk/>
            <pc:sldMk cId="1496712897" sldId="693"/>
            <ac:spMk id="22" creationId="{2EAED955-308C-2B27-CBA6-3DA2588E2789}"/>
          </ac:spMkLst>
        </pc:spChg>
        <pc:spChg chg="del">
          <ac:chgData name="土田 隼之@明石高専" userId="e0609378-4a17-4694-a71b-0974ecc8b4e7" providerId="ADAL" clId="{546301DF-980A-4ECB-AAB4-A30A63ADC0CB}" dt="2022-06-22T17:08:44.855" v="7775" actId="478"/>
          <ac:spMkLst>
            <pc:docMk/>
            <pc:sldMk cId="1496712897" sldId="693"/>
            <ac:spMk id="23" creationId="{070B1804-6FDB-4402-C2CA-80F7EC09E678}"/>
          </ac:spMkLst>
        </pc:spChg>
        <pc:spChg chg="add mod">
          <ac:chgData name="土田 隼之@明石高専" userId="e0609378-4a17-4694-a71b-0974ecc8b4e7" providerId="ADAL" clId="{546301DF-980A-4ECB-AAB4-A30A63ADC0CB}" dt="2022-06-22T17:13:35.742" v="8255" actId="1076"/>
          <ac:spMkLst>
            <pc:docMk/>
            <pc:sldMk cId="1496712897" sldId="693"/>
            <ac:spMk id="24" creationId="{31780778-7321-5404-34E4-72C13F577198}"/>
          </ac:spMkLst>
        </pc:spChg>
        <pc:spChg chg="add del mod">
          <ac:chgData name="土田 隼之@明石高専" userId="e0609378-4a17-4694-a71b-0974ecc8b4e7" providerId="ADAL" clId="{546301DF-980A-4ECB-AAB4-A30A63ADC0CB}" dt="2022-06-22T17:09:07.951" v="7778" actId="478"/>
          <ac:spMkLst>
            <pc:docMk/>
            <pc:sldMk cId="1496712897" sldId="693"/>
            <ac:spMk id="25" creationId="{54D1B443-9C13-6B2E-848F-C4BF68B9F1EF}"/>
          </ac:spMkLst>
        </pc:spChg>
        <pc:spChg chg="add del mod">
          <ac:chgData name="土田 隼之@明石高専" userId="e0609378-4a17-4694-a71b-0974ecc8b4e7" providerId="ADAL" clId="{546301DF-980A-4ECB-AAB4-A30A63ADC0CB}" dt="2022-06-22T17:09:05.840" v="7777" actId="478"/>
          <ac:spMkLst>
            <pc:docMk/>
            <pc:sldMk cId="1496712897" sldId="693"/>
            <ac:spMk id="26" creationId="{8AF3EA77-BFFA-1492-B885-BAD52B87EED5}"/>
          </ac:spMkLst>
        </pc:spChg>
        <pc:spChg chg="add mod">
          <ac:chgData name="土田 隼之@明石高専" userId="e0609378-4a17-4694-a71b-0974ecc8b4e7" providerId="ADAL" clId="{546301DF-980A-4ECB-AAB4-A30A63ADC0CB}" dt="2022-06-22T17:13:35.742" v="8255" actId="1076"/>
          <ac:spMkLst>
            <pc:docMk/>
            <pc:sldMk cId="1496712897" sldId="693"/>
            <ac:spMk id="27" creationId="{3C122F1E-46D8-FB2D-B8C3-FC9E613E06E9}"/>
          </ac:spMkLst>
        </pc:spChg>
        <pc:spChg chg="add mod">
          <ac:chgData name="土田 隼之@明石高専" userId="e0609378-4a17-4694-a71b-0974ecc8b4e7" providerId="ADAL" clId="{546301DF-980A-4ECB-AAB4-A30A63ADC0CB}" dt="2022-06-22T17:13:35.742" v="8255" actId="1076"/>
          <ac:spMkLst>
            <pc:docMk/>
            <pc:sldMk cId="1496712897" sldId="693"/>
            <ac:spMk id="28" creationId="{43F604FF-FF5B-9775-7AC7-C430F5B0119C}"/>
          </ac:spMkLst>
        </pc:spChg>
        <pc:spChg chg="add mod">
          <ac:chgData name="土田 隼之@明石高専" userId="e0609378-4a17-4694-a71b-0974ecc8b4e7" providerId="ADAL" clId="{546301DF-980A-4ECB-AAB4-A30A63ADC0CB}" dt="2022-06-22T17:13:35.742" v="8255" actId="1076"/>
          <ac:spMkLst>
            <pc:docMk/>
            <pc:sldMk cId="1496712897" sldId="693"/>
            <ac:spMk id="29" creationId="{75302B7F-67C3-34F3-9353-EDF3FA6D51CF}"/>
          </ac:spMkLst>
        </pc:spChg>
        <pc:spChg chg="mod">
          <ac:chgData name="土田 隼之@明石高専" userId="e0609378-4a17-4694-a71b-0974ecc8b4e7" providerId="ADAL" clId="{546301DF-980A-4ECB-AAB4-A30A63ADC0CB}" dt="2022-06-22T17:14:17.194" v="8412" actId="20577"/>
          <ac:spMkLst>
            <pc:docMk/>
            <pc:sldMk cId="1496712897" sldId="693"/>
            <ac:spMk id="37" creationId="{00000000-0000-0000-0000-000000000000}"/>
          </ac:spMkLst>
        </pc:spChg>
        <pc:cxnChg chg="add mod">
          <ac:chgData name="土田 隼之@明石高専" userId="e0609378-4a17-4694-a71b-0974ecc8b4e7" providerId="ADAL" clId="{546301DF-980A-4ECB-AAB4-A30A63ADC0CB}" dt="2022-06-22T17:13:35.742" v="8255" actId="1076"/>
          <ac:cxnSpMkLst>
            <pc:docMk/>
            <pc:sldMk cId="1496712897" sldId="693"/>
            <ac:cxnSpMk id="21" creationId="{C3149560-3327-179D-6486-D892F9D421D8}"/>
          </ac:cxnSpMkLst>
        </pc:cxnChg>
      </pc:sldChg>
    </pc:docChg>
  </pc:docChgLst>
  <pc:docChgLst>
    <pc:chgData name="土田隼之" userId="e0609378-4a17-4694-a71b-0974ecc8b4e7" providerId="ADAL" clId="{416CEF7C-FD1E-455C-B386-9A9BBE1997FD}"/>
    <pc:docChg chg="undo custSel addSld delSld modSld sldOrd">
      <pc:chgData name="土田隼之" userId="e0609378-4a17-4694-a71b-0974ecc8b4e7" providerId="ADAL" clId="{416CEF7C-FD1E-455C-B386-9A9BBE1997FD}" dt="2021-04-19T15:13:09.402" v="2584" actId="20577"/>
      <pc:docMkLst>
        <pc:docMk/>
      </pc:docMkLst>
      <pc:sldChg chg="del">
        <pc:chgData name="土田隼之" userId="e0609378-4a17-4694-a71b-0974ecc8b4e7" providerId="ADAL" clId="{416CEF7C-FD1E-455C-B386-9A9BBE1997FD}" dt="2021-04-17T15:03:31.592" v="73" actId="47"/>
        <pc:sldMkLst>
          <pc:docMk/>
          <pc:sldMk cId="3406478333" sldId="270"/>
        </pc:sldMkLst>
      </pc:sldChg>
      <pc:sldChg chg="del">
        <pc:chgData name="土田隼之" userId="e0609378-4a17-4694-a71b-0974ecc8b4e7" providerId="ADAL" clId="{416CEF7C-FD1E-455C-B386-9A9BBE1997FD}" dt="2021-04-17T15:03:32.888" v="74" actId="47"/>
        <pc:sldMkLst>
          <pc:docMk/>
          <pc:sldMk cId="1328367912" sldId="271"/>
        </pc:sldMkLst>
      </pc:sldChg>
      <pc:sldChg chg="modSp mod">
        <pc:chgData name="土田隼之" userId="e0609378-4a17-4694-a71b-0974ecc8b4e7" providerId="ADAL" clId="{416CEF7C-FD1E-455C-B386-9A9BBE1997FD}" dt="2021-04-17T14:59:08.827" v="1" actId="20577"/>
        <pc:sldMkLst>
          <pc:docMk/>
          <pc:sldMk cId="1029087841" sldId="393"/>
        </pc:sldMkLst>
        <pc:spChg chg="mod">
          <ac:chgData name="土田隼之" userId="e0609378-4a17-4694-a71b-0974ecc8b4e7" providerId="ADAL" clId="{416CEF7C-FD1E-455C-B386-9A9BBE1997FD}" dt="2021-04-17T14:59:08.827" v="1" actId="20577"/>
          <ac:spMkLst>
            <pc:docMk/>
            <pc:sldMk cId="1029087841" sldId="393"/>
            <ac:spMk id="2" creationId="{00000000-0000-0000-0000-000000000000}"/>
          </ac:spMkLst>
        </pc:spChg>
      </pc:sldChg>
      <pc:sldChg chg="del">
        <pc:chgData name="土田隼之" userId="e0609378-4a17-4694-a71b-0974ecc8b4e7" providerId="ADAL" clId="{416CEF7C-FD1E-455C-B386-9A9BBE1997FD}" dt="2021-04-17T15:00:20.568" v="51" actId="47"/>
        <pc:sldMkLst>
          <pc:docMk/>
          <pc:sldMk cId="734711458" sldId="396"/>
        </pc:sldMkLst>
      </pc:sldChg>
      <pc:sldChg chg="del">
        <pc:chgData name="土田隼之" userId="e0609378-4a17-4694-a71b-0974ecc8b4e7" providerId="ADAL" clId="{416CEF7C-FD1E-455C-B386-9A9BBE1997FD}" dt="2021-04-17T15:00:21.903" v="52" actId="47"/>
        <pc:sldMkLst>
          <pc:docMk/>
          <pc:sldMk cId="2390823160" sldId="397"/>
        </pc:sldMkLst>
      </pc:sldChg>
      <pc:sldChg chg="del">
        <pc:chgData name="土田隼之" userId="e0609378-4a17-4694-a71b-0974ecc8b4e7" providerId="ADAL" clId="{416CEF7C-FD1E-455C-B386-9A9BBE1997FD}" dt="2021-04-17T15:03:28.894" v="71" actId="47"/>
        <pc:sldMkLst>
          <pc:docMk/>
          <pc:sldMk cId="3899151930" sldId="416"/>
        </pc:sldMkLst>
      </pc:sldChg>
      <pc:sldChg chg="del">
        <pc:chgData name="土田隼之" userId="e0609378-4a17-4694-a71b-0974ecc8b4e7" providerId="ADAL" clId="{416CEF7C-FD1E-455C-B386-9A9BBE1997FD}" dt="2021-04-17T15:03:27.795" v="70" actId="47"/>
        <pc:sldMkLst>
          <pc:docMk/>
          <pc:sldMk cId="4208949560" sldId="417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3542761581" sldId="418"/>
        </pc:sldMkLst>
      </pc:sldChg>
      <pc:sldChg chg="del">
        <pc:chgData name="土田隼之" userId="e0609378-4a17-4694-a71b-0974ecc8b4e7" providerId="ADAL" clId="{416CEF7C-FD1E-455C-B386-9A9BBE1997FD}" dt="2021-04-17T15:03:55.054" v="82" actId="2696"/>
        <pc:sldMkLst>
          <pc:docMk/>
          <pc:sldMk cId="162112888" sldId="420"/>
        </pc:sldMkLst>
      </pc:sldChg>
      <pc:sldChg chg="addSp modSp">
        <pc:chgData name="土田隼之" userId="e0609378-4a17-4694-a71b-0974ecc8b4e7" providerId="ADAL" clId="{416CEF7C-FD1E-455C-B386-9A9BBE1997FD}" dt="2021-04-18T16:02:21.180" v="143"/>
        <pc:sldMkLst>
          <pc:docMk/>
          <pc:sldMk cId="1767127885" sldId="420"/>
        </pc:sldMkLst>
        <pc:spChg chg="add mod">
          <ac:chgData name="土田隼之" userId="e0609378-4a17-4694-a71b-0974ecc8b4e7" providerId="ADAL" clId="{416CEF7C-FD1E-455C-B386-9A9BBE1997FD}" dt="2021-04-18T16:02:21.180" v="143"/>
          <ac:spMkLst>
            <pc:docMk/>
            <pc:sldMk cId="1767127885" sldId="420"/>
            <ac:spMk id="27" creationId="{AF63D250-2FC0-4CA7-9635-24A4BEDA089F}"/>
          </ac:spMkLst>
        </pc:spChg>
      </pc:sldChg>
      <pc:sldChg chg="del">
        <pc:chgData name="土田隼之" userId="e0609378-4a17-4694-a71b-0974ecc8b4e7" providerId="ADAL" clId="{416CEF7C-FD1E-455C-B386-9A9BBE1997FD}" dt="2021-04-17T15:03:55.054" v="82" actId="2696"/>
        <pc:sldMkLst>
          <pc:docMk/>
          <pc:sldMk cId="2198607232" sldId="421"/>
        </pc:sldMkLst>
      </pc:sldChg>
      <pc:sldChg chg="addSp modSp">
        <pc:chgData name="土田隼之" userId="e0609378-4a17-4694-a71b-0974ecc8b4e7" providerId="ADAL" clId="{416CEF7C-FD1E-455C-B386-9A9BBE1997FD}" dt="2021-04-18T16:02:25.652" v="144"/>
        <pc:sldMkLst>
          <pc:docMk/>
          <pc:sldMk cId="3152493576" sldId="421"/>
        </pc:sldMkLst>
        <pc:spChg chg="add mod">
          <ac:chgData name="土田隼之" userId="e0609378-4a17-4694-a71b-0974ecc8b4e7" providerId="ADAL" clId="{416CEF7C-FD1E-455C-B386-9A9BBE1997FD}" dt="2021-04-18T16:02:25.652" v="144"/>
          <ac:spMkLst>
            <pc:docMk/>
            <pc:sldMk cId="3152493576" sldId="421"/>
            <ac:spMk id="28" creationId="{91615D2E-8E3C-4204-8EE7-54F967DB3D0D}"/>
          </ac:spMkLst>
        </pc:spChg>
      </pc:sldChg>
      <pc:sldChg chg="del">
        <pc:chgData name="土田隼之" userId="e0609378-4a17-4694-a71b-0974ecc8b4e7" providerId="ADAL" clId="{416CEF7C-FD1E-455C-B386-9A9BBE1997FD}" dt="2021-04-17T15:03:40.808" v="78" actId="47"/>
        <pc:sldMkLst>
          <pc:docMk/>
          <pc:sldMk cId="2207463689" sldId="427"/>
        </pc:sldMkLst>
      </pc:sldChg>
      <pc:sldChg chg="del">
        <pc:chgData name="土田隼之" userId="e0609378-4a17-4694-a71b-0974ecc8b4e7" providerId="ADAL" clId="{416CEF7C-FD1E-455C-B386-9A9BBE1997FD}" dt="2021-04-17T15:03:30.320" v="72" actId="47"/>
        <pc:sldMkLst>
          <pc:docMk/>
          <pc:sldMk cId="1183916282" sldId="428"/>
        </pc:sldMkLst>
      </pc:sldChg>
      <pc:sldChg chg="del">
        <pc:chgData name="土田隼之" userId="e0609378-4a17-4694-a71b-0974ecc8b4e7" providerId="ADAL" clId="{416CEF7C-FD1E-455C-B386-9A9BBE1997FD}" dt="2021-04-17T15:03:34.356" v="75" actId="47"/>
        <pc:sldMkLst>
          <pc:docMk/>
          <pc:sldMk cId="3318133119" sldId="429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3031329527" sldId="430"/>
        </pc:sldMkLst>
      </pc:sldChg>
      <pc:sldChg chg="del">
        <pc:chgData name="土田隼之" userId="e0609378-4a17-4694-a71b-0974ecc8b4e7" providerId="ADAL" clId="{416CEF7C-FD1E-455C-B386-9A9BBE1997FD}" dt="2021-04-19T14:09:42.253" v="1513" actId="47"/>
        <pc:sldMkLst>
          <pc:docMk/>
          <pc:sldMk cId="3787032521" sldId="430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1974701430" sldId="431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1681569603" sldId="432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1261163571" sldId="433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897129007" sldId="434"/>
        </pc:sldMkLst>
      </pc:sldChg>
      <pc:sldChg chg="modSp mod ord">
        <pc:chgData name="土田隼之" userId="e0609378-4a17-4694-a71b-0974ecc8b4e7" providerId="ADAL" clId="{416CEF7C-FD1E-455C-B386-9A9BBE1997FD}" dt="2021-04-19T15:13:09.402" v="2584" actId="20577"/>
        <pc:sldMkLst>
          <pc:docMk/>
          <pc:sldMk cId="3264791242" sldId="434"/>
        </pc:sldMkLst>
        <pc:spChg chg="mod">
          <ac:chgData name="土田隼之" userId="e0609378-4a17-4694-a71b-0974ecc8b4e7" providerId="ADAL" clId="{416CEF7C-FD1E-455C-B386-9A9BBE1997FD}" dt="2021-04-19T15:13:09.402" v="2584" actId="20577"/>
          <ac:spMkLst>
            <pc:docMk/>
            <pc:sldMk cId="3264791242" sldId="434"/>
            <ac:spMk id="2" creationId="{00000000-0000-0000-0000-000000000000}"/>
          </ac:spMkLst>
        </pc:spChg>
        <pc:spChg chg="mod">
          <ac:chgData name="土田隼之" userId="e0609378-4a17-4694-a71b-0974ecc8b4e7" providerId="ADAL" clId="{416CEF7C-FD1E-455C-B386-9A9BBE1997FD}" dt="2021-04-17T15:02:22.841" v="69" actId="20577"/>
          <ac:spMkLst>
            <pc:docMk/>
            <pc:sldMk cId="3264791242" sldId="434"/>
            <ac:spMk id="15" creationId="{00000000-0000-0000-0000-000000000000}"/>
          </ac:spMkLst>
        </pc:spChg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1531748951" sldId="435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2026392857" sldId="436"/>
        </pc:sldMkLst>
      </pc:sldChg>
      <pc:sldChg chg="addSp modSp mod">
        <pc:chgData name="土田隼之" userId="e0609378-4a17-4694-a71b-0974ecc8b4e7" providerId="ADAL" clId="{416CEF7C-FD1E-455C-B386-9A9BBE1997FD}" dt="2021-04-19T14:57:25.022" v="1978" actId="14100"/>
        <pc:sldMkLst>
          <pc:docMk/>
          <pc:sldMk cId="313568745" sldId="437"/>
        </pc:sldMkLst>
        <pc:spChg chg="mod">
          <ac:chgData name="土田隼之" userId="e0609378-4a17-4694-a71b-0974ecc8b4e7" providerId="ADAL" clId="{416CEF7C-FD1E-455C-B386-9A9BBE1997FD}" dt="2021-04-19T14:56:51.910" v="1944" actId="1076"/>
          <ac:spMkLst>
            <pc:docMk/>
            <pc:sldMk cId="313568745" sldId="437"/>
            <ac:spMk id="22" creationId="{00000000-0000-0000-0000-000000000000}"/>
          </ac:spMkLst>
        </pc:spChg>
        <pc:spChg chg="add mod">
          <ac:chgData name="土田隼之" userId="e0609378-4a17-4694-a71b-0974ecc8b4e7" providerId="ADAL" clId="{416CEF7C-FD1E-455C-B386-9A9BBE1997FD}" dt="2021-04-19T14:57:25.022" v="1978" actId="14100"/>
          <ac:spMkLst>
            <pc:docMk/>
            <pc:sldMk cId="313568745" sldId="437"/>
            <ac:spMk id="123" creationId="{58F8B0D0-7C34-42BA-8BAC-864F1EFA104B}"/>
          </ac:spMkLst>
        </pc:spChg>
      </pc:sldChg>
      <pc:sldChg chg="del">
        <pc:chgData name="土田隼之" userId="e0609378-4a17-4694-a71b-0974ecc8b4e7" providerId="ADAL" clId="{416CEF7C-FD1E-455C-B386-9A9BBE1997FD}" dt="2021-04-17T15:00:25.693" v="53" actId="47"/>
        <pc:sldMkLst>
          <pc:docMk/>
          <pc:sldMk cId="1521652094" sldId="437"/>
        </pc:sldMkLst>
      </pc:sldChg>
      <pc:sldChg chg="del ord">
        <pc:chgData name="土田隼之" userId="e0609378-4a17-4694-a71b-0974ecc8b4e7" providerId="ADAL" clId="{416CEF7C-FD1E-455C-B386-9A9BBE1997FD}" dt="2021-04-19T14:58:28.060" v="1984" actId="47"/>
        <pc:sldMkLst>
          <pc:docMk/>
          <pc:sldMk cId="1726285339" sldId="438"/>
        </pc:sldMkLst>
      </pc:sldChg>
      <pc:sldChg chg="del">
        <pc:chgData name="土田隼之" userId="e0609378-4a17-4694-a71b-0974ecc8b4e7" providerId="ADAL" clId="{416CEF7C-FD1E-455C-B386-9A9BBE1997FD}" dt="2021-04-17T15:03:39.964" v="77" actId="47"/>
        <pc:sldMkLst>
          <pc:docMk/>
          <pc:sldMk cId="2904382946" sldId="438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3100832084" sldId="439"/>
        </pc:sldMkLst>
      </pc:sldChg>
      <pc:sldChg chg="modSp del mod">
        <pc:chgData name="土田隼之" userId="e0609378-4a17-4694-a71b-0974ecc8b4e7" providerId="ADAL" clId="{416CEF7C-FD1E-455C-B386-9A9BBE1997FD}" dt="2021-04-19T14:10:33.138" v="1520" actId="47"/>
        <pc:sldMkLst>
          <pc:docMk/>
          <pc:sldMk cId="3596516718" sldId="439"/>
        </pc:sldMkLst>
        <pc:spChg chg="mod">
          <ac:chgData name="土田隼之" userId="e0609378-4a17-4694-a71b-0974ecc8b4e7" providerId="ADAL" clId="{416CEF7C-FD1E-455C-B386-9A9BBE1997FD}" dt="2021-04-19T13:57:32.856" v="1122" actId="207"/>
          <ac:spMkLst>
            <pc:docMk/>
            <pc:sldMk cId="3596516718" sldId="439"/>
            <ac:spMk id="3" creationId="{00000000-0000-0000-0000-000000000000}"/>
          </ac:spMkLst>
        </pc:spChg>
      </pc:sldChg>
      <pc:sldChg chg="delSp del mod ord">
        <pc:chgData name="土田隼之" userId="e0609378-4a17-4694-a71b-0974ecc8b4e7" providerId="ADAL" clId="{416CEF7C-FD1E-455C-B386-9A9BBE1997FD}" dt="2021-04-19T15:06:52.781" v="2284" actId="47"/>
        <pc:sldMkLst>
          <pc:docMk/>
          <pc:sldMk cId="1927964745" sldId="440"/>
        </pc:sldMkLst>
        <pc:spChg chg="del">
          <ac:chgData name="土田隼之" userId="e0609378-4a17-4694-a71b-0974ecc8b4e7" providerId="ADAL" clId="{416CEF7C-FD1E-455C-B386-9A9BBE1997FD}" dt="2021-04-19T14:37:41.315" v="1910" actId="478"/>
          <ac:spMkLst>
            <pc:docMk/>
            <pc:sldMk cId="1927964745" sldId="440"/>
            <ac:spMk id="4" creationId="{00000000-0000-0000-0000-000000000000}"/>
          </ac:spMkLst>
        </pc:spChg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1460657357" sldId="441"/>
        </pc:sldMkLst>
      </pc:sldChg>
      <pc:sldChg chg="del">
        <pc:chgData name="土田隼之" userId="e0609378-4a17-4694-a71b-0974ecc8b4e7" providerId="ADAL" clId="{416CEF7C-FD1E-455C-B386-9A9BBE1997FD}" dt="2021-04-19T14:11:09.088" v="1527" actId="47"/>
        <pc:sldMkLst>
          <pc:docMk/>
          <pc:sldMk cId="3410146879" sldId="441"/>
        </pc:sldMkLst>
      </pc:sldChg>
      <pc:sldChg chg="del">
        <pc:chgData name="土田隼之" userId="e0609378-4a17-4694-a71b-0974ecc8b4e7" providerId="ADAL" clId="{416CEF7C-FD1E-455C-B386-9A9BBE1997FD}" dt="2021-04-19T14:11:33.873" v="1532" actId="47"/>
        <pc:sldMkLst>
          <pc:docMk/>
          <pc:sldMk cId="833176754" sldId="442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2191408953" sldId="442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474188484" sldId="443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3976219732" sldId="444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1026645486" sldId="446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2779620979" sldId="447"/>
        </pc:sldMkLst>
      </pc:sldChg>
      <pc:sldChg chg="modSp mod">
        <pc:chgData name="土田隼之" userId="e0609378-4a17-4694-a71b-0974ecc8b4e7" providerId="ADAL" clId="{416CEF7C-FD1E-455C-B386-9A9BBE1997FD}" dt="2021-04-19T14:35:09.831" v="1853" actId="20577"/>
        <pc:sldMkLst>
          <pc:docMk/>
          <pc:sldMk cId="1303289174" sldId="448"/>
        </pc:sldMkLst>
        <pc:spChg chg="mod">
          <ac:chgData name="土田隼之" userId="e0609378-4a17-4694-a71b-0974ecc8b4e7" providerId="ADAL" clId="{416CEF7C-FD1E-455C-B386-9A9BBE1997FD}" dt="2021-04-19T14:35:09.831" v="1853" actId="20577"/>
          <ac:spMkLst>
            <pc:docMk/>
            <pc:sldMk cId="1303289174" sldId="448"/>
            <ac:spMk id="6" creationId="{E116DE04-8A7F-4726-84A4-3CEC48E1A90C}"/>
          </ac:spMkLst>
        </pc:spChg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2029841188" sldId="448"/>
        </pc:sldMkLst>
      </pc:sldChg>
      <pc:sldChg chg="modSp mod">
        <pc:chgData name="土田隼之" userId="e0609378-4a17-4694-a71b-0974ecc8b4e7" providerId="ADAL" clId="{416CEF7C-FD1E-455C-B386-9A9BBE1997FD}" dt="2021-04-19T14:00:07.070" v="1340" actId="14100"/>
        <pc:sldMkLst>
          <pc:docMk/>
          <pc:sldMk cId="1719775468" sldId="450"/>
        </pc:sldMkLst>
        <pc:spChg chg="mod">
          <ac:chgData name="土田隼之" userId="e0609378-4a17-4694-a71b-0974ecc8b4e7" providerId="ADAL" clId="{416CEF7C-FD1E-455C-B386-9A9BBE1997FD}" dt="2021-04-19T13:21:54.464" v="554" actId="20577"/>
          <ac:spMkLst>
            <pc:docMk/>
            <pc:sldMk cId="1719775468" sldId="450"/>
            <ac:spMk id="2" creationId="{00000000-0000-0000-0000-000000000000}"/>
          </ac:spMkLst>
        </pc:spChg>
        <pc:spChg chg="mod">
          <ac:chgData name="土田隼之" userId="e0609378-4a17-4694-a71b-0974ecc8b4e7" providerId="ADAL" clId="{416CEF7C-FD1E-455C-B386-9A9BBE1997FD}" dt="2021-04-19T14:00:07.070" v="1340" actId="14100"/>
          <ac:spMkLst>
            <pc:docMk/>
            <pc:sldMk cId="1719775468" sldId="450"/>
            <ac:spMk id="3" creationId="{E76645A4-C498-445B-BEFC-27B05587CFAA}"/>
          </ac:spMkLst>
        </pc:spChg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2942939436" sldId="450"/>
        </pc:sldMkLst>
      </pc:sldChg>
      <pc:sldChg chg="del">
        <pc:chgData name="土田隼之" userId="e0609378-4a17-4694-a71b-0974ecc8b4e7" providerId="ADAL" clId="{416CEF7C-FD1E-455C-B386-9A9BBE1997FD}" dt="2021-04-17T15:03:38.889" v="76" actId="47"/>
        <pc:sldMkLst>
          <pc:docMk/>
          <pc:sldMk cId="685589161" sldId="451"/>
        </pc:sldMkLst>
      </pc:sldChg>
      <pc:sldChg chg="del">
        <pc:chgData name="土田隼之" userId="e0609378-4a17-4694-a71b-0974ecc8b4e7" providerId="ADAL" clId="{416CEF7C-FD1E-455C-B386-9A9BBE1997FD}" dt="2021-04-17T15:03:41.569" v="79" actId="47"/>
        <pc:sldMkLst>
          <pc:docMk/>
          <pc:sldMk cId="3827921998" sldId="452"/>
        </pc:sldMkLst>
      </pc:sldChg>
      <pc:sldChg chg="del">
        <pc:chgData name="土田隼之" userId="e0609378-4a17-4694-a71b-0974ecc8b4e7" providerId="ADAL" clId="{416CEF7C-FD1E-455C-B386-9A9BBE1997FD}" dt="2021-04-17T15:03:42.179" v="80" actId="47"/>
        <pc:sldMkLst>
          <pc:docMk/>
          <pc:sldMk cId="1861062900" sldId="453"/>
        </pc:sldMkLst>
      </pc:sldChg>
      <pc:sldChg chg="del">
        <pc:chgData name="土田隼之" userId="e0609378-4a17-4694-a71b-0974ecc8b4e7" providerId="ADAL" clId="{416CEF7C-FD1E-455C-B386-9A9BBE1997FD}" dt="2021-04-17T15:03:42.820" v="81" actId="47"/>
        <pc:sldMkLst>
          <pc:docMk/>
          <pc:sldMk cId="3635531802" sldId="454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2568190349" sldId="455"/>
        </pc:sldMkLst>
      </pc:sldChg>
      <pc:sldChg chg="del">
        <pc:chgData name="土田隼之" userId="e0609378-4a17-4694-a71b-0974ecc8b4e7" providerId="ADAL" clId="{416CEF7C-FD1E-455C-B386-9A9BBE1997FD}" dt="2021-04-17T15:01:33.963" v="54" actId="2696"/>
        <pc:sldMkLst>
          <pc:docMk/>
          <pc:sldMk cId="1474575482" sldId="456"/>
        </pc:sldMkLst>
      </pc:sldChg>
      <pc:sldChg chg="addSp modSp mod">
        <pc:chgData name="土田隼之" userId="e0609378-4a17-4694-a71b-0974ecc8b4e7" providerId="ADAL" clId="{416CEF7C-FD1E-455C-B386-9A9BBE1997FD}" dt="2021-04-19T14:06:29.649" v="1485" actId="14100"/>
        <pc:sldMkLst>
          <pc:docMk/>
          <pc:sldMk cId="1989909595" sldId="456"/>
        </pc:sldMkLst>
        <pc:spChg chg="add mod">
          <ac:chgData name="土田隼之" userId="e0609378-4a17-4694-a71b-0974ecc8b4e7" providerId="ADAL" clId="{416CEF7C-FD1E-455C-B386-9A9BBE1997FD}" dt="2021-04-19T14:06:29.649" v="1485" actId="14100"/>
          <ac:spMkLst>
            <pc:docMk/>
            <pc:sldMk cId="1989909595" sldId="456"/>
            <ac:spMk id="7" creationId="{1A2B518B-B6DD-44A3-8E7C-F4A5872C10DE}"/>
          </ac:spMkLst>
        </pc:spChg>
      </pc:sldChg>
      <pc:sldChg chg="addSp delSp modSp mod">
        <pc:chgData name="土田隼之" userId="e0609378-4a17-4694-a71b-0974ecc8b4e7" providerId="ADAL" clId="{416CEF7C-FD1E-455C-B386-9A9BBE1997FD}" dt="2021-04-19T14:08:04.004" v="1499" actId="14100"/>
        <pc:sldMkLst>
          <pc:docMk/>
          <pc:sldMk cId="4236733967" sldId="457"/>
        </pc:sldMkLst>
        <pc:spChg chg="mod">
          <ac:chgData name="土田隼之" userId="e0609378-4a17-4694-a71b-0974ecc8b4e7" providerId="ADAL" clId="{416CEF7C-FD1E-455C-B386-9A9BBE1997FD}" dt="2021-04-17T14:59:49.469" v="28" actId="14100"/>
          <ac:spMkLst>
            <pc:docMk/>
            <pc:sldMk cId="4236733967" sldId="457"/>
            <ac:spMk id="5" creationId="{00000000-0000-0000-0000-000000000000}"/>
          </ac:spMkLst>
        </pc:spChg>
        <pc:spChg chg="del">
          <ac:chgData name="土田隼之" userId="e0609378-4a17-4694-a71b-0974ecc8b4e7" providerId="ADAL" clId="{416CEF7C-FD1E-455C-B386-9A9BBE1997FD}" dt="2021-04-17T14:59:26.946" v="2" actId="478"/>
          <ac:spMkLst>
            <pc:docMk/>
            <pc:sldMk cId="4236733967" sldId="457"/>
            <ac:spMk id="6" creationId="{00000000-0000-0000-0000-000000000000}"/>
          </ac:spMkLst>
        </pc:spChg>
        <pc:spChg chg="add mod">
          <ac:chgData name="土田隼之" userId="e0609378-4a17-4694-a71b-0974ecc8b4e7" providerId="ADAL" clId="{416CEF7C-FD1E-455C-B386-9A9BBE1997FD}" dt="2021-04-19T14:08:04.004" v="1499" actId="14100"/>
          <ac:spMkLst>
            <pc:docMk/>
            <pc:sldMk cId="4236733967" sldId="457"/>
            <ac:spMk id="6" creationId="{159A9564-732C-412D-B3E8-90398642A8E0}"/>
          </ac:spMkLst>
        </pc:spChg>
        <pc:picChg chg="mod">
          <ac:chgData name="土田隼之" userId="e0609378-4a17-4694-a71b-0974ecc8b4e7" providerId="ADAL" clId="{416CEF7C-FD1E-455C-B386-9A9BBE1997FD}" dt="2021-04-17T14:59:38.733" v="6" actId="1076"/>
          <ac:picMkLst>
            <pc:docMk/>
            <pc:sldMk cId="4236733967" sldId="457"/>
            <ac:picMk id="4" creationId="{00000000-0000-0000-0000-000000000000}"/>
          </ac:picMkLst>
        </pc:picChg>
      </pc:sldChg>
      <pc:sldChg chg="new">
        <pc:chgData name="土田隼之" userId="e0609378-4a17-4694-a71b-0974ecc8b4e7" providerId="ADAL" clId="{416CEF7C-FD1E-455C-B386-9A9BBE1997FD}" dt="2021-04-17T14:59:55.610" v="29" actId="680"/>
        <pc:sldMkLst>
          <pc:docMk/>
          <pc:sldMk cId="1946830942" sldId="458"/>
        </pc:sldMkLst>
      </pc:sldChg>
      <pc:sldChg chg="addSp modSp mod">
        <pc:chgData name="土田隼之" userId="e0609378-4a17-4694-a71b-0974ecc8b4e7" providerId="ADAL" clId="{416CEF7C-FD1E-455C-B386-9A9BBE1997FD}" dt="2021-04-19T14:12:31.823" v="1559" actId="20577"/>
        <pc:sldMkLst>
          <pc:docMk/>
          <pc:sldMk cId="839198726" sldId="459"/>
        </pc:sldMkLst>
        <pc:spChg chg="mod">
          <ac:chgData name="土田隼之" userId="e0609378-4a17-4694-a71b-0974ecc8b4e7" providerId="ADAL" clId="{416CEF7C-FD1E-455C-B386-9A9BBE1997FD}" dt="2021-04-19T14:08:52.928" v="1505" actId="113"/>
          <ac:spMkLst>
            <pc:docMk/>
            <pc:sldMk cId="839198726" sldId="459"/>
            <ac:spMk id="3" creationId="{00000000-0000-0000-0000-000000000000}"/>
          </ac:spMkLst>
        </pc:spChg>
        <pc:spChg chg="add mod">
          <ac:chgData name="土田隼之" userId="e0609378-4a17-4694-a71b-0974ecc8b4e7" providerId="ADAL" clId="{416CEF7C-FD1E-455C-B386-9A9BBE1997FD}" dt="2021-04-19T14:08:58.679" v="1506" actId="14100"/>
          <ac:spMkLst>
            <pc:docMk/>
            <pc:sldMk cId="839198726" sldId="459"/>
            <ac:spMk id="4" creationId="{9FF9A380-4788-4797-B8AE-21736250692F}"/>
          </ac:spMkLst>
        </pc:spChg>
        <pc:spChg chg="add mod">
          <ac:chgData name="土田隼之" userId="e0609378-4a17-4694-a71b-0974ecc8b4e7" providerId="ADAL" clId="{416CEF7C-FD1E-455C-B386-9A9BBE1997FD}" dt="2021-04-19T14:12:31.823" v="1559" actId="20577"/>
          <ac:spMkLst>
            <pc:docMk/>
            <pc:sldMk cId="839198726" sldId="459"/>
            <ac:spMk id="5" creationId="{DBCBA26B-66AF-435C-9532-B616EC305525}"/>
          </ac:spMkLst>
        </pc:spChg>
      </pc:sldChg>
      <pc:sldChg chg="addSp modSp mod">
        <pc:chgData name="土田隼之" userId="e0609378-4a17-4694-a71b-0974ecc8b4e7" providerId="ADAL" clId="{416CEF7C-FD1E-455C-B386-9A9BBE1997FD}" dt="2021-04-19T12:53:59.032" v="155" actId="207"/>
        <pc:sldMkLst>
          <pc:docMk/>
          <pc:sldMk cId="3332169113" sldId="460"/>
        </pc:sldMkLst>
        <pc:spChg chg="mod">
          <ac:chgData name="土田隼之" userId="e0609378-4a17-4694-a71b-0974ecc8b4e7" providerId="ADAL" clId="{416CEF7C-FD1E-455C-B386-9A9BBE1997FD}" dt="2021-04-19T12:53:59.032" v="155" actId="207"/>
          <ac:spMkLst>
            <pc:docMk/>
            <pc:sldMk cId="3332169113" sldId="460"/>
            <ac:spMk id="3" creationId="{00000000-0000-0000-0000-000000000000}"/>
          </ac:spMkLst>
        </pc:spChg>
        <pc:spChg chg="add mod">
          <ac:chgData name="土田隼之" userId="e0609378-4a17-4694-a71b-0974ecc8b4e7" providerId="ADAL" clId="{416CEF7C-FD1E-455C-B386-9A9BBE1997FD}" dt="2021-04-18T16:00:46.291" v="83"/>
          <ac:spMkLst>
            <pc:docMk/>
            <pc:sldMk cId="3332169113" sldId="460"/>
            <ac:spMk id="5" creationId="{C1924456-A569-4CCB-9720-908DDFA92DDF}"/>
          </ac:spMkLst>
        </pc:spChg>
      </pc:sldChg>
      <pc:sldChg chg="addSp modSp mod">
        <pc:chgData name="土田隼之" userId="e0609378-4a17-4694-a71b-0974ecc8b4e7" providerId="ADAL" clId="{416CEF7C-FD1E-455C-B386-9A9BBE1997FD}" dt="2021-04-19T12:53:47.160" v="153" actId="207"/>
        <pc:sldMkLst>
          <pc:docMk/>
          <pc:sldMk cId="2527352451" sldId="461"/>
        </pc:sldMkLst>
        <pc:spChg chg="mod">
          <ac:chgData name="土田隼之" userId="e0609378-4a17-4694-a71b-0974ecc8b4e7" providerId="ADAL" clId="{416CEF7C-FD1E-455C-B386-9A9BBE1997FD}" dt="2021-04-19T12:53:47.160" v="153" actId="207"/>
          <ac:spMkLst>
            <pc:docMk/>
            <pc:sldMk cId="2527352451" sldId="461"/>
            <ac:spMk id="3" creationId="{00000000-0000-0000-0000-000000000000}"/>
          </ac:spMkLst>
        </pc:spChg>
        <pc:spChg chg="add mod">
          <ac:chgData name="土田隼之" userId="e0609378-4a17-4694-a71b-0974ecc8b4e7" providerId="ADAL" clId="{416CEF7C-FD1E-455C-B386-9A9BBE1997FD}" dt="2021-04-18T16:00:58.688" v="84"/>
          <ac:spMkLst>
            <pc:docMk/>
            <pc:sldMk cId="2527352451" sldId="461"/>
            <ac:spMk id="5" creationId="{04B3F059-4C5E-4E93-8832-193CEA382ADF}"/>
          </ac:spMkLst>
        </pc:spChg>
      </pc:sldChg>
      <pc:sldChg chg="delSp modSp mod ord">
        <pc:chgData name="土田隼之" userId="e0609378-4a17-4694-a71b-0974ecc8b4e7" providerId="ADAL" clId="{416CEF7C-FD1E-455C-B386-9A9BBE1997FD}" dt="2021-04-19T15:00:37.689" v="1991" actId="1076"/>
        <pc:sldMkLst>
          <pc:docMk/>
          <pc:sldMk cId="3549944551" sldId="463"/>
        </pc:sldMkLst>
        <pc:spChg chg="mod">
          <ac:chgData name="土田隼之" userId="e0609378-4a17-4694-a71b-0974ecc8b4e7" providerId="ADAL" clId="{416CEF7C-FD1E-455C-B386-9A9BBE1997FD}" dt="2021-04-19T15:00:35.042" v="1990" actId="1076"/>
          <ac:spMkLst>
            <pc:docMk/>
            <pc:sldMk cId="3549944551" sldId="463"/>
            <ac:spMk id="2" creationId="{00000000-0000-0000-0000-000000000000}"/>
          </ac:spMkLst>
        </pc:spChg>
        <pc:spChg chg="del">
          <ac:chgData name="土田隼之" userId="e0609378-4a17-4694-a71b-0974ecc8b4e7" providerId="ADAL" clId="{416CEF7C-FD1E-455C-B386-9A9BBE1997FD}" dt="2021-04-19T14:35:45.812" v="1854" actId="478"/>
          <ac:spMkLst>
            <pc:docMk/>
            <pc:sldMk cId="3549944551" sldId="463"/>
            <ac:spMk id="6" creationId="{00000000-0000-0000-0000-000000000000}"/>
          </ac:spMkLst>
        </pc:spChg>
        <pc:picChg chg="mod">
          <ac:chgData name="土田隼之" userId="e0609378-4a17-4694-a71b-0974ecc8b4e7" providerId="ADAL" clId="{416CEF7C-FD1E-455C-B386-9A9BBE1997FD}" dt="2021-04-19T15:00:37.689" v="1991" actId="1076"/>
          <ac:picMkLst>
            <pc:docMk/>
            <pc:sldMk cId="3549944551" sldId="463"/>
            <ac:picMk id="4" creationId="{00000000-0000-0000-0000-000000000000}"/>
          </ac:picMkLst>
        </pc:picChg>
        <pc:picChg chg="mod">
          <ac:chgData name="土田隼之" userId="e0609378-4a17-4694-a71b-0974ecc8b4e7" providerId="ADAL" clId="{416CEF7C-FD1E-455C-B386-9A9BBE1997FD}" dt="2021-04-19T15:00:24.643" v="1989" actId="14826"/>
          <ac:picMkLst>
            <pc:docMk/>
            <pc:sldMk cId="3549944551" sldId="463"/>
            <ac:picMk id="5" creationId="{00000000-0000-0000-0000-000000000000}"/>
          </ac:picMkLst>
        </pc:picChg>
      </pc:sldChg>
      <pc:sldChg chg="addSp modSp mod">
        <pc:chgData name="土田隼之" userId="e0609378-4a17-4694-a71b-0974ecc8b4e7" providerId="ADAL" clId="{416CEF7C-FD1E-455C-B386-9A9BBE1997FD}" dt="2021-04-19T15:09:56.551" v="2333" actId="14100"/>
        <pc:sldMkLst>
          <pc:docMk/>
          <pc:sldMk cId="3740026410" sldId="464"/>
        </pc:sldMkLst>
        <pc:spChg chg="mod">
          <ac:chgData name="土田隼之" userId="e0609378-4a17-4694-a71b-0974ecc8b4e7" providerId="ADAL" clId="{416CEF7C-FD1E-455C-B386-9A9BBE1997FD}" dt="2021-04-19T14:36:13.178" v="1900" actId="20577"/>
          <ac:spMkLst>
            <pc:docMk/>
            <pc:sldMk cId="3740026410" sldId="464"/>
            <ac:spMk id="5" creationId="{00000000-0000-0000-0000-000000000000}"/>
          </ac:spMkLst>
        </pc:spChg>
        <pc:spChg chg="add mod">
          <ac:chgData name="土田隼之" userId="e0609378-4a17-4694-a71b-0974ecc8b4e7" providerId="ADAL" clId="{416CEF7C-FD1E-455C-B386-9A9BBE1997FD}" dt="2021-04-19T15:09:56.551" v="2333" actId="14100"/>
          <ac:spMkLst>
            <pc:docMk/>
            <pc:sldMk cId="3740026410" sldId="464"/>
            <ac:spMk id="6" creationId="{6C1F1633-A17D-44CB-92E0-EC5DB1081816}"/>
          </ac:spMkLst>
        </pc:spChg>
        <pc:picChg chg="add mod">
          <ac:chgData name="土田隼之" userId="e0609378-4a17-4694-a71b-0974ecc8b4e7" providerId="ADAL" clId="{416CEF7C-FD1E-455C-B386-9A9BBE1997FD}" dt="2021-04-19T15:09:52.979" v="2332" actId="1076"/>
          <ac:picMkLst>
            <pc:docMk/>
            <pc:sldMk cId="3740026410" sldId="464"/>
            <ac:picMk id="4" creationId="{19F2040B-64A8-445F-AF8F-B74786ECAE2B}"/>
          </ac:picMkLst>
        </pc:picChg>
      </pc:sldChg>
      <pc:sldChg chg="del">
        <pc:chgData name="土田隼之" userId="e0609378-4a17-4694-a71b-0974ecc8b4e7" providerId="ADAL" clId="{416CEF7C-FD1E-455C-B386-9A9BBE1997FD}" dt="2021-04-19T14:36:22.697" v="1901" actId="47"/>
        <pc:sldMkLst>
          <pc:docMk/>
          <pc:sldMk cId="2981539569" sldId="465"/>
        </pc:sldMkLst>
      </pc:sldChg>
      <pc:sldChg chg="modSp mod">
        <pc:chgData name="土田隼之" userId="e0609378-4a17-4694-a71b-0974ecc8b4e7" providerId="ADAL" clId="{416CEF7C-FD1E-455C-B386-9A9BBE1997FD}" dt="2021-04-19T14:56:16.323" v="1943" actId="20577"/>
        <pc:sldMkLst>
          <pc:docMk/>
          <pc:sldMk cId="1692966925" sldId="466"/>
        </pc:sldMkLst>
        <pc:spChg chg="mod">
          <ac:chgData name="土田隼之" userId="e0609378-4a17-4694-a71b-0974ecc8b4e7" providerId="ADAL" clId="{416CEF7C-FD1E-455C-B386-9A9BBE1997FD}" dt="2021-04-19T14:56:16.323" v="1943" actId="20577"/>
          <ac:spMkLst>
            <pc:docMk/>
            <pc:sldMk cId="1692966925" sldId="466"/>
            <ac:spMk id="88" creationId="{00000000-0000-0000-0000-000000000000}"/>
          </ac:spMkLst>
        </pc:spChg>
      </pc:sldChg>
      <pc:sldChg chg="del ord">
        <pc:chgData name="土田隼之" userId="e0609378-4a17-4694-a71b-0974ecc8b4e7" providerId="ADAL" clId="{416CEF7C-FD1E-455C-B386-9A9BBE1997FD}" dt="2021-04-19T14:58:24.549" v="1983" actId="47"/>
        <pc:sldMkLst>
          <pc:docMk/>
          <pc:sldMk cId="2657740604" sldId="467"/>
        </pc:sldMkLst>
      </pc:sldChg>
      <pc:sldChg chg="delSp del mod ord">
        <pc:chgData name="土田隼之" userId="e0609378-4a17-4694-a71b-0974ecc8b4e7" providerId="ADAL" clId="{416CEF7C-FD1E-455C-B386-9A9BBE1997FD}" dt="2021-04-19T15:06:51.748" v="2283" actId="47"/>
        <pc:sldMkLst>
          <pc:docMk/>
          <pc:sldMk cId="214233999" sldId="468"/>
        </pc:sldMkLst>
        <pc:spChg chg="del">
          <ac:chgData name="土田隼之" userId="e0609378-4a17-4694-a71b-0974ecc8b4e7" providerId="ADAL" clId="{416CEF7C-FD1E-455C-B386-9A9BBE1997FD}" dt="2021-04-19T14:37:46.991" v="1911" actId="478"/>
          <ac:spMkLst>
            <pc:docMk/>
            <pc:sldMk cId="214233999" sldId="468"/>
            <ac:spMk id="4" creationId="{00000000-0000-0000-0000-000000000000}"/>
          </ac:spMkLst>
        </pc:spChg>
      </pc:sldChg>
      <pc:sldChg chg="addSp delSp modSp mod">
        <pc:chgData name="土田隼之" userId="e0609378-4a17-4694-a71b-0974ecc8b4e7" providerId="ADAL" clId="{416CEF7C-FD1E-455C-B386-9A9BBE1997FD}" dt="2021-04-19T15:11:05.421" v="2378" actId="1076"/>
        <pc:sldMkLst>
          <pc:docMk/>
          <pc:sldMk cId="3834560024" sldId="469"/>
        </pc:sldMkLst>
        <pc:spChg chg="mod">
          <ac:chgData name="土田隼之" userId="e0609378-4a17-4694-a71b-0974ecc8b4e7" providerId="ADAL" clId="{416CEF7C-FD1E-455C-B386-9A9BBE1997FD}" dt="2021-04-19T15:03:01.523" v="2163" actId="20577"/>
          <ac:spMkLst>
            <pc:docMk/>
            <pc:sldMk cId="3834560024" sldId="469"/>
            <ac:spMk id="2" creationId="{00000000-0000-0000-0000-000000000000}"/>
          </ac:spMkLst>
        </pc:spChg>
        <pc:spChg chg="del">
          <ac:chgData name="土田隼之" userId="e0609378-4a17-4694-a71b-0974ecc8b4e7" providerId="ADAL" clId="{416CEF7C-FD1E-455C-B386-9A9BBE1997FD}" dt="2021-04-19T14:37:51.152" v="1912" actId="478"/>
          <ac:spMkLst>
            <pc:docMk/>
            <pc:sldMk cId="3834560024" sldId="469"/>
            <ac:spMk id="4" creationId="{00000000-0000-0000-0000-000000000000}"/>
          </ac:spMkLst>
        </pc:spChg>
        <pc:spChg chg="add mod">
          <ac:chgData name="土田隼之" userId="e0609378-4a17-4694-a71b-0974ecc8b4e7" providerId="ADAL" clId="{416CEF7C-FD1E-455C-B386-9A9BBE1997FD}" dt="2021-04-19T15:11:05.421" v="2378" actId="1076"/>
          <ac:spMkLst>
            <pc:docMk/>
            <pc:sldMk cId="3834560024" sldId="469"/>
            <ac:spMk id="6" creationId="{0928286E-AFD0-4957-B26A-8D6DC8808823}"/>
          </ac:spMkLst>
        </pc:spChg>
        <pc:picChg chg="add mod">
          <ac:chgData name="土田隼之" userId="e0609378-4a17-4694-a71b-0974ecc8b4e7" providerId="ADAL" clId="{416CEF7C-FD1E-455C-B386-9A9BBE1997FD}" dt="2021-04-19T15:10:12.750" v="2335" actId="1076"/>
          <ac:picMkLst>
            <pc:docMk/>
            <pc:sldMk cId="3834560024" sldId="469"/>
            <ac:picMk id="5" creationId="{8ED224D1-978B-4CAB-A22F-309EA4D85983}"/>
          </ac:picMkLst>
        </pc:picChg>
      </pc:sldChg>
      <pc:sldChg chg="delSp modSp mod">
        <pc:chgData name="土田隼之" userId="e0609378-4a17-4694-a71b-0974ecc8b4e7" providerId="ADAL" clId="{416CEF7C-FD1E-455C-B386-9A9BBE1997FD}" dt="2021-04-19T15:12:45.101" v="2581" actId="20577"/>
        <pc:sldMkLst>
          <pc:docMk/>
          <pc:sldMk cId="1339480950" sldId="470"/>
        </pc:sldMkLst>
        <pc:spChg chg="mod">
          <ac:chgData name="土田隼之" userId="e0609378-4a17-4694-a71b-0974ecc8b4e7" providerId="ADAL" clId="{416CEF7C-FD1E-455C-B386-9A9BBE1997FD}" dt="2021-04-19T15:02:08.871" v="2071" actId="20577"/>
          <ac:spMkLst>
            <pc:docMk/>
            <pc:sldMk cId="1339480950" sldId="470"/>
            <ac:spMk id="2" creationId="{00000000-0000-0000-0000-000000000000}"/>
          </ac:spMkLst>
        </pc:spChg>
        <pc:spChg chg="mod">
          <ac:chgData name="土田隼之" userId="e0609378-4a17-4694-a71b-0974ecc8b4e7" providerId="ADAL" clId="{416CEF7C-FD1E-455C-B386-9A9BBE1997FD}" dt="2021-04-19T15:12:45.101" v="2581" actId="20577"/>
          <ac:spMkLst>
            <pc:docMk/>
            <pc:sldMk cId="1339480950" sldId="470"/>
            <ac:spMk id="3" creationId="{00000000-0000-0000-0000-000000000000}"/>
          </ac:spMkLst>
        </pc:spChg>
        <pc:spChg chg="del">
          <ac:chgData name="土田隼之" userId="e0609378-4a17-4694-a71b-0974ecc8b4e7" providerId="ADAL" clId="{416CEF7C-FD1E-455C-B386-9A9BBE1997FD}" dt="2021-04-19T14:37:56.370" v="1913" actId="478"/>
          <ac:spMkLst>
            <pc:docMk/>
            <pc:sldMk cId="1339480950" sldId="470"/>
            <ac:spMk id="4" creationId="{00000000-0000-0000-0000-000000000000}"/>
          </ac:spMkLst>
        </pc:spChg>
      </pc:sldChg>
      <pc:sldChg chg="addSp delSp modSp mod">
        <pc:chgData name="土田隼之" userId="e0609378-4a17-4694-a71b-0974ecc8b4e7" providerId="ADAL" clId="{416CEF7C-FD1E-455C-B386-9A9BBE1997FD}" dt="2021-04-19T13:21:23.616" v="503" actId="14100"/>
        <pc:sldMkLst>
          <pc:docMk/>
          <pc:sldMk cId="961413024" sldId="472"/>
        </pc:sldMkLst>
        <pc:spChg chg="add mod">
          <ac:chgData name="土田隼之" userId="e0609378-4a17-4694-a71b-0974ecc8b4e7" providerId="ADAL" clId="{416CEF7C-FD1E-455C-B386-9A9BBE1997FD}" dt="2021-04-19T13:16:56.869" v="348" actId="1076"/>
          <ac:spMkLst>
            <pc:docMk/>
            <pc:sldMk cId="961413024" sldId="472"/>
            <ac:spMk id="10" creationId="{FBC6214A-932D-48FE-AFDF-74CBA930A161}"/>
          </ac:spMkLst>
        </pc:spChg>
        <pc:spChg chg="add mod ord">
          <ac:chgData name="土田隼之" userId="e0609378-4a17-4694-a71b-0974ecc8b4e7" providerId="ADAL" clId="{416CEF7C-FD1E-455C-B386-9A9BBE1997FD}" dt="2021-04-19T13:21:01.034" v="494" actId="14100"/>
          <ac:spMkLst>
            <pc:docMk/>
            <pc:sldMk cId="961413024" sldId="472"/>
            <ac:spMk id="11" creationId="{F511C870-47E3-4609-892A-EB8D221D7845}"/>
          </ac:spMkLst>
        </pc:spChg>
        <pc:spChg chg="mod">
          <ac:chgData name="土田隼之" userId="e0609378-4a17-4694-a71b-0974ecc8b4e7" providerId="ADAL" clId="{416CEF7C-FD1E-455C-B386-9A9BBE1997FD}" dt="2021-04-19T13:14:51.709" v="278" actId="20577"/>
          <ac:spMkLst>
            <pc:docMk/>
            <pc:sldMk cId="961413024" sldId="472"/>
            <ac:spMk id="12" creationId="{00000000-0000-0000-0000-000000000000}"/>
          </ac:spMkLst>
        </pc:spChg>
        <pc:spChg chg="add mod">
          <ac:chgData name="土田隼之" userId="e0609378-4a17-4694-a71b-0974ecc8b4e7" providerId="ADAL" clId="{416CEF7C-FD1E-455C-B386-9A9BBE1997FD}" dt="2021-04-19T13:19:06.884" v="427" actId="208"/>
          <ac:spMkLst>
            <pc:docMk/>
            <pc:sldMk cId="961413024" sldId="472"/>
            <ac:spMk id="13" creationId="{FE563063-2ED9-4C7F-B482-A3733F8C7336}"/>
          </ac:spMkLst>
        </pc:spChg>
        <pc:spChg chg="add mod">
          <ac:chgData name="土田隼之" userId="e0609378-4a17-4694-a71b-0974ecc8b4e7" providerId="ADAL" clId="{416CEF7C-FD1E-455C-B386-9A9BBE1997FD}" dt="2021-04-19T13:19:00.150" v="426" actId="207"/>
          <ac:spMkLst>
            <pc:docMk/>
            <pc:sldMk cId="961413024" sldId="472"/>
            <ac:spMk id="14" creationId="{49600910-D6B1-41B9-B1C3-A60BCB1717B5}"/>
          </ac:spMkLst>
        </pc:spChg>
        <pc:spChg chg="add mod">
          <ac:chgData name="土田隼之" userId="e0609378-4a17-4694-a71b-0974ecc8b4e7" providerId="ADAL" clId="{416CEF7C-FD1E-455C-B386-9A9BBE1997FD}" dt="2021-04-19T13:20:01.796" v="434" actId="208"/>
          <ac:spMkLst>
            <pc:docMk/>
            <pc:sldMk cId="961413024" sldId="472"/>
            <ac:spMk id="15" creationId="{0B2D9628-46F2-4A68-A99A-CAFC249C791A}"/>
          </ac:spMkLst>
        </pc:spChg>
        <pc:spChg chg="add mod">
          <ac:chgData name="土田隼之" userId="e0609378-4a17-4694-a71b-0974ecc8b4e7" providerId="ADAL" clId="{416CEF7C-FD1E-455C-B386-9A9BBE1997FD}" dt="2021-04-19T13:21:23.616" v="503" actId="14100"/>
          <ac:spMkLst>
            <pc:docMk/>
            <pc:sldMk cId="961413024" sldId="472"/>
            <ac:spMk id="16" creationId="{F2AAFC21-CC7D-4762-A7AD-1DD3F64E6D99}"/>
          </ac:spMkLst>
        </pc:spChg>
        <pc:picChg chg="add del mod">
          <ac:chgData name="土田隼之" userId="e0609378-4a17-4694-a71b-0974ecc8b4e7" providerId="ADAL" clId="{416CEF7C-FD1E-455C-B386-9A9BBE1997FD}" dt="2021-04-19T13:04:43.405" v="169" actId="478"/>
          <ac:picMkLst>
            <pc:docMk/>
            <pc:sldMk cId="961413024" sldId="472"/>
            <ac:picMk id="4" creationId="{E2774EEC-A76E-4F8F-9F10-418AF25BB906}"/>
          </ac:picMkLst>
        </pc:picChg>
        <pc:picChg chg="add mod">
          <ac:chgData name="土田隼之" userId="e0609378-4a17-4694-a71b-0974ecc8b4e7" providerId="ADAL" clId="{416CEF7C-FD1E-455C-B386-9A9BBE1997FD}" dt="2021-04-19T13:20:22.490" v="482" actId="1076"/>
          <ac:picMkLst>
            <pc:docMk/>
            <pc:sldMk cId="961413024" sldId="472"/>
            <ac:picMk id="6" creationId="{0C0B7235-4917-4129-B746-3631C2157470}"/>
          </ac:picMkLst>
        </pc:picChg>
        <pc:picChg chg="add mod">
          <ac:chgData name="土田隼之" userId="e0609378-4a17-4694-a71b-0974ecc8b4e7" providerId="ADAL" clId="{416CEF7C-FD1E-455C-B386-9A9BBE1997FD}" dt="2021-04-19T13:15:03.541" v="281" actId="1076"/>
          <ac:picMkLst>
            <pc:docMk/>
            <pc:sldMk cId="961413024" sldId="472"/>
            <ac:picMk id="8" creationId="{F9F1C8D6-1A49-440D-9B3F-66E4DA3042FA}"/>
          </ac:picMkLst>
        </pc:picChg>
      </pc:sldChg>
      <pc:sldChg chg="addSp delSp modSp mod">
        <pc:chgData name="土田隼之" userId="e0609378-4a17-4694-a71b-0974ecc8b4e7" providerId="ADAL" clId="{416CEF7C-FD1E-455C-B386-9A9BBE1997FD}" dt="2021-04-19T14:34:27.134" v="1810" actId="207"/>
        <pc:sldMkLst>
          <pc:docMk/>
          <pc:sldMk cId="642276917" sldId="474"/>
        </pc:sldMkLst>
        <pc:spChg chg="mod">
          <ac:chgData name="土田隼之" userId="e0609378-4a17-4694-a71b-0974ecc8b4e7" providerId="ADAL" clId="{416CEF7C-FD1E-455C-B386-9A9BBE1997FD}" dt="2021-04-19T13:23:09.418" v="632" actId="20577"/>
          <ac:spMkLst>
            <pc:docMk/>
            <pc:sldMk cId="642276917" sldId="474"/>
            <ac:spMk id="2" creationId="{00000000-0000-0000-0000-000000000000}"/>
          </ac:spMkLst>
        </pc:spChg>
        <pc:spChg chg="add mod">
          <ac:chgData name="土田隼之" userId="e0609378-4a17-4694-a71b-0974ecc8b4e7" providerId="ADAL" clId="{416CEF7C-FD1E-455C-B386-9A9BBE1997FD}" dt="2021-04-19T14:30:26.903" v="1597" actId="208"/>
          <ac:spMkLst>
            <pc:docMk/>
            <pc:sldMk cId="642276917" sldId="474"/>
            <ac:spMk id="10" creationId="{AF9ACA01-4CEA-417E-9FE5-F4065A6C1C9D}"/>
          </ac:spMkLst>
        </pc:spChg>
        <pc:spChg chg="del">
          <ac:chgData name="土田隼之" userId="e0609378-4a17-4694-a71b-0974ecc8b4e7" providerId="ADAL" clId="{416CEF7C-FD1E-455C-B386-9A9BBE1997FD}" dt="2021-04-19T13:23:14.686" v="633" actId="478"/>
          <ac:spMkLst>
            <pc:docMk/>
            <pc:sldMk cId="642276917" sldId="474"/>
            <ac:spMk id="10" creationId="{FBC6214A-932D-48FE-AFDF-74CBA930A161}"/>
          </ac:spMkLst>
        </pc:spChg>
        <pc:spChg chg="add mod">
          <ac:chgData name="土田隼之" userId="e0609378-4a17-4694-a71b-0974ecc8b4e7" providerId="ADAL" clId="{416CEF7C-FD1E-455C-B386-9A9BBE1997FD}" dt="2021-04-19T14:32:14.976" v="1619" actId="208"/>
          <ac:spMkLst>
            <pc:docMk/>
            <pc:sldMk cId="642276917" sldId="474"/>
            <ac:spMk id="11" creationId="{D65D5DD6-0943-4686-8DD1-F7EE1CF63819}"/>
          </ac:spMkLst>
        </pc:spChg>
        <pc:spChg chg="del">
          <ac:chgData name="土田隼之" userId="e0609378-4a17-4694-a71b-0974ecc8b4e7" providerId="ADAL" clId="{416CEF7C-FD1E-455C-B386-9A9BBE1997FD}" dt="2021-04-19T13:23:14.686" v="633" actId="478"/>
          <ac:spMkLst>
            <pc:docMk/>
            <pc:sldMk cId="642276917" sldId="474"/>
            <ac:spMk id="11" creationId="{F511C870-47E3-4609-892A-EB8D221D7845}"/>
          </ac:spMkLst>
        </pc:spChg>
        <pc:spChg chg="mod">
          <ac:chgData name="土田隼之" userId="e0609378-4a17-4694-a71b-0974ecc8b4e7" providerId="ADAL" clId="{416CEF7C-FD1E-455C-B386-9A9BBE1997FD}" dt="2021-04-19T13:58:52.458" v="1260" actId="20577"/>
          <ac:spMkLst>
            <pc:docMk/>
            <pc:sldMk cId="642276917" sldId="474"/>
            <ac:spMk id="12" creationId="{00000000-0000-0000-0000-000000000000}"/>
          </ac:spMkLst>
        </pc:spChg>
        <pc:spChg chg="add mod">
          <ac:chgData name="土田隼之" userId="e0609378-4a17-4694-a71b-0974ecc8b4e7" providerId="ADAL" clId="{416CEF7C-FD1E-455C-B386-9A9BBE1997FD}" dt="2021-04-19T14:32:07.703" v="1618" actId="208"/>
          <ac:spMkLst>
            <pc:docMk/>
            <pc:sldMk cId="642276917" sldId="474"/>
            <ac:spMk id="13" creationId="{583B1DE0-1508-4E1E-89FA-49CA8C5B1CED}"/>
          </ac:spMkLst>
        </pc:spChg>
        <pc:spChg chg="del">
          <ac:chgData name="土田隼之" userId="e0609378-4a17-4694-a71b-0974ecc8b4e7" providerId="ADAL" clId="{416CEF7C-FD1E-455C-B386-9A9BBE1997FD}" dt="2021-04-19T13:23:14.686" v="633" actId="478"/>
          <ac:spMkLst>
            <pc:docMk/>
            <pc:sldMk cId="642276917" sldId="474"/>
            <ac:spMk id="13" creationId="{FE563063-2ED9-4C7F-B482-A3733F8C7336}"/>
          </ac:spMkLst>
        </pc:spChg>
        <pc:spChg chg="add mod">
          <ac:chgData name="土田隼之" userId="e0609378-4a17-4694-a71b-0974ecc8b4e7" providerId="ADAL" clId="{416CEF7C-FD1E-455C-B386-9A9BBE1997FD}" dt="2021-04-19T14:32:01.533" v="1617" actId="208"/>
          <ac:spMkLst>
            <pc:docMk/>
            <pc:sldMk cId="642276917" sldId="474"/>
            <ac:spMk id="14" creationId="{3AC2207A-B580-4B49-94A5-C70E5A0FB263}"/>
          </ac:spMkLst>
        </pc:spChg>
        <pc:spChg chg="del">
          <ac:chgData name="土田隼之" userId="e0609378-4a17-4694-a71b-0974ecc8b4e7" providerId="ADAL" clId="{416CEF7C-FD1E-455C-B386-9A9BBE1997FD}" dt="2021-04-19T13:23:14.686" v="633" actId="478"/>
          <ac:spMkLst>
            <pc:docMk/>
            <pc:sldMk cId="642276917" sldId="474"/>
            <ac:spMk id="14" creationId="{49600910-D6B1-41B9-B1C3-A60BCB1717B5}"/>
          </ac:spMkLst>
        </pc:spChg>
        <pc:spChg chg="del">
          <ac:chgData name="土田隼之" userId="e0609378-4a17-4694-a71b-0974ecc8b4e7" providerId="ADAL" clId="{416CEF7C-FD1E-455C-B386-9A9BBE1997FD}" dt="2021-04-19T13:23:14.686" v="633" actId="478"/>
          <ac:spMkLst>
            <pc:docMk/>
            <pc:sldMk cId="642276917" sldId="474"/>
            <ac:spMk id="15" creationId="{0B2D9628-46F2-4A68-A99A-CAFC249C791A}"/>
          </ac:spMkLst>
        </pc:spChg>
        <pc:spChg chg="add mod">
          <ac:chgData name="土田隼之" userId="e0609378-4a17-4694-a71b-0974ecc8b4e7" providerId="ADAL" clId="{416CEF7C-FD1E-455C-B386-9A9BBE1997FD}" dt="2021-04-19T14:31:20.797" v="1608" actId="208"/>
          <ac:spMkLst>
            <pc:docMk/>
            <pc:sldMk cId="642276917" sldId="474"/>
            <ac:spMk id="15" creationId="{566EF316-775D-40AA-85A7-1553C4DC7D76}"/>
          </ac:spMkLst>
        </pc:spChg>
        <pc:spChg chg="add mod">
          <ac:chgData name="土田隼之" userId="e0609378-4a17-4694-a71b-0974ecc8b4e7" providerId="ADAL" clId="{416CEF7C-FD1E-455C-B386-9A9BBE1997FD}" dt="2021-04-19T14:31:12.973" v="1607" actId="208"/>
          <ac:spMkLst>
            <pc:docMk/>
            <pc:sldMk cId="642276917" sldId="474"/>
            <ac:spMk id="16" creationId="{59F31149-D49F-4007-B36D-3685F38110D6}"/>
          </ac:spMkLst>
        </pc:spChg>
        <pc:spChg chg="del">
          <ac:chgData name="土田隼之" userId="e0609378-4a17-4694-a71b-0974ecc8b4e7" providerId="ADAL" clId="{416CEF7C-FD1E-455C-B386-9A9BBE1997FD}" dt="2021-04-19T13:23:14.686" v="633" actId="478"/>
          <ac:spMkLst>
            <pc:docMk/>
            <pc:sldMk cId="642276917" sldId="474"/>
            <ac:spMk id="16" creationId="{F2AAFC21-CC7D-4762-A7AD-1DD3F64E6D99}"/>
          </ac:spMkLst>
        </pc:spChg>
        <pc:spChg chg="add mod">
          <ac:chgData name="土田隼之" userId="e0609378-4a17-4694-a71b-0974ecc8b4e7" providerId="ADAL" clId="{416CEF7C-FD1E-455C-B386-9A9BBE1997FD}" dt="2021-04-19T14:33:04.965" v="1669" actId="14100"/>
          <ac:spMkLst>
            <pc:docMk/>
            <pc:sldMk cId="642276917" sldId="474"/>
            <ac:spMk id="17" creationId="{B8B788D7-CA45-4DF9-A012-EEF73493E874}"/>
          </ac:spMkLst>
        </pc:spChg>
        <pc:spChg chg="add mod">
          <ac:chgData name="土田隼之" userId="e0609378-4a17-4694-a71b-0974ecc8b4e7" providerId="ADAL" clId="{416CEF7C-FD1E-455C-B386-9A9BBE1997FD}" dt="2021-04-19T14:30:40.651" v="1600" actId="14100"/>
          <ac:spMkLst>
            <pc:docMk/>
            <pc:sldMk cId="642276917" sldId="474"/>
            <ac:spMk id="18" creationId="{860B4568-BE16-41BD-B588-AD8804BE0AD8}"/>
          </ac:spMkLst>
        </pc:spChg>
        <pc:spChg chg="add mod">
          <ac:chgData name="土田隼之" userId="e0609378-4a17-4694-a71b-0974ecc8b4e7" providerId="ADAL" clId="{416CEF7C-FD1E-455C-B386-9A9BBE1997FD}" dt="2021-04-19T14:31:03.809" v="1605" actId="14100"/>
          <ac:spMkLst>
            <pc:docMk/>
            <pc:sldMk cId="642276917" sldId="474"/>
            <ac:spMk id="19" creationId="{18331AB9-792E-4A60-85A8-CAE4AD571CEA}"/>
          </ac:spMkLst>
        </pc:spChg>
        <pc:spChg chg="add mod">
          <ac:chgData name="土田隼之" userId="e0609378-4a17-4694-a71b-0974ecc8b4e7" providerId="ADAL" clId="{416CEF7C-FD1E-455C-B386-9A9BBE1997FD}" dt="2021-04-19T14:32:25.459" v="1621" actId="1076"/>
          <ac:spMkLst>
            <pc:docMk/>
            <pc:sldMk cId="642276917" sldId="474"/>
            <ac:spMk id="20" creationId="{98C4BAB4-88C7-456B-B0C8-6A382D30BB9C}"/>
          </ac:spMkLst>
        </pc:spChg>
        <pc:spChg chg="add mod">
          <ac:chgData name="土田隼之" userId="e0609378-4a17-4694-a71b-0974ecc8b4e7" providerId="ADAL" clId="{416CEF7C-FD1E-455C-B386-9A9BBE1997FD}" dt="2021-04-19T14:32:58.594" v="1668" actId="207"/>
          <ac:spMkLst>
            <pc:docMk/>
            <pc:sldMk cId="642276917" sldId="474"/>
            <ac:spMk id="21" creationId="{7E191798-52AB-447B-99CC-52386F0C7FD5}"/>
          </ac:spMkLst>
        </pc:spChg>
        <pc:spChg chg="add mod">
          <ac:chgData name="土田隼之" userId="e0609378-4a17-4694-a71b-0974ecc8b4e7" providerId="ADAL" clId="{416CEF7C-FD1E-455C-B386-9A9BBE1997FD}" dt="2021-04-19T14:34:27.134" v="1810" actId="207"/>
          <ac:spMkLst>
            <pc:docMk/>
            <pc:sldMk cId="642276917" sldId="474"/>
            <ac:spMk id="22" creationId="{2574DB5D-9730-4AE4-A220-FE45AFE58D9D}"/>
          </ac:spMkLst>
        </pc:spChg>
        <pc:picChg chg="add mod">
          <ac:chgData name="土田隼之" userId="e0609378-4a17-4694-a71b-0974ecc8b4e7" providerId="ADAL" clId="{416CEF7C-FD1E-455C-B386-9A9BBE1997FD}" dt="2021-04-19T14:27:40.601" v="1564" actId="1076"/>
          <ac:picMkLst>
            <pc:docMk/>
            <pc:sldMk cId="642276917" sldId="474"/>
            <ac:picMk id="4" creationId="{423824B8-D907-4757-8099-D4CE2AD933DD}"/>
          </ac:picMkLst>
        </pc:picChg>
        <pc:picChg chg="del">
          <ac:chgData name="土田隼之" userId="e0609378-4a17-4694-a71b-0974ecc8b4e7" providerId="ADAL" clId="{416CEF7C-FD1E-455C-B386-9A9BBE1997FD}" dt="2021-04-19T13:23:14.686" v="633" actId="478"/>
          <ac:picMkLst>
            <pc:docMk/>
            <pc:sldMk cId="642276917" sldId="474"/>
            <ac:picMk id="6" creationId="{0C0B7235-4917-4129-B746-3631C2157470}"/>
          </ac:picMkLst>
        </pc:picChg>
        <pc:picChg chg="add mod">
          <ac:chgData name="土田隼之" userId="e0609378-4a17-4694-a71b-0974ecc8b4e7" providerId="ADAL" clId="{416CEF7C-FD1E-455C-B386-9A9BBE1997FD}" dt="2021-04-19T14:30:56.177" v="1603" actId="1076"/>
          <ac:picMkLst>
            <pc:docMk/>
            <pc:sldMk cId="642276917" sldId="474"/>
            <ac:picMk id="6" creationId="{6A71F30B-A5E7-4EA5-B523-48569150A19F}"/>
          </ac:picMkLst>
        </pc:picChg>
        <pc:picChg chg="add mod">
          <ac:chgData name="土田隼之" userId="e0609378-4a17-4694-a71b-0974ecc8b4e7" providerId="ADAL" clId="{416CEF7C-FD1E-455C-B386-9A9BBE1997FD}" dt="2021-04-19T14:28:22.383" v="1574" actId="14100"/>
          <ac:picMkLst>
            <pc:docMk/>
            <pc:sldMk cId="642276917" sldId="474"/>
            <ac:picMk id="8" creationId="{452508FE-CF24-4BE0-B342-7227393D2073}"/>
          </ac:picMkLst>
        </pc:picChg>
        <pc:picChg chg="del">
          <ac:chgData name="土田隼之" userId="e0609378-4a17-4694-a71b-0974ecc8b4e7" providerId="ADAL" clId="{416CEF7C-FD1E-455C-B386-9A9BBE1997FD}" dt="2021-04-19T13:23:14.686" v="633" actId="478"/>
          <ac:picMkLst>
            <pc:docMk/>
            <pc:sldMk cId="642276917" sldId="474"/>
            <ac:picMk id="8" creationId="{F9F1C8D6-1A49-440D-9B3F-66E4DA3042FA}"/>
          </ac:picMkLst>
        </pc:picChg>
      </pc:sldChg>
      <pc:sldChg chg="modSp mod">
        <pc:chgData name="土田隼之" userId="e0609378-4a17-4694-a71b-0974ecc8b4e7" providerId="ADAL" clId="{416CEF7C-FD1E-455C-B386-9A9BBE1997FD}" dt="2021-04-19T13:57:59.417" v="1126" actId="207"/>
        <pc:sldMkLst>
          <pc:docMk/>
          <pc:sldMk cId="2737483482" sldId="475"/>
        </pc:sldMkLst>
        <pc:spChg chg="mod">
          <ac:chgData name="土田隼之" userId="e0609378-4a17-4694-a71b-0974ecc8b4e7" providerId="ADAL" clId="{416CEF7C-FD1E-455C-B386-9A9BBE1997FD}" dt="2021-04-19T13:57:59.417" v="1126" actId="207"/>
          <ac:spMkLst>
            <pc:docMk/>
            <pc:sldMk cId="2737483482" sldId="475"/>
            <ac:spMk id="3" creationId="{00000000-0000-0000-0000-000000000000}"/>
          </ac:spMkLst>
        </pc:spChg>
      </pc:sldChg>
      <pc:sldChg chg="delSp modSp mod">
        <pc:chgData name="土田隼之" userId="e0609378-4a17-4694-a71b-0974ecc8b4e7" providerId="ADAL" clId="{416CEF7C-FD1E-455C-B386-9A9BBE1997FD}" dt="2021-04-19T14:09:34.996" v="1512" actId="478"/>
        <pc:sldMkLst>
          <pc:docMk/>
          <pc:sldMk cId="1143046442" sldId="476"/>
        </pc:sldMkLst>
        <pc:spChg chg="mod">
          <ac:chgData name="土田隼之" userId="e0609378-4a17-4694-a71b-0974ecc8b4e7" providerId="ADAL" clId="{416CEF7C-FD1E-455C-B386-9A9BBE1997FD}" dt="2021-04-19T14:09:29.794" v="1510" actId="207"/>
          <ac:spMkLst>
            <pc:docMk/>
            <pc:sldMk cId="1143046442" sldId="476"/>
            <ac:spMk id="3" creationId="{00000000-0000-0000-0000-000000000000}"/>
          </ac:spMkLst>
        </pc:spChg>
        <pc:spChg chg="del">
          <ac:chgData name="土田隼之" userId="e0609378-4a17-4694-a71b-0974ecc8b4e7" providerId="ADAL" clId="{416CEF7C-FD1E-455C-B386-9A9BBE1997FD}" dt="2021-04-19T14:09:33.080" v="1511" actId="478"/>
          <ac:spMkLst>
            <pc:docMk/>
            <pc:sldMk cId="1143046442" sldId="476"/>
            <ac:spMk id="4" creationId="{9FF9A380-4788-4797-B8AE-21736250692F}"/>
          </ac:spMkLst>
        </pc:spChg>
        <pc:spChg chg="del">
          <ac:chgData name="土田隼之" userId="e0609378-4a17-4694-a71b-0974ecc8b4e7" providerId="ADAL" clId="{416CEF7C-FD1E-455C-B386-9A9BBE1997FD}" dt="2021-04-19T14:09:34.996" v="1512" actId="478"/>
          <ac:spMkLst>
            <pc:docMk/>
            <pc:sldMk cId="1143046442" sldId="476"/>
            <ac:spMk id="5" creationId="{DBCBA26B-66AF-435C-9532-B616EC305525}"/>
          </ac:spMkLst>
        </pc:spChg>
      </pc:sldChg>
      <pc:sldChg chg="delSp modSp mod">
        <pc:chgData name="土田隼之" userId="e0609378-4a17-4694-a71b-0974ecc8b4e7" providerId="ADAL" clId="{416CEF7C-FD1E-455C-B386-9A9BBE1997FD}" dt="2021-04-19T14:10:24.363" v="1519" actId="207"/>
        <pc:sldMkLst>
          <pc:docMk/>
          <pc:sldMk cId="4210048743" sldId="477"/>
        </pc:sldMkLst>
        <pc:spChg chg="mod">
          <ac:chgData name="土田隼之" userId="e0609378-4a17-4694-a71b-0974ecc8b4e7" providerId="ADAL" clId="{416CEF7C-FD1E-455C-B386-9A9BBE1997FD}" dt="2021-04-19T14:10:24.363" v="1519" actId="207"/>
          <ac:spMkLst>
            <pc:docMk/>
            <pc:sldMk cId="4210048743" sldId="477"/>
            <ac:spMk id="3" creationId="{00000000-0000-0000-0000-000000000000}"/>
          </ac:spMkLst>
        </pc:spChg>
        <pc:spChg chg="del">
          <ac:chgData name="土田隼之" userId="e0609378-4a17-4694-a71b-0974ecc8b4e7" providerId="ADAL" clId="{416CEF7C-FD1E-455C-B386-9A9BBE1997FD}" dt="2021-04-19T14:10:07.081" v="1515" actId="478"/>
          <ac:spMkLst>
            <pc:docMk/>
            <pc:sldMk cId="4210048743" sldId="477"/>
            <ac:spMk id="4" creationId="{9FF9A380-4788-4797-B8AE-21736250692F}"/>
          </ac:spMkLst>
        </pc:spChg>
        <pc:spChg chg="del">
          <ac:chgData name="土田隼之" userId="e0609378-4a17-4694-a71b-0974ecc8b4e7" providerId="ADAL" clId="{416CEF7C-FD1E-455C-B386-9A9BBE1997FD}" dt="2021-04-19T14:10:02.956" v="1514" actId="478"/>
          <ac:spMkLst>
            <pc:docMk/>
            <pc:sldMk cId="4210048743" sldId="477"/>
            <ac:spMk id="5" creationId="{DBCBA26B-66AF-435C-9532-B616EC305525}"/>
          </ac:spMkLst>
        </pc:spChg>
      </pc:sldChg>
      <pc:sldChg chg="delSp modSp mod">
        <pc:chgData name="土田隼之" userId="e0609378-4a17-4694-a71b-0974ecc8b4e7" providerId="ADAL" clId="{416CEF7C-FD1E-455C-B386-9A9BBE1997FD}" dt="2021-04-19T14:11:06.338" v="1526" actId="207"/>
        <pc:sldMkLst>
          <pc:docMk/>
          <pc:sldMk cId="2491764891" sldId="478"/>
        </pc:sldMkLst>
        <pc:spChg chg="mod">
          <ac:chgData name="土田隼之" userId="e0609378-4a17-4694-a71b-0974ecc8b4e7" providerId="ADAL" clId="{416CEF7C-FD1E-455C-B386-9A9BBE1997FD}" dt="2021-04-19T14:11:06.338" v="1526" actId="207"/>
          <ac:spMkLst>
            <pc:docMk/>
            <pc:sldMk cId="2491764891" sldId="478"/>
            <ac:spMk id="3" creationId="{00000000-0000-0000-0000-000000000000}"/>
          </ac:spMkLst>
        </pc:spChg>
        <pc:spChg chg="del">
          <ac:chgData name="土田隼之" userId="e0609378-4a17-4694-a71b-0974ecc8b4e7" providerId="ADAL" clId="{416CEF7C-FD1E-455C-B386-9A9BBE1997FD}" dt="2021-04-19T14:10:56.528" v="1523" actId="478"/>
          <ac:spMkLst>
            <pc:docMk/>
            <pc:sldMk cId="2491764891" sldId="478"/>
            <ac:spMk id="4" creationId="{9FF9A380-4788-4797-B8AE-21736250692F}"/>
          </ac:spMkLst>
        </pc:spChg>
        <pc:spChg chg="del">
          <ac:chgData name="土田隼之" userId="e0609378-4a17-4694-a71b-0974ecc8b4e7" providerId="ADAL" clId="{416CEF7C-FD1E-455C-B386-9A9BBE1997FD}" dt="2021-04-19T14:10:58.524" v="1524" actId="478"/>
          <ac:spMkLst>
            <pc:docMk/>
            <pc:sldMk cId="2491764891" sldId="478"/>
            <ac:spMk id="5" creationId="{DBCBA26B-66AF-435C-9532-B616EC305525}"/>
          </ac:spMkLst>
        </pc:spChg>
      </pc:sldChg>
      <pc:sldChg chg="modSp mod">
        <pc:chgData name="土田隼之" userId="e0609378-4a17-4694-a71b-0974ecc8b4e7" providerId="ADAL" clId="{416CEF7C-FD1E-455C-B386-9A9BBE1997FD}" dt="2021-04-19T14:11:30.782" v="1531" actId="207"/>
        <pc:sldMkLst>
          <pc:docMk/>
          <pc:sldMk cId="4031150918" sldId="479"/>
        </pc:sldMkLst>
        <pc:spChg chg="mod">
          <ac:chgData name="土田隼之" userId="e0609378-4a17-4694-a71b-0974ecc8b4e7" providerId="ADAL" clId="{416CEF7C-FD1E-455C-B386-9A9BBE1997FD}" dt="2021-04-19T14:11:30.782" v="1531" actId="207"/>
          <ac:spMkLst>
            <pc:docMk/>
            <pc:sldMk cId="4031150918" sldId="479"/>
            <ac:spMk id="3" creationId="{00000000-0000-0000-0000-000000000000}"/>
          </ac:spMkLst>
        </pc:spChg>
      </pc:sldChg>
      <pc:sldChg chg="addSp delSp modSp mod">
        <pc:chgData name="土田隼之" userId="e0609378-4a17-4694-a71b-0974ecc8b4e7" providerId="ADAL" clId="{416CEF7C-FD1E-455C-B386-9A9BBE1997FD}" dt="2021-04-19T14:54:42.820" v="1922" actId="14100"/>
        <pc:sldMkLst>
          <pc:docMk/>
          <pc:sldMk cId="2648762083" sldId="480"/>
        </pc:sldMkLst>
        <pc:spChg chg="mod">
          <ac:chgData name="土田隼之" userId="e0609378-4a17-4694-a71b-0974ecc8b4e7" providerId="ADAL" clId="{416CEF7C-FD1E-455C-B386-9A9BBE1997FD}" dt="2021-04-19T14:54:13.932" v="1916" actId="1076"/>
          <ac:spMkLst>
            <pc:docMk/>
            <pc:sldMk cId="2648762083" sldId="480"/>
            <ac:spMk id="2" creationId="{00000000-0000-0000-0000-000000000000}"/>
          </ac:spMkLst>
        </pc:spChg>
        <pc:spChg chg="add del mod">
          <ac:chgData name="土田隼之" userId="e0609378-4a17-4694-a71b-0974ecc8b4e7" providerId="ADAL" clId="{416CEF7C-FD1E-455C-B386-9A9BBE1997FD}" dt="2021-04-19T14:54:10.947" v="1915" actId="478"/>
          <ac:spMkLst>
            <pc:docMk/>
            <pc:sldMk cId="2648762083" sldId="480"/>
            <ac:spMk id="6" creationId="{85071363-1F8B-4430-8175-C9BF734CC281}"/>
          </ac:spMkLst>
        </pc:spChg>
        <pc:picChg chg="del">
          <ac:chgData name="土田隼之" userId="e0609378-4a17-4694-a71b-0974ecc8b4e7" providerId="ADAL" clId="{416CEF7C-FD1E-455C-B386-9A9BBE1997FD}" dt="2021-04-19T14:54:08.278" v="1914" actId="478"/>
          <ac:picMkLst>
            <pc:docMk/>
            <pc:sldMk cId="2648762083" sldId="480"/>
            <ac:picMk id="4" creationId="{00000000-0000-0000-0000-000000000000}"/>
          </ac:picMkLst>
        </pc:picChg>
        <pc:picChg chg="del">
          <ac:chgData name="土田隼之" userId="e0609378-4a17-4694-a71b-0974ecc8b4e7" providerId="ADAL" clId="{416CEF7C-FD1E-455C-B386-9A9BBE1997FD}" dt="2021-04-19T14:54:08.278" v="1914" actId="478"/>
          <ac:picMkLst>
            <pc:docMk/>
            <pc:sldMk cId="2648762083" sldId="480"/>
            <ac:picMk id="5" creationId="{00000000-0000-0000-0000-000000000000}"/>
          </ac:picMkLst>
        </pc:picChg>
        <pc:picChg chg="add mod">
          <ac:chgData name="土田隼之" userId="e0609378-4a17-4694-a71b-0974ecc8b4e7" providerId="ADAL" clId="{416CEF7C-FD1E-455C-B386-9A9BBE1997FD}" dt="2021-04-19T14:54:42.820" v="1922" actId="14100"/>
          <ac:picMkLst>
            <pc:docMk/>
            <pc:sldMk cId="2648762083" sldId="480"/>
            <ac:picMk id="8" creationId="{A2021A40-9B43-448C-A929-0DDA87CCA616}"/>
          </ac:picMkLst>
        </pc:picChg>
      </pc:sldChg>
      <pc:sldChg chg="modSp">
        <pc:chgData name="土田隼之" userId="e0609378-4a17-4694-a71b-0974ecc8b4e7" providerId="ADAL" clId="{416CEF7C-FD1E-455C-B386-9A9BBE1997FD}" dt="2021-04-19T14:55:38.530" v="1927" actId="14826"/>
        <pc:sldMkLst>
          <pc:docMk/>
          <pc:sldMk cId="1364591832" sldId="481"/>
        </pc:sldMkLst>
        <pc:picChg chg="mod">
          <ac:chgData name="土田隼之" userId="e0609378-4a17-4694-a71b-0974ecc8b4e7" providerId="ADAL" clId="{416CEF7C-FD1E-455C-B386-9A9BBE1997FD}" dt="2021-04-19T14:55:38.530" v="1927" actId="14826"/>
          <ac:picMkLst>
            <pc:docMk/>
            <pc:sldMk cId="1364591832" sldId="481"/>
            <ac:picMk id="8" creationId="{A2021A40-9B43-448C-A929-0DDA87CCA616}"/>
          </ac:picMkLst>
        </pc:picChg>
      </pc:sldChg>
    </pc:docChg>
  </pc:docChgLst>
  <pc:docChgLst>
    <pc:chgData name="土田隼之" userId="S::t.tsuchida@akashi.kosen-ac.jp::e0609378-4a17-4694-a71b-0974ecc8b4e7" providerId="AD" clId="Web-{10CEBF9F-1040-0000-9815-7F0D920DA0E1}"/>
    <pc:docChg chg="modSld">
      <pc:chgData name="土田隼之" userId="S::t.tsuchida@akashi.kosen-ac.jp::e0609378-4a17-4694-a71b-0974ecc8b4e7" providerId="AD" clId="Web-{10CEBF9F-1040-0000-9815-7F0D920DA0E1}" dt="2021-04-19T15:17:30.282" v="61" actId="20577"/>
      <pc:docMkLst>
        <pc:docMk/>
      </pc:docMkLst>
      <pc:sldChg chg="modSp">
        <pc:chgData name="土田隼之" userId="S::t.tsuchida@akashi.kosen-ac.jp::e0609378-4a17-4694-a71b-0974ecc8b4e7" providerId="AD" clId="Web-{10CEBF9F-1040-0000-9815-7F0D920DA0E1}" dt="2021-04-19T15:17:30.282" v="61" actId="20577"/>
        <pc:sldMkLst>
          <pc:docMk/>
          <pc:sldMk cId="1303289174" sldId="448"/>
        </pc:sldMkLst>
        <pc:spChg chg="mod">
          <ac:chgData name="土田隼之" userId="S::t.tsuchida@akashi.kosen-ac.jp::e0609378-4a17-4694-a71b-0974ecc8b4e7" providerId="AD" clId="Web-{10CEBF9F-1040-0000-9815-7F0D920DA0E1}" dt="2021-04-19T15:17:30.282" v="61" actId="20577"/>
          <ac:spMkLst>
            <pc:docMk/>
            <pc:sldMk cId="1303289174" sldId="448"/>
            <ac:spMk id="6" creationId="{E116DE04-8A7F-4726-84A4-3CEC48E1A90C}"/>
          </ac:spMkLst>
        </pc:spChg>
      </pc:sldChg>
      <pc:sldChg chg="delSp">
        <pc:chgData name="土田隼之" userId="S::t.tsuchida@akashi.kosen-ac.jp::e0609378-4a17-4694-a71b-0974ecc8b4e7" providerId="AD" clId="Web-{10CEBF9F-1040-0000-9815-7F0D920DA0E1}" dt="2021-04-19T15:16:27.702" v="0"/>
        <pc:sldMkLst>
          <pc:docMk/>
          <pc:sldMk cId="839198726" sldId="459"/>
        </pc:sldMkLst>
        <pc:spChg chg="del">
          <ac:chgData name="土田隼之" userId="S::t.tsuchida@akashi.kosen-ac.jp::e0609378-4a17-4694-a71b-0974ecc8b4e7" providerId="AD" clId="Web-{10CEBF9F-1040-0000-9815-7F0D920DA0E1}" dt="2021-04-19T15:16:27.702" v="0"/>
          <ac:spMkLst>
            <pc:docMk/>
            <pc:sldMk cId="839198726" sldId="459"/>
            <ac:spMk id="5" creationId="{DBCBA26B-66AF-435C-9532-B616EC305525}"/>
          </ac:spMkLst>
        </pc:spChg>
      </pc:sldChg>
    </pc:docChg>
  </pc:docChgLst>
  <pc:docChgLst>
    <pc:chgData name="土田 隼之@明石高専" userId="e0609378-4a17-4694-a71b-0974ecc8b4e7" providerId="ADAL" clId="{35B1B07D-BC50-4AAB-AB51-D146993F05E0}"/>
    <pc:docChg chg="delSld modSld sldOrd">
      <pc:chgData name="土田 隼之@明石高専" userId="e0609378-4a17-4694-a71b-0974ecc8b4e7" providerId="ADAL" clId="{35B1B07D-BC50-4AAB-AB51-D146993F05E0}" dt="2022-05-25T16:40:14.709" v="865" actId="20577"/>
      <pc:docMkLst>
        <pc:docMk/>
      </pc:docMkLst>
      <pc:sldChg chg="addSp modSp mod">
        <pc:chgData name="土田 隼之@明石高専" userId="e0609378-4a17-4694-a71b-0974ecc8b4e7" providerId="ADAL" clId="{35B1B07D-BC50-4AAB-AB51-D146993F05E0}" dt="2022-05-25T16:40:14.709" v="865" actId="20577"/>
        <pc:sldMkLst>
          <pc:docMk/>
          <pc:sldMk cId="1503406557" sldId="503"/>
        </pc:sldMkLst>
        <pc:spChg chg="mod">
          <ac:chgData name="土田 隼之@明石高専" userId="e0609378-4a17-4694-a71b-0974ecc8b4e7" providerId="ADAL" clId="{35B1B07D-BC50-4AAB-AB51-D146993F05E0}" dt="2022-05-25T16:39:20.614" v="772" actId="1076"/>
          <ac:spMkLst>
            <pc:docMk/>
            <pc:sldMk cId="1503406557" sldId="503"/>
            <ac:spMk id="3" creationId="{00000000-0000-0000-0000-000000000000}"/>
          </ac:spMkLst>
        </pc:spChg>
        <pc:graphicFrameChg chg="add mod modGraphic">
          <ac:chgData name="土田 隼之@明石高専" userId="e0609378-4a17-4694-a71b-0974ecc8b4e7" providerId="ADAL" clId="{35B1B07D-BC50-4AAB-AB51-D146993F05E0}" dt="2022-05-25T16:40:14.709" v="865" actId="20577"/>
          <ac:graphicFrameMkLst>
            <pc:docMk/>
            <pc:sldMk cId="1503406557" sldId="503"/>
            <ac:graphicFrameMk id="4" creationId="{C8EEA8CB-C822-E295-7B63-3F369D720475}"/>
          </ac:graphicFrameMkLst>
        </pc:graphicFrameChg>
      </pc:sldChg>
      <pc:sldChg chg="del">
        <pc:chgData name="土田 隼之@明石高専" userId="e0609378-4a17-4694-a71b-0974ecc8b4e7" providerId="ADAL" clId="{35B1B07D-BC50-4AAB-AB51-D146993F05E0}" dt="2022-05-25T16:29:46.866" v="3" actId="2696"/>
        <pc:sldMkLst>
          <pc:docMk/>
          <pc:sldMk cId="1178873206" sldId="521"/>
        </pc:sldMkLst>
      </pc:sldChg>
      <pc:sldChg chg="del ord">
        <pc:chgData name="土田 隼之@明石高専" userId="e0609378-4a17-4694-a71b-0974ecc8b4e7" providerId="ADAL" clId="{35B1B07D-BC50-4AAB-AB51-D146993F05E0}" dt="2022-05-25T16:30:39.635" v="8" actId="47"/>
        <pc:sldMkLst>
          <pc:docMk/>
          <pc:sldMk cId="2694569774" sldId="528"/>
        </pc:sldMkLst>
      </pc:sldChg>
      <pc:sldChg chg="modSp mod ord">
        <pc:chgData name="土田 隼之@明石高専" userId="e0609378-4a17-4694-a71b-0974ecc8b4e7" providerId="ADAL" clId="{35B1B07D-BC50-4AAB-AB51-D146993F05E0}" dt="2022-05-25T16:34:38.580" v="42"/>
        <pc:sldMkLst>
          <pc:docMk/>
          <pc:sldMk cId="3859092579" sldId="536"/>
        </pc:sldMkLst>
        <pc:spChg chg="mod">
          <ac:chgData name="土田 隼之@明石高専" userId="e0609378-4a17-4694-a71b-0974ecc8b4e7" providerId="ADAL" clId="{35B1B07D-BC50-4AAB-AB51-D146993F05E0}" dt="2022-05-25T16:33:52.471" v="28" actId="20577"/>
          <ac:spMkLst>
            <pc:docMk/>
            <pc:sldMk cId="3859092579" sldId="536"/>
            <ac:spMk id="3" creationId="{00000000-0000-0000-0000-000000000000}"/>
          </ac:spMkLst>
        </pc:spChg>
      </pc:sldChg>
      <pc:sldChg chg="modSp mod ord">
        <pc:chgData name="土田 隼之@明石高専" userId="e0609378-4a17-4694-a71b-0974ecc8b4e7" providerId="ADAL" clId="{35B1B07D-BC50-4AAB-AB51-D146993F05E0}" dt="2022-05-25T16:33:20.586" v="16"/>
        <pc:sldMkLst>
          <pc:docMk/>
          <pc:sldMk cId="2661293739" sldId="537"/>
        </pc:sldMkLst>
        <pc:spChg chg="mod">
          <ac:chgData name="土田 隼之@明石高専" userId="e0609378-4a17-4694-a71b-0974ecc8b4e7" providerId="ADAL" clId="{35B1B07D-BC50-4AAB-AB51-D146993F05E0}" dt="2022-05-25T16:31:39.274" v="14" actId="20577"/>
          <ac:spMkLst>
            <pc:docMk/>
            <pc:sldMk cId="2661293739" sldId="537"/>
            <ac:spMk id="3" creationId="{00000000-0000-0000-0000-000000000000}"/>
          </ac:spMkLst>
        </pc:spChg>
      </pc:sldChg>
      <pc:sldChg chg="del">
        <pc:chgData name="土田 隼之@明石高専" userId="e0609378-4a17-4694-a71b-0974ecc8b4e7" providerId="ADAL" clId="{35B1B07D-BC50-4AAB-AB51-D146993F05E0}" dt="2022-05-25T16:30:53.943" v="9" actId="2696"/>
        <pc:sldMkLst>
          <pc:docMk/>
          <pc:sldMk cId="2938149634" sldId="537"/>
        </pc:sldMkLst>
      </pc:sldChg>
      <pc:sldChg chg="del">
        <pc:chgData name="土田 隼之@明石高専" userId="e0609378-4a17-4694-a71b-0974ecc8b4e7" providerId="ADAL" clId="{35B1B07D-BC50-4AAB-AB51-D146993F05E0}" dt="2022-05-25T16:29:33.448" v="1" actId="47"/>
        <pc:sldMkLst>
          <pc:docMk/>
          <pc:sldMk cId="3233052498" sldId="542"/>
        </pc:sldMkLst>
      </pc:sldChg>
      <pc:sldChg chg="del">
        <pc:chgData name="土田 隼之@明石高専" userId="e0609378-4a17-4694-a71b-0974ecc8b4e7" providerId="ADAL" clId="{35B1B07D-BC50-4AAB-AB51-D146993F05E0}" dt="2022-05-25T16:29:31.670" v="0" actId="47"/>
        <pc:sldMkLst>
          <pc:docMk/>
          <pc:sldMk cId="1531256682" sldId="543"/>
        </pc:sldMkLst>
      </pc:sldChg>
      <pc:sldChg chg="del">
        <pc:chgData name="土田 隼之@明石高専" userId="e0609378-4a17-4694-a71b-0974ecc8b4e7" providerId="ADAL" clId="{35B1B07D-BC50-4AAB-AB51-D146993F05E0}" dt="2022-05-25T16:29:38.395" v="2" actId="47"/>
        <pc:sldMkLst>
          <pc:docMk/>
          <pc:sldMk cId="2491831165" sldId="546"/>
        </pc:sldMkLst>
      </pc:sldChg>
    </pc:docChg>
  </pc:docChgLst>
  <pc:docChgLst>
    <pc:chgData name="土田隼之" userId="S::t.tsuchida@akashi.ac.jp::e0609378-4a17-4694-a71b-0974ecc8b4e7" providerId="AD" clId="Web-{5BBF1C4A-E327-86ED-4ED4-44CB29B10E36}"/>
    <pc:docChg chg="modSld">
      <pc:chgData name="土田隼之" userId="S::t.tsuchida@akashi.ac.jp::e0609378-4a17-4694-a71b-0974ecc8b4e7" providerId="AD" clId="Web-{5BBF1C4A-E327-86ED-4ED4-44CB29B10E36}" dt="2021-09-16T06:00:40.102" v="1" actId="1076"/>
      <pc:docMkLst>
        <pc:docMk/>
      </pc:docMkLst>
      <pc:sldChg chg="modSp">
        <pc:chgData name="土田隼之" userId="S::t.tsuchida@akashi.ac.jp::e0609378-4a17-4694-a71b-0974ecc8b4e7" providerId="AD" clId="Web-{5BBF1C4A-E327-86ED-4ED4-44CB29B10E36}" dt="2021-09-16T06:00:30.148" v="0" actId="20577"/>
        <pc:sldMkLst>
          <pc:docMk/>
          <pc:sldMk cId="1029087841" sldId="393"/>
        </pc:sldMkLst>
        <pc:spChg chg="mod">
          <ac:chgData name="土田隼之" userId="S::t.tsuchida@akashi.ac.jp::e0609378-4a17-4694-a71b-0974ecc8b4e7" providerId="AD" clId="Web-{5BBF1C4A-E327-86ED-4ED4-44CB29B10E36}" dt="2021-09-16T06:00:30.148" v="0" actId="20577"/>
          <ac:spMkLst>
            <pc:docMk/>
            <pc:sldMk cId="1029087841" sldId="393"/>
            <ac:spMk id="2" creationId="{00000000-0000-0000-0000-000000000000}"/>
          </ac:spMkLst>
        </pc:spChg>
      </pc:sldChg>
      <pc:sldChg chg="modSp">
        <pc:chgData name="土田隼之" userId="S::t.tsuchida@akashi.ac.jp::e0609378-4a17-4694-a71b-0974ecc8b4e7" providerId="AD" clId="Web-{5BBF1C4A-E327-86ED-4ED4-44CB29B10E36}" dt="2021-09-16T06:00:40.102" v="1" actId="1076"/>
        <pc:sldMkLst>
          <pc:docMk/>
          <pc:sldMk cId="4236733967" sldId="457"/>
        </pc:sldMkLst>
        <pc:spChg chg="mod">
          <ac:chgData name="土田隼之" userId="S::t.tsuchida@akashi.ac.jp::e0609378-4a17-4694-a71b-0974ecc8b4e7" providerId="AD" clId="Web-{5BBF1C4A-E327-86ED-4ED4-44CB29B10E36}" dt="2021-09-16T06:00:40.102" v="1" actId="1076"/>
          <ac:spMkLst>
            <pc:docMk/>
            <pc:sldMk cId="4236733967" sldId="457"/>
            <ac:spMk id="5" creationId="{00000000-0000-0000-0000-000000000000}"/>
          </ac:spMkLst>
        </pc:spChg>
      </pc:sldChg>
    </pc:docChg>
  </pc:docChgLst>
  <pc:docChgLst>
    <pc:chgData name="土田 隼之@明石高専" userId="e0609378-4a17-4694-a71b-0974ecc8b4e7" providerId="ADAL" clId="{13BE5F61-A4F3-452B-903F-9114CD4B2019}"/>
    <pc:docChg chg="custSel delSld modSld">
      <pc:chgData name="土田 隼之@明石高専" userId="e0609378-4a17-4694-a71b-0974ecc8b4e7" providerId="ADAL" clId="{13BE5F61-A4F3-452B-903F-9114CD4B2019}" dt="2022-06-01T16:02:10.621" v="1254" actId="20577"/>
      <pc:docMkLst>
        <pc:docMk/>
      </pc:docMkLst>
      <pc:sldChg chg="delDesignElem">
        <pc:chgData name="土田 隼之@明石高専" userId="e0609378-4a17-4694-a71b-0974ecc8b4e7" providerId="ADAL" clId="{13BE5F61-A4F3-452B-903F-9114CD4B2019}" dt="2022-06-01T15:04:53.056" v="359"/>
        <pc:sldMkLst>
          <pc:docMk/>
          <pc:sldMk cId="4195659716" sldId="259"/>
        </pc:sldMkLst>
      </pc:sldChg>
      <pc:sldChg chg="modSp mod delDesignElem">
        <pc:chgData name="土田 隼之@明石高専" userId="e0609378-4a17-4694-a71b-0974ecc8b4e7" providerId="ADAL" clId="{13BE5F61-A4F3-452B-903F-9114CD4B2019}" dt="2022-06-01T15:04:53.468" v="370" actId="27636"/>
        <pc:sldMkLst>
          <pc:docMk/>
          <pc:sldMk cId="2175620391" sldId="260"/>
        </pc:sldMkLst>
        <pc:spChg chg="mod">
          <ac:chgData name="土田 隼之@明石高専" userId="e0609378-4a17-4694-a71b-0974ecc8b4e7" providerId="ADAL" clId="{13BE5F61-A4F3-452B-903F-9114CD4B2019}" dt="2022-06-01T15:04:53.468" v="370" actId="27636"/>
          <ac:spMkLst>
            <pc:docMk/>
            <pc:sldMk cId="2175620391" sldId="260"/>
            <ac:spMk id="2" creationId="{00000000-0000-0000-0000-000000000000}"/>
          </ac:spMkLst>
        </pc:spChg>
      </pc:sldChg>
      <pc:sldChg chg="delDesignElem">
        <pc:chgData name="土田 隼之@明石高専" userId="e0609378-4a17-4694-a71b-0974ecc8b4e7" providerId="ADAL" clId="{13BE5F61-A4F3-452B-903F-9114CD4B2019}" dt="2022-06-01T15:04:53.079" v="360"/>
        <pc:sldMkLst>
          <pc:docMk/>
          <pc:sldMk cId="2169598739" sldId="265"/>
        </pc:sldMkLst>
      </pc:sldChg>
      <pc:sldChg chg="delDesignElem">
        <pc:chgData name="土田 隼之@明石高専" userId="e0609378-4a17-4694-a71b-0974ecc8b4e7" providerId="ADAL" clId="{13BE5F61-A4F3-452B-903F-9114CD4B2019}" dt="2022-06-01T15:04:53.092" v="361"/>
        <pc:sldMkLst>
          <pc:docMk/>
          <pc:sldMk cId="1267266794" sldId="269"/>
        </pc:sldMkLst>
      </pc:sldChg>
      <pc:sldChg chg="delDesignElem">
        <pc:chgData name="土田 隼之@明石高専" userId="e0609378-4a17-4694-a71b-0974ecc8b4e7" providerId="ADAL" clId="{13BE5F61-A4F3-452B-903F-9114CD4B2019}" dt="2022-06-01T15:04:53.100" v="362"/>
        <pc:sldMkLst>
          <pc:docMk/>
          <pc:sldMk cId="806587190" sldId="270"/>
        </pc:sldMkLst>
      </pc:sldChg>
      <pc:sldChg chg="delDesignElem">
        <pc:chgData name="土田 隼之@明石高専" userId="e0609378-4a17-4694-a71b-0974ecc8b4e7" providerId="ADAL" clId="{13BE5F61-A4F3-452B-903F-9114CD4B2019}" dt="2022-06-01T15:04:53.132" v="363"/>
        <pc:sldMkLst>
          <pc:docMk/>
          <pc:sldMk cId="4110110131" sldId="276"/>
        </pc:sldMkLst>
      </pc:sldChg>
      <pc:sldChg chg="delDesignElem">
        <pc:chgData name="土田 隼之@明石高専" userId="e0609378-4a17-4694-a71b-0974ecc8b4e7" providerId="ADAL" clId="{13BE5F61-A4F3-452B-903F-9114CD4B2019}" dt="2022-06-01T15:04:53.151" v="364"/>
        <pc:sldMkLst>
          <pc:docMk/>
          <pc:sldMk cId="2999735683" sldId="284"/>
        </pc:sldMkLst>
      </pc:sldChg>
      <pc:sldChg chg="delDesignElem">
        <pc:chgData name="土田 隼之@明石高専" userId="e0609378-4a17-4694-a71b-0974ecc8b4e7" providerId="ADAL" clId="{13BE5F61-A4F3-452B-903F-9114CD4B2019}" dt="2022-06-01T15:04:53.163" v="365"/>
        <pc:sldMkLst>
          <pc:docMk/>
          <pc:sldMk cId="780180482" sldId="285"/>
        </pc:sldMkLst>
      </pc:sldChg>
      <pc:sldChg chg="delDesignElem">
        <pc:chgData name="土田 隼之@明石高専" userId="e0609378-4a17-4694-a71b-0974ecc8b4e7" providerId="ADAL" clId="{13BE5F61-A4F3-452B-903F-9114CD4B2019}" dt="2022-06-01T15:04:53.168" v="366"/>
        <pc:sldMkLst>
          <pc:docMk/>
          <pc:sldMk cId="671339490" sldId="286"/>
        </pc:sldMkLst>
      </pc:sldChg>
      <pc:sldChg chg="delDesignElem">
        <pc:chgData name="土田 隼之@明石高専" userId="e0609378-4a17-4694-a71b-0974ecc8b4e7" providerId="ADAL" clId="{13BE5F61-A4F3-452B-903F-9114CD4B2019}" dt="2022-06-01T15:04:53.202" v="367"/>
        <pc:sldMkLst>
          <pc:docMk/>
          <pc:sldMk cId="3125637178" sldId="296"/>
        </pc:sldMkLst>
      </pc:sldChg>
      <pc:sldChg chg="modSp mod delDesignElem">
        <pc:chgData name="土田 隼之@明石高専" userId="e0609378-4a17-4694-a71b-0974ecc8b4e7" providerId="ADAL" clId="{13BE5F61-A4F3-452B-903F-9114CD4B2019}" dt="2022-06-01T15:29:59.281" v="654" actId="27636"/>
        <pc:sldMkLst>
          <pc:docMk/>
          <pc:sldMk cId="1290229308" sldId="299"/>
        </pc:sldMkLst>
        <pc:spChg chg="mod">
          <ac:chgData name="土田 隼之@明石高専" userId="e0609378-4a17-4694-a71b-0974ecc8b4e7" providerId="ADAL" clId="{13BE5F61-A4F3-452B-903F-9114CD4B2019}" dt="2022-06-01T15:29:59.281" v="654" actId="27636"/>
          <ac:spMkLst>
            <pc:docMk/>
            <pc:sldMk cId="1290229308" sldId="299"/>
            <ac:spMk id="2" creationId="{D08FD8D7-D336-13EA-7F87-DD1E756AFCBE}"/>
          </ac:spMkLst>
        </pc:spChg>
        <pc:spChg chg="mod">
          <ac:chgData name="土田 隼之@明石高専" userId="e0609378-4a17-4694-a71b-0974ecc8b4e7" providerId="ADAL" clId="{13BE5F61-A4F3-452B-903F-9114CD4B2019}" dt="2022-06-01T15:29:42.804" v="652" actId="1076"/>
          <ac:spMkLst>
            <pc:docMk/>
            <pc:sldMk cId="1290229308" sldId="299"/>
            <ac:spMk id="29" creationId="{00000000-0000-0000-0000-000000000000}"/>
          </ac:spMkLst>
        </pc:spChg>
      </pc:sldChg>
      <pc:sldChg chg="delDesignElem">
        <pc:chgData name="土田 隼之@明石高専" userId="e0609378-4a17-4694-a71b-0974ecc8b4e7" providerId="ADAL" clId="{13BE5F61-A4F3-452B-903F-9114CD4B2019}" dt="2022-06-01T15:04:53.239" v="369"/>
        <pc:sldMkLst>
          <pc:docMk/>
          <pc:sldMk cId="1685784411" sldId="300"/>
        </pc:sldMkLst>
      </pc:sldChg>
      <pc:sldChg chg="modSp mod">
        <pc:chgData name="土田 隼之@明石高専" userId="e0609378-4a17-4694-a71b-0974ecc8b4e7" providerId="ADAL" clId="{13BE5F61-A4F3-452B-903F-9114CD4B2019}" dt="2022-06-01T14:42:46.057" v="1" actId="20577"/>
        <pc:sldMkLst>
          <pc:docMk/>
          <pc:sldMk cId="1029087841" sldId="393"/>
        </pc:sldMkLst>
        <pc:spChg chg="mod">
          <ac:chgData name="土田 隼之@明石高専" userId="e0609378-4a17-4694-a71b-0974ecc8b4e7" providerId="ADAL" clId="{13BE5F61-A4F3-452B-903F-9114CD4B2019}" dt="2022-06-01T14:42:46.057" v="1" actId="20577"/>
          <ac:spMkLst>
            <pc:docMk/>
            <pc:sldMk cId="1029087841" sldId="393"/>
            <ac:spMk id="2" creationId="{00000000-0000-0000-0000-000000000000}"/>
          </ac:spMkLst>
        </pc:spChg>
      </pc:sldChg>
      <pc:sldChg chg="addSp modSp">
        <pc:chgData name="土田 隼之@明石高専" userId="e0609378-4a17-4694-a71b-0974ecc8b4e7" providerId="ADAL" clId="{13BE5F61-A4F3-452B-903F-9114CD4B2019}" dt="2022-06-01T14:57:56.148" v="349"/>
        <pc:sldMkLst>
          <pc:docMk/>
          <pc:sldMk cId="2860372732" sldId="446"/>
        </pc:sldMkLst>
        <pc:spChg chg="add mod">
          <ac:chgData name="土田 隼之@明石高専" userId="e0609378-4a17-4694-a71b-0974ecc8b4e7" providerId="ADAL" clId="{13BE5F61-A4F3-452B-903F-9114CD4B2019}" dt="2022-06-01T14:57:56.148" v="349"/>
          <ac:spMkLst>
            <pc:docMk/>
            <pc:sldMk cId="2860372732" sldId="446"/>
            <ac:spMk id="6" creationId="{9347A1B2-D94E-EAE9-4175-6D13F3FD74A6}"/>
          </ac:spMkLst>
        </pc:spChg>
      </pc:sldChg>
      <pc:sldChg chg="addSp modSp">
        <pc:chgData name="土田 隼之@明石高専" userId="e0609378-4a17-4694-a71b-0974ecc8b4e7" providerId="ADAL" clId="{13BE5F61-A4F3-452B-903F-9114CD4B2019}" dt="2022-06-01T14:57:51.726" v="348"/>
        <pc:sldMkLst>
          <pc:docMk/>
          <pc:sldMk cId="3740026410" sldId="464"/>
        </pc:sldMkLst>
        <pc:spChg chg="add mod">
          <ac:chgData name="土田 隼之@明石高専" userId="e0609378-4a17-4694-a71b-0974ecc8b4e7" providerId="ADAL" clId="{13BE5F61-A4F3-452B-903F-9114CD4B2019}" dt="2022-06-01T14:57:51.726" v="348"/>
          <ac:spMkLst>
            <pc:docMk/>
            <pc:sldMk cId="3740026410" sldId="464"/>
            <ac:spMk id="7" creationId="{044EFB46-2D26-4FC4-DAA0-2668FCBCB69F}"/>
          </ac:spMkLst>
        </pc:spChg>
      </pc:sldChg>
      <pc:sldChg chg="addSp modSp mod">
        <pc:chgData name="土田 隼之@明石高専" userId="e0609378-4a17-4694-a71b-0974ecc8b4e7" providerId="ADAL" clId="{13BE5F61-A4F3-452B-903F-9114CD4B2019}" dt="2022-06-01T14:57:16.841" v="344" actId="14100"/>
        <pc:sldMkLst>
          <pc:docMk/>
          <pc:sldMk cId="2648762083" sldId="480"/>
        </pc:sldMkLst>
        <pc:spChg chg="mod">
          <ac:chgData name="土田 隼之@明石高専" userId="e0609378-4a17-4694-a71b-0974ecc8b4e7" providerId="ADAL" clId="{13BE5F61-A4F3-452B-903F-9114CD4B2019}" dt="2022-06-01T14:56:42.006" v="342" actId="1037"/>
          <ac:spMkLst>
            <pc:docMk/>
            <pc:sldMk cId="2648762083" sldId="480"/>
            <ac:spMk id="2" creationId="{00000000-0000-0000-0000-000000000000}"/>
          </ac:spMkLst>
        </pc:spChg>
        <pc:spChg chg="add mod">
          <ac:chgData name="土田 隼之@明石高専" userId="e0609378-4a17-4694-a71b-0974ecc8b4e7" providerId="ADAL" clId="{13BE5F61-A4F3-452B-903F-9114CD4B2019}" dt="2022-06-01T14:57:16.841" v="344" actId="14100"/>
          <ac:spMkLst>
            <pc:docMk/>
            <pc:sldMk cId="2648762083" sldId="480"/>
            <ac:spMk id="4" creationId="{21494E65-8E5C-37F5-FC08-637953687010}"/>
          </ac:spMkLst>
        </pc:spChg>
        <pc:picChg chg="mod">
          <ac:chgData name="土田 隼之@明石高専" userId="e0609378-4a17-4694-a71b-0974ecc8b4e7" providerId="ADAL" clId="{13BE5F61-A4F3-452B-903F-9114CD4B2019}" dt="2022-06-01T14:56:42.006" v="342" actId="1037"/>
          <ac:picMkLst>
            <pc:docMk/>
            <pc:sldMk cId="2648762083" sldId="480"/>
            <ac:picMk id="8" creationId="{A2021A40-9B43-448C-A929-0DDA87CCA616}"/>
          </ac:picMkLst>
        </pc:picChg>
      </pc:sldChg>
      <pc:sldChg chg="addSp modSp">
        <pc:chgData name="土田 隼之@明石高専" userId="e0609378-4a17-4694-a71b-0974ecc8b4e7" providerId="ADAL" clId="{13BE5F61-A4F3-452B-903F-9114CD4B2019}" dt="2022-06-01T14:57:47.259" v="347"/>
        <pc:sldMkLst>
          <pc:docMk/>
          <pc:sldMk cId="1364591832" sldId="481"/>
        </pc:sldMkLst>
        <pc:spChg chg="add mod">
          <ac:chgData name="土田 隼之@明石高専" userId="e0609378-4a17-4694-a71b-0974ecc8b4e7" providerId="ADAL" clId="{13BE5F61-A4F3-452B-903F-9114CD4B2019}" dt="2022-06-01T14:57:47.259" v="347"/>
          <ac:spMkLst>
            <pc:docMk/>
            <pc:sldMk cId="1364591832" sldId="481"/>
            <ac:spMk id="4" creationId="{10BBD302-C068-48A4-1732-C96600746A11}"/>
          </ac:spMkLst>
        </pc:spChg>
      </pc:sldChg>
      <pc:sldChg chg="delSp modSp mod">
        <pc:chgData name="土田 隼之@明石高専" userId="e0609378-4a17-4694-a71b-0974ecc8b4e7" providerId="ADAL" clId="{13BE5F61-A4F3-452B-903F-9114CD4B2019}" dt="2022-06-01T16:02:10.621" v="1254" actId="20577"/>
        <pc:sldMkLst>
          <pc:docMk/>
          <pc:sldMk cId="1503406557" sldId="503"/>
        </pc:sldMkLst>
        <pc:spChg chg="mod">
          <ac:chgData name="土田 隼之@明石高専" userId="e0609378-4a17-4694-a71b-0974ecc8b4e7" providerId="ADAL" clId="{13BE5F61-A4F3-452B-903F-9114CD4B2019}" dt="2022-06-01T16:01:06.056" v="1115" actId="20577"/>
          <ac:spMkLst>
            <pc:docMk/>
            <pc:sldMk cId="1503406557" sldId="503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13BE5F61-A4F3-452B-903F-9114CD4B2019}" dt="2022-06-01T16:02:10.621" v="1254" actId="20577"/>
          <ac:spMkLst>
            <pc:docMk/>
            <pc:sldMk cId="1503406557" sldId="503"/>
            <ac:spMk id="3" creationId="{00000000-0000-0000-0000-000000000000}"/>
          </ac:spMkLst>
        </pc:spChg>
        <pc:spChg chg="del">
          <ac:chgData name="土田 隼之@明石高専" userId="e0609378-4a17-4694-a71b-0974ecc8b4e7" providerId="ADAL" clId="{13BE5F61-A4F3-452B-903F-9114CD4B2019}" dt="2022-06-01T16:01:23.429" v="1118" actId="478"/>
          <ac:spMkLst>
            <pc:docMk/>
            <pc:sldMk cId="1503406557" sldId="503"/>
            <ac:spMk id="5" creationId="{EE8D9340-4C26-BA82-D910-2E58224F5480}"/>
          </ac:spMkLst>
        </pc:spChg>
        <pc:graphicFrameChg chg="del">
          <ac:chgData name="土田 隼之@明石高専" userId="e0609378-4a17-4694-a71b-0974ecc8b4e7" providerId="ADAL" clId="{13BE5F61-A4F3-452B-903F-9114CD4B2019}" dt="2022-06-01T16:01:23.429" v="1118" actId="478"/>
          <ac:graphicFrameMkLst>
            <pc:docMk/>
            <pc:sldMk cId="1503406557" sldId="503"/>
            <ac:graphicFrameMk id="4" creationId="{C8EEA8CB-C822-E295-7B63-3F369D720475}"/>
          </ac:graphicFrameMkLst>
        </pc:graphicFrameChg>
      </pc:sldChg>
      <pc:sldChg chg="del">
        <pc:chgData name="土田 隼之@明石高専" userId="e0609378-4a17-4694-a71b-0974ecc8b4e7" providerId="ADAL" clId="{13BE5F61-A4F3-452B-903F-9114CD4B2019}" dt="2022-06-01T14:43:20.997" v="9" actId="47"/>
        <pc:sldMkLst>
          <pc:docMk/>
          <pc:sldMk cId="1902924248" sldId="504"/>
        </pc:sldMkLst>
      </pc:sldChg>
      <pc:sldChg chg="del">
        <pc:chgData name="土田 隼之@明石高専" userId="e0609378-4a17-4694-a71b-0974ecc8b4e7" providerId="ADAL" clId="{13BE5F61-A4F3-452B-903F-9114CD4B2019}" dt="2022-06-01T14:43:28.598" v="26" actId="47"/>
        <pc:sldMkLst>
          <pc:docMk/>
          <pc:sldMk cId="3535832010" sldId="505"/>
        </pc:sldMkLst>
      </pc:sldChg>
      <pc:sldChg chg="addSp modSp del mod">
        <pc:chgData name="土田 隼之@明石高専" userId="e0609378-4a17-4694-a71b-0974ecc8b4e7" providerId="ADAL" clId="{13BE5F61-A4F3-452B-903F-9114CD4B2019}" dt="2022-06-01T15:45:49.879" v="790" actId="20577"/>
        <pc:sldMkLst>
          <pc:docMk/>
          <pc:sldMk cId="2248887007" sldId="508"/>
        </pc:sldMkLst>
        <pc:spChg chg="add mod">
          <ac:chgData name="土田 隼之@明石高専" userId="e0609378-4a17-4694-a71b-0974ecc8b4e7" providerId="ADAL" clId="{13BE5F61-A4F3-452B-903F-9114CD4B2019}" dt="2022-06-01T15:45:49.879" v="790" actId="20577"/>
          <ac:spMkLst>
            <pc:docMk/>
            <pc:sldMk cId="2248887007" sldId="508"/>
            <ac:spMk id="16" creationId="{662BF6D5-9DF6-9407-F262-CCC7EDCA7D7C}"/>
          </ac:spMkLst>
        </pc:spChg>
      </pc:sldChg>
      <pc:sldChg chg="del">
        <pc:chgData name="土田 隼之@明石高専" userId="e0609378-4a17-4694-a71b-0974ecc8b4e7" providerId="ADAL" clId="{13BE5F61-A4F3-452B-903F-9114CD4B2019}" dt="2022-06-01T15:47:17" v="794" actId="47"/>
        <pc:sldMkLst>
          <pc:docMk/>
          <pc:sldMk cId="2771942310" sldId="509"/>
        </pc:sldMkLst>
      </pc:sldChg>
      <pc:sldChg chg="del">
        <pc:chgData name="土田 隼之@明石高専" userId="e0609378-4a17-4694-a71b-0974ecc8b4e7" providerId="ADAL" clId="{13BE5F61-A4F3-452B-903F-9114CD4B2019}" dt="2022-06-01T14:43:30.129" v="31" actId="47"/>
        <pc:sldMkLst>
          <pc:docMk/>
          <pc:sldMk cId="2388694071" sldId="510"/>
        </pc:sldMkLst>
      </pc:sldChg>
      <pc:sldChg chg="del">
        <pc:chgData name="土田 隼之@明石高専" userId="e0609378-4a17-4694-a71b-0974ecc8b4e7" providerId="ADAL" clId="{13BE5F61-A4F3-452B-903F-9114CD4B2019}" dt="2022-06-01T14:43:32.341" v="37" actId="47"/>
        <pc:sldMkLst>
          <pc:docMk/>
          <pc:sldMk cId="578771408" sldId="511"/>
        </pc:sldMkLst>
      </pc:sldChg>
      <pc:sldChg chg="del">
        <pc:chgData name="土田 隼之@明石高専" userId="e0609378-4a17-4694-a71b-0974ecc8b4e7" providerId="ADAL" clId="{13BE5F61-A4F3-452B-903F-9114CD4B2019}" dt="2022-06-01T14:43:34.693" v="42" actId="47"/>
        <pc:sldMkLst>
          <pc:docMk/>
          <pc:sldMk cId="1657799250" sldId="512"/>
        </pc:sldMkLst>
      </pc:sldChg>
      <pc:sldChg chg="del">
        <pc:chgData name="土田 隼之@明石高専" userId="e0609378-4a17-4694-a71b-0974ecc8b4e7" providerId="ADAL" clId="{13BE5F61-A4F3-452B-903F-9114CD4B2019}" dt="2022-06-01T14:43:18.352" v="4" actId="47"/>
        <pc:sldMkLst>
          <pc:docMk/>
          <pc:sldMk cId="265053405" sldId="513"/>
        </pc:sldMkLst>
      </pc:sldChg>
      <pc:sldChg chg="del">
        <pc:chgData name="土田 隼之@明石高専" userId="e0609378-4a17-4694-a71b-0974ecc8b4e7" providerId="ADAL" clId="{13BE5F61-A4F3-452B-903F-9114CD4B2019}" dt="2022-06-01T14:43:19.037" v="5" actId="47"/>
        <pc:sldMkLst>
          <pc:docMk/>
          <pc:sldMk cId="811331120" sldId="514"/>
        </pc:sldMkLst>
      </pc:sldChg>
      <pc:sldChg chg="del">
        <pc:chgData name="土田 隼之@明石高専" userId="e0609378-4a17-4694-a71b-0974ecc8b4e7" providerId="ADAL" clId="{13BE5F61-A4F3-452B-903F-9114CD4B2019}" dt="2022-06-01T14:43:20.041" v="7" actId="47"/>
        <pc:sldMkLst>
          <pc:docMk/>
          <pc:sldMk cId="542214569" sldId="515"/>
        </pc:sldMkLst>
      </pc:sldChg>
      <pc:sldChg chg="del">
        <pc:chgData name="土田 隼之@明石高専" userId="e0609378-4a17-4694-a71b-0974ecc8b4e7" providerId="ADAL" clId="{13BE5F61-A4F3-452B-903F-9114CD4B2019}" dt="2022-06-01T14:43:31.228" v="34" actId="47"/>
        <pc:sldMkLst>
          <pc:docMk/>
          <pc:sldMk cId="1615369316" sldId="516"/>
        </pc:sldMkLst>
      </pc:sldChg>
      <pc:sldChg chg="delSp modSp mod">
        <pc:chgData name="土田 隼之@明石高専" userId="e0609378-4a17-4694-a71b-0974ecc8b4e7" providerId="ADAL" clId="{13BE5F61-A4F3-452B-903F-9114CD4B2019}" dt="2022-06-01T14:43:06.367" v="3" actId="1076"/>
        <pc:sldMkLst>
          <pc:docMk/>
          <pc:sldMk cId="2029623090" sldId="517"/>
        </pc:sldMkLst>
        <pc:spChg chg="mod">
          <ac:chgData name="土田 隼之@明石高専" userId="e0609378-4a17-4694-a71b-0974ecc8b4e7" providerId="ADAL" clId="{13BE5F61-A4F3-452B-903F-9114CD4B2019}" dt="2022-06-01T14:43:06.367" v="3" actId="1076"/>
          <ac:spMkLst>
            <pc:docMk/>
            <pc:sldMk cId="2029623090" sldId="517"/>
            <ac:spMk id="5" creationId="{00000000-0000-0000-0000-000000000000}"/>
          </ac:spMkLst>
        </pc:spChg>
        <pc:spChg chg="del">
          <ac:chgData name="土田 隼之@明石高専" userId="e0609378-4a17-4694-a71b-0974ecc8b4e7" providerId="ADAL" clId="{13BE5F61-A4F3-452B-903F-9114CD4B2019}" dt="2022-06-01T14:42:57.433" v="2" actId="478"/>
          <ac:spMkLst>
            <pc:docMk/>
            <pc:sldMk cId="2029623090" sldId="517"/>
            <ac:spMk id="9" creationId="{12073196-358A-36CF-9911-93A8F163201B}"/>
          </ac:spMkLst>
        </pc:spChg>
      </pc:sldChg>
      <pc:sldChg chg="delSp modSp mod">
        <pc:chgData name="土田 隼之@明石高専" userId="e0609378-4a17-4694-a71b-0974ecc8b4e7" providerId="ADAL" clId="{13BE5F61-A4F3-452B-903F-9114CD4B2019}" dt="2022-06-01T15:57:07.327" v="890" actId="478"/>
        <pc:sldMkLst>
          <pc:docMk/>
          <pc:sldMk cId="4006162451" sldId="518"/>
        </pc:sldMkLst>
        <pc:spChg chg="mod">
          <ac:chgData name="土田 隼之@明石高専" userId="e0609378-4a17-4694-a71b-0974ecc8b4e7" providerId="ADAL" clId="{13BE5F61-A4F3-452B-903F-9114CD4B2019}" dt="2022-06-01T15:57:04.848" v="889" actId="20577"/>
          <ac:spMkLst>
            <pc:docMk/>
            <pc:sldMk cId="4006162451" sldId="518"/>
            <ac:spMk id="3" creationId="{00000000-0000-0000-0000-000000000000}"/>
          </ac:spMkLst>
        </pc:spChg>
        <pc:spChg chg="del">
          <ac:chgData name="土田 隼之@明石高専" userId="e0609378-4a17-4694-a71b-0974ecc8b4e7" providerId="ADAL" clId="{13BE5F61-A4F3-452B-903F-9114CD4B2019}" dt="2022-06-01T15:57:07.327" v="890" actId="478"/>
          <ac:spMkLst>
            <pc:docMk/>
            <pc:sldMk cId="4006162451" sldId="518"/>
            <ac:spMk id="4" creationId="{00000000-0000-0000-0000-000000000000}"/>
          </ac:spMkLst>
        </pc:spChg>
      </pc:sldChg>
      <pc:sldChg chg="del">
        <pc:chgData name="土田 隼之@明石高専" userId="e0609378-4a17-4694-a71b-0974ecc8b4e7" providerId="ADAL" clId="{13BE5F61-A4F3-452B-903F-9114CD4B2019}" dt="2022-06-01T14:43:34.191" v="41" actId="47"/>
        <pc:sldMkLst>
          <pc:docMk/>
          <pc:sldMk cId="3266631380" sldId="521"/>
        </pc:sldMkLst>
      </pc:sldChg>
      <pc:sldChg chg="del">
        <pc:chgData name="土田 隼之@明石高専" userId="e0609378-4a17-4694-a71b-0974ecc8b4e7" providerId="ADAL" clId="{13BE5F61-A4F3-452B-903F-9114CD4B2019}" dt="2022-06-01T14:43:32.733" v="38" actId="47"/>
        <pc:sldMkLst>
          <pc:docMk/>
          <pc:sldMk cId="1829502445" sldId="522"/>
        </pc:sldMkLst>
      </pc:sldChg>
      <pc:sldChg chg="del">
        <pc:chgData name="土田 隼之@明石高専" userId="e0609378-4a17-4694-a71b-0974ecc8b4e7" providerId="ADAL" clId="{13BE5F61-A4F3-452B-903F-9114CD4B2019}" dt="2022-06-01T14:43:19.586" v="6" actId="47"/>
        <pc:sldMkLst>
          <pc:docMk/>
          <pc:sldMk cId="277938652" sldId="524"/>
        </pc:sldMkLst>
      </pc:sldChg>
      <pc:sldChg chg="addSp delSp modSp mod">
        <pc:chgData name="土田 隼之@明石高専" userId="e0609378-4a17-4694-a71b-0974ecc8b4e7" providerId="ADAL" clId="{13BE5F61-A4F3-452B-903F-9114CD4B2019}" dt="2022-06-01T14:54:54.310" v="274" actId="207"/>
        <pc:sldMkLst>
          <pc:docMk/>
          <pc:sldMk cId="701729292" sldId="524"/>
        </pc:sldMkLst>
        <pc:spChg chg="mod">
          <ac:chgData name="土田 隼之@明石高専" userId="e0609378-4a17-4694-a71b-0974ecc8b4e7" providerId="ADAL" clId="{13BE5F61-A4F3-452B-903F-9114CD4B2019}" dt="2022-06-01T14:53:52.458" v="164" actId="20577"/>
          <ac:spMkLst>
            <pc:docMk/>
            <pc:sldMk cId="701729292" sldId="524"/>
            <ac:spMk id="7" creationId="{36B556C7-D7CA-4529-A912-5185163FF5BB}"/>
          </ac:spMkLst>
        </pc:spChg>
        <pc:spChg chg="mod">
          <ac:chgData name="土田 隼之@明石高専" userId="e0609378-4a17-4694-a71b-0974ecc8b4e7" providerId="ADAL" clId="{13BE5F61-A4F3-452B-903F-9114CD4B2019}" dt="2022-06-01T14:54:54.310" v="274" actId="207"/>
          <ac:spMkLst>
            <pc:docMk/>
            <pc:sldMk cId="701729292" sldId="524"/>
            <ac:spMk id="8" creationId="{ED59CCE2-AA4A-4A9F-92F0-F1924D3AA51B}"/>
          </ac:spMkLst>
        </pc:spChg>
        <pc:spChg chg="del">
          <ac:chgData name="土田 隼之@明石高専" userId="e0609378-4a17-4694-a71b-0974ecc8b4e7" providerId="ADAL" clId="{13BE5F61-A4F3-452B-903F-9114CD4B2019}" dt="2022-06-01T14:53:56.015" v="165" actId="478"/>
          <ac:spMkLst>
            <pc:docMk/>
            <pc:sldMk cId="701729292" sldId="524"/>
            <ac:spMk id="10" creationId="{CEDE7E4C-1269-4F92-8772-AC58532522A8}"/>
          </ac:spMkLst>
        </pc:spChg>
        <pc:spChg chg="add mod">
          <ac:chgData name="土田 隼之@明石高専" userId="e0609378-4a17-4694-a71b-0974ecc8b4e7" providerId="ADAL" clId="{13BE5F61-A4F3-452B-903F-9114CD4B2019}" dt="2022-06-01T14:53:06.920" v="44"/>
          <ac:spMkLst>
            <pc:docMk/>
            <pc:sldMk cId="701729292" sldId="524"/>
            <ac:spMk id="11" creationId="{30658AF9-343B-8631-E4D6-4EC893ABA015}"/>
          </ac:spMkLst>
        </pc:spChg>
      </pc:sldChg>
      <pc:sldChg chg="addSp modSp del">
        <pc:chgData name="土田 隼之@明石高専" userId="e0609378-4a17-4694-a71b-0974ecc8b4e7" providerId="ADAL" clId="{13BE5F61-A4F3-452B-903F-9114CD4B2019}" dt="2022-06-01T15:48:02.897" v="796"/>
        <pc:sldMkLst>
          <pc:docMk/>
          <pc:sldMk cId="806468238" sldId="527"/>
        </pc:sldMkLst>
        <pc:spChg chg="add mod">
          <ac:chgData name="土田 隼之@明石高専" userId="e0609378-4a17-4694-a71b-0974ecc8b4e7" providerId="ADAL" clId="{13BE5F61-A4F3-452B-903F-9114CD4B2019}" dt="2022-06-01T15:48:02.897" v="796"/>
          <ac:spMkLst>
            <pc:docMk/>
            <pc:sldMk cId="806468238" sldId="527"/>
            <ac:spMk id="15" creationId="{8DEB7437-E6F1-C5F0-354E-B5CD955D1352}"/>
          </ac:spMkLst>
        </pc:spChg>
      </pc:sldChg>
      <pc:sldChg chg="del">
        <pc:chgData name="土田 隼之@明石高専" userId="e0609378-4a17-4694-a71b-0974ecc8b4e7" providerId="ADAL" clId="{13BE5F61-A4F3-452B-903F-9114CD4B2019}" dt="2022-06-01T14:43:20.452" v="8" actId="47"/>
        <pc:sldMkLst>
          <pc:docMk/>
          <pc:sldMk cId="1481429824" sldId="529"/>
        </pc:sldMkLst>
      </pc:sldChg>
      <pc:sldChg chg="del">
        <pc:chgData name="土田 隼之@明石高専" userId="e0609378-4a17-4694-a71b-0974ecc8b4e7" providerId="ADAL" clId="{13BE5F61-A4F3-452B-903F-9114CD4B2019}" dt="2022-06-01T14:43:22.063" v="12" actId="47"/>
        <pc:sldMkLst>
          <pc:docMk/>
          <pc:sldMk cId="415231677" sldId="531"/>
        </pc:sldMkLst>
      </pc:sldChg>
      <pc:sldChg chg="del">
        <pc:chgData name="土田 隼之@明石高専" userId="e0609378-4a17-4694-a71b-0974ecc8b4e7" providerId="ADAL" clId="{13BE5F61-A4F3-452B-903F-9114CD4B2019}" dt="2022-06-01T14:43:21.719" v="11" actId="47"/>
        <pc:sldMkLst>
          <pc:docMk/>
          <pc:sldMk cId="1555266905" sldId="532"/>
        </pc:sldMkLst>
      </pc:sldChg>
      <pc:sldChg chg="del">
        <pc:chgData name="土田 隼之@明石高専" userId="e0609378-4a17-4694-a71b-0974ecc8b4e7" providerId="ADAL" clId="{13BE5F61-A4F3-452B-903F-9114CD4B2019}" dt="2022-06-01T14:43:22.422" v="13" actId="47"/>
        <pc:sldMkLst>
          <pc:docMk/>
          <pc:sldMk cId="4234242724" sldId="533"/>
        </pc:sldMkLst>
      </pc:sldChg>
      <pc:sldChg chg="del">
        <pc:chgData name="土田 隼之@明石高専" userId="e0609378-4a17-4694-a71b-0974ecc8b4e7" providerId="ADAL" clId="{13BE5F61-A4F3-452B-903F-9114CD4B2019}" dt="2022-06-01T14:43:28.191" v="25" actId="47"/>
        <pc:sldMkLst>
          <pc:docMk/>
          <pc:sldMk cId="3828950195" sldId="534"/>
        </pc:sldMkLst>
      </pc:sldChg>
      <pc:sldChg chg="del">
        <pc:chgData name="土田 隼之@明石高専" userId="e0609378-4a17-4694-a71b-0974ecc8b4e7" providerId="ADAL" clId="{13BE5F61-A4F3-452B-903F-9114CD4B2019}" dt="2022-06-01T14:43:30.835" v="33" actId="47"/>
        <pc:sldMkLst>
          <pc:docMk/>
          <pc:sldMk cId="1664004430" sldId="535"/>
        </pc:sldMkLst>
      </pc:sldChg>
      <pc:sldChg chg="del">
        <pc:chgData name="土田 隼之@明石高専" userId="e0609378-4a17-4694-a71b-0974ecc8b4e7" providerId="ADAL" clId="{13BE5F61-A4F3-452B-903F-9114CD4B2019}" dt="2022-06-01T14:43:30.459" v="32" actId="47"/>
        <pc:sldMkLst>
          <pc:docMk/>
          <pc:sldMk cId="3859092579" sldId="536"/>
        </pc:sldMkLst>
      </pc:sldChg>
      <pc:sldChg chg="del">
        <pc:chgData name="土田 隼之@明石高専" userId="e0609378-4a17-4694-a71b-0974ecc8b4e7" providerId="ADAL" clId="{13BE5F61-A4F3-452B-903F-9114CD4B2019}" dt="2022-06-01T14:43:22.908" v="14" actId="47"/>
        <pc:sldMkLst>
          <pc:docMk/>
          <pc:sldMk cId="2661293739" sldId="537"/>
        </pc:sldMkLst>
      </pc:sldChg>
      <pc:sldChg chg="addSp modSp del">
        <pc:chgData name="土田 隼之@明石高専" userId="e0609378-4a17-4694-a71b-0974ecc8b4e7" providerId="ADAL" clId="{13BE5F61-A4F3-452B-903F-9114CD4B2019}" dt="2022-06-01T15:46:09.327" v="793"/>
        <pc:sldMkLst>
          <pc:docMk/>
          <pc:sldMk cId="3455807336" sldId="539"/>
        </pc:sldMkLst>
        <pc:spChg chg="add mod">
          <ac:chgData name="土田 隼之@明石高専" userId="e0609378-4a17-4694-a71b-0974ecc8b4e7" providerId="ADAL" clId="{13BE5F61-A4F3-452B-903F-9114CD4B2019}" dt="2022-06-01T15:46:09.327" v="793"/>
          <ac:spMkLst>
            <pc:docMk/>
            <pc:sldMk cId="3455807336" sldId="539"/>
            <ac:spMk id="4" creationId="{93F9B1B8-7527-29BF-24CC-85CB96AE1DAE}"/>
          </ac:spMkLst>
        </pc:spChg>
      </pc:sldChg>
      <pc:sldChg chg="addSp modSp del mod">
        <pc:chgData name="土田 隼之@明石高専" userId="e0609378-4a17-4694-a71b-0974ecc8b4e7" providerId="ADAL" clId="{13BE5F61-A4F3-452B-903F-9114CD4B2019}" dt="2022-06-01T15:46:05.215" v="792" actId="1076"/>
        <pc:sldMkLst>
          <pc:docMk/>
          <pc:sldMk cId="4058355052" sldId="540"/>
        </pc:sldMkLst>
        <pc:spChg chg="mod">
          <ac:chgData name="土田 隼之@明石高専" userId="e0609378-4a17-4694-a71b-0974ecc8b4e7" providerId="ADAL" clId="{13BE5F61-A4F3-452B-903F-9114CD4B2019}" dt="2022-06-01T15:46:05.215" v="792" actId="1076"/>
          <ac:spMkLst>
            <pc:docMk/>
            <pc:sldMk cId="4058355052" sldId="540"/>
            <ac:spMk id="2" creationId="{00000000-0000-0000-0000-000000000000}"/>
          </ac:spMkLst>
        </pc:spChg>
        <pc:spChg chg="add mod">
          <ac:chgData name="土田 隼之@明石高専" userId="e0609378-4a17-4694-a71b-0974ecc8b4e7" providerId="ADAL" clId="{13BE5F61-A4F3-452B-903F-9114CD4B2019}" dt="2022-06-01T15:46:01.667" v="791"/>
          <ac:spMkLst>
            <pc:docMk/>
            <pc:sldMk cId="4058355052" sldId="540"/>
            <ac:spMk id="44" creationId="{6B62AA65-2F68-9A74-EF27-CB5B334F733F}"/>
          </ac:spMkLst>
        </pc:spChg>
      </pc:sldChg>
      <pc:sldChg chg="addSp modSp del">
        <pc:chgData name="土田 隼之@明石高専" userId="e0609378-4a17-4694-a71b-0974ecc8b4e7" providerId="ADAL" clId="{13BE5F61-A4F3-452B-903F-9114CD4B2019}" dt="2022-06-01T15:47:59.405" v="795"/>
        <pc:sldMkLst>
          <pc:docMk/>
          <pc:sldMk cId="2251235818" sldId="545"/>
        </pc:sldMkLst>
        <pc:spChg chg="add mod">
          <ac:chgData name="土田 隼之@明石高専" userId="e0609378-4a17-4694-a71b-0974ecc8b4e7" providerId="ADAL" clId="{13BE5F61-A4F3-452B-903F-9114CD4B2019}" dt="2022-06-01T15:47:59.405" v="795"/>
          <ac:spMkLst>
            <pc:docMk/>
            <pc:sldMk cId="2251235818" sldId="545"/>
            <ac:spMk id="12" creationId="{102DCD7D-0F85-761F-8DF4-20A7A2EEF169}"/>
          </ac:spMkLst>
        </pc:spChg>
      </pc:sldChg>
      <pc:sldChg chg="addSp modSp del">
        <pc:chgData name="土田 隼之@明石高専" userId="e0609378-4a17-4694-a71b-0974ecc8b4e7" providerId="ADAL" clId="{13BE5F61-A4F3-452B-903F-9114CD4B2019}" dt="2022-06-01T15:48:07.768" v="797"/>
        <pc:sldMkLst>
          <pc:docMk/>
          <pc:sldMk cId="1299806429" sldId="547"/>
        </pc:sldMkLst>
        <pc:spChg chg="add mod">
          <ac:chgData name="土田 隼之@明石高専" userId="e0609378-4a17-4694-a71b-0974ecc8b4e7" providerId="ADAL" clId="{13BE5F61-A4F3-452B-903F-9114CD4B2019}" dt="2022-06-01T15:48:07.768" v="797"/>
          <ac:spMkLst>
            <pc:docMk/>
            <pc:sldMk cId="1299806429" sldId="547"/>
            <ac:spMk id="18" creationId="{746365DE-5FF5-2E53-209A-5868C1CEFE40}"/>
          </ac:spMkLst>
        </pc:spChg>
      </pc:sldChg>
      <pc:sldChg chg="del">
        <pc:chgData name="土田 隼之@明石高専" userId="e0609378-4a17-4694-a71b-0974ecc8b4e7" providerId="ADAL" clId="{13BE5F61-A4F3-452B-903F-9114CD4B2019}" dt="2022-06-01T14:43:33.156" v="39" actId="47"/>
        <pc:sldMkLst>
          <pc:docMk/>
          <pc:sldMk cId="1105731751" sldId="548"/>
        </pc:sldMkLst>
      </pc:sldChg>
      <pc:sldChg chg="del">
        <pc:chgData name="土田 隼之@明石高専" userId="e0609378-4a17-4694-a71b-0974ecc8b4e7" providerId="ADAL" clId="{13BE5F61-A4F3-452B-903F-9114CD4B2019}" dt="2022-06-01T14:43:21.327" v="10" actId="47"/>
        <pc:sldMkLst>
          <pc:docMk/>
          <pc:sldMk cId="2046689367" sldId="549"/>
        </pc:sldMkLst>
      </pc:sldChg>
      <pc:sldChg chg="del">
        <pc:chgData name="土田 隼之@明石高専" userId="e0609378-4a17-4694-a71b-0974ecc8b4e7" providerId="ADAL" clId="{13BE5F61-A4F3-452B-903F-9114CD4B2019}" dt="2022-06-01T14:43:25.129" v="18" actId="47"/>
        <pc:sldMkLst>
          <pc:docMk/>
          <pc:sldMk cId="2208006522" sldId="550"/>
        </pc:sldMkLst>
      </pc:sldChg>
      <pc:sldChg chg="del">
        <pc:chgData name="土田 隼之@明石高専" userId="e0609378-4a17-4694-a71b-0974ecc8b4e7" providerId="ADAL" clId="{13BE5F61-A4F3-452B-903F-9114CD4B2019}" dt="2022-06-01T14:43:25.678" v="19" actId="47"/>
        <pc:sldMkLst>
          <pc:docMk/>
          <pc:sldMk cId="610903240" sldId="551"/>
        </pc:sldMkLst>
      </pc:sldChg>
      <pc:sldChg chg="addSp modSp">
        <pc:chgData name="土田 隼之@明石高専" userId="e0609378-4a17-4694-a71b-0974ecc8b4e7" providerId="ADAL" clId="{13BE5F61-A4F3-452B-903F-9114CD4B2019}" dt="2022-06-01T14:58:00.189" v="350"/>
        <pc:sldMkLst>
          <pc:docMk/>
          <pc:sldMk cId="1563708566" sldId="551"/>
        </pc:sldMkLst>
        <pc:spChg chg="add mod">
          <ac:chgData name="土田 隼之@明石高専" userId="e0609378-4a17-4694-a71b-0974ecc8b4e7" providerId="ADAL" clId="{13BE5F61-A4F3-452B-903F-9114CD4B2019}" dt="2022-06-01T14:58:00.189" v="350"/>
          <ac:spMkLst>
            <pc:docMk/>
            <pc:sldMk cId="1563708566" sldId="551"/>
            <ac:spMk id="11" creationId="{EC34A2DC-70A8-057A-F3FD-05EC68B4D04F}"/>
          </ac:spMkLst>
        </pc:spChg>
      </pc:sldChg>
      <pc:sldChg chg="del">
        <pc:chgData name="土田 隼之@明石高専" userId="e0609378-4a17-4694-a71b-0974ecc8b4e7" providerId="ADAL" clId="{13BE5F61-A4F3-452B-903F-9114CD4B2019}" dt="2022-06-01T14:43:26.023" v="20" actId="47"/>
        <pc:sldMkLst>
          <pc:docMk/>
          <pc:sldMk cId="2272618428" sldId="552"/>
        </pc:sldMkLst>
      </pc:sldChg>
      <pc:sldChg chg="addSp modSp">
        <pc:chgData name="土田 隼之@明石高専" userId="e0609378-4a17-4694-a71b-0974ecc8b4e7" providerId="ADAL" clId="{13BE5F61-A4F3-452B-903F-9114CD4B2019}" dt="2022-06-01T14:58:03.743" v="351"/>
        <pc:sldMkLst>
          <pc:docMk/>
          <pc:sldMk cId="3573562008" sldId="552"/>
        </pc:sldMkLst>
        <pc:spChg chg="add mod">
          <ac:chgData name="土田 隼之@明石高専" userId="e0609378-4a17-4694-a71b-0974ecc8b4e7" providerId="ADAL" clId="{13BE5F61-A4F3-452B-903F-9114CD4B2019}" dt="2022-06-01T14:58:03.743" v="351"/>
          <ac:spMkLst>
            <pc:docMk/>
            <pc:sldMk cId="3573562008" sldId="552"/>
            <ac:spMk id="10" creationId="{A46DE44D-E4E4-50C8-E2E4-C93137940253}"/>
          </ac:spMkLst>
        </pc:spChg>
      </pc:sldChg>
      <pc:sldChg chg="del">
        <pc:chgData name="土田 隼之@明石高専" userId="e0609378-4a17-4694-a71b-0974ecc8b4e7" providerId="ADAL" clId="{13BE5F61-A4F3-452B-903F-9114CD4B2019}" dt="2022-06-01T14:43:26.384" v="21" actId="47"/>
        <pc:sldMkLst>
          <pc:docMk/>
          <pc:sldMk cId="364759988" sldId="553"/>
        </pc:sldMkLst>
      </pc:sldChg>
      <pc:sldChg chg="del">
        <pc:chgData name="土田 隼之@明石高専" userId="e0609378-4a17-4694-a71b-0974ecc8b4e7" providerId="ADAL" clId="{13BE5F61-A4F3-452B-903F-9114CD4B2019}" dt="2022-06-01T14:43:26.716" v="22" actId="47"/>
        <pc:sldMkLst>
          <pc:docMk/>
          <pc:sldMk cId="1935320293" sldId="554"/>
        </pc:sldMkLst>
      </pc:sldChg>
      <pc:sldChg chg="del">
        <pc:chgData name="土田 隼之@明石高専" userId="e0609378-4a17-4694-a71b-0974ecc8b4e7" providerId="ADAL" clId="{13BE5F61-A4F3-452B-903F-9114CD4B2019}" dt="2022-06-01T14:43:27.140" v="23" actId="47"/>
        <pc:sldMkLst>
          <pc:docMk/>
          <pc:sldMk cId="2678300160" sldId="555"/>
        </pc:sldMkLst>
      </pc:sldChg>
      <pc:sldChg chg="del">
        <pc:chgData name="土田 隼之@明石高専" userId="e0609378-4a17-4694-a71b-0974ecc8b4e7" providerId="ADAL" clId="{13BE5F61-A4F3-452B-903F-9114CD4B2019}" dt="2022-06-01T14:43:27.642" v="24" actId="47"/>
        <pc:sldMkLst>
          <pc:docMk/>
          <pc:sldMk cId="1581544773" sldId="556"/>
        </pc:sldMkLst>
      </pc:sldChg>
      <pc:sldChg chg="del">
        <pc:chgData name="土田 隼之@明石高専" userId="e0609378-4a17-4694-a71b-0974ecc8b4e7" providerId="ADAL" clId="{13BE5F61-A4F3-452B-903F-9114CD4B2019}" dt="2022-06-01T14:43:31.619" v="35" actId="47"/>
        <pc:sldMkLst>
          <pc:docMk/>
          <pc:sldMk cId="1438005925" sldId="557"/>
        </pc:sldMkLst>
      </pc:sldChg>
      <pc:sldChg chg="del">
        <pc:chgData name="土田 隼之@明石高専" userId="e0609378-4a17-4694-a71b-0974ecc8b4e7" providerId="ADAL" clId="{13BE5F61-A4F3-452B-903F-9114CD4B2019}" dt="2022-06-01T14:43:32.027" v="36" actId="47"/>
        <pc:sldMkLst>
          <pc:docMk/>
          <pc:sldMk cId="2823024720" sldId="558"/>
        </pc:sldMkLst>
      </pc:sldChg>
      <pc:sldChg chg="del">
        <pc:chgData name="土田 隼之@明石高専" userId="e0609378-4a17-4694-a71b-0974ecc8b4e7" providerId="ADAL" clId="{13BE5F61-A4F3-452B-903F-9114CD4B2019}" dt="2022-06-01T14:43:33.642" v="40" actId="47"/>
        <pc:sldMkLst>
          <pc:docMk/>
          <pc:sldMk cId="3283944273" sldId="559"/>
        </pc:sldMkLst>
      </pc:sldChg>
      <pc:sldChg chg="del">
        <pc:chgData name="土田 隼之@明石高専" userId="e0609378-4a17-4694-a71b-0974ecc8b4e7" providerId="ADAL" clId="{13BE5F61-A4F3-452B-903F-9114CD4B2019}" dt="2022-06-01T14:44:12.029" v="43" actId="47"/>
        <pc:sldMkLst>
          <pc:docMk/>
          <pc:sldMk cId="296243874" sldId="560"/>
        </pc:sldMkLst>
      </pc:sldChg>
      <pc:sldChg chg="addSp delSp modSp del mod">
        <pc:chgData name="土田 隼之@明石高専" userId="e0609378-4a17-4694-a71b-0974ecc8b4e7" providerId="ADAL" clId="{13BE5F61-A4F3-452B-903F-9114CD4B2019}" dt="2022-06-01T14:59:45.291" v="357" actId="47"/>
        <pc:sldMkLst>
          <pc:docMk/>
          <pc:sldMk cId="3495634922" sldId="575"/>
        </pc:sldMkLst>
        <pc:spChg chg="add del mod">
          <ac:chgData name="土田 隼之@明石高専" userId="e0609378-4a17-4694-a71b-0974ecc8b4e7" providerId="ADAL" clId="{13BE5F61-A4F3-452B-903F-9114CD4B2019}" dt="2022-06-01T14:57:21.532" v="345" actId="478"/>
          <ac:spMkLst>
            <pc:docMk/>
            <pc:sldMk cId="3495634922" sldId="575"/>
            <ac:spMk id="4" creationId="{B9AF1753-B607-5741-811C-AC0B7037D1BC}"/>
          </ac:spMkLst>
        </pc:spChg>
        <pc:spChg chg="add mod">
          <ac:chgData name="土田 隼之@明石高専" userId="e0609378-4a17-4694-a71b-0974ecc8b4e7" providerId="ADAL" clId="{13BE5F61-A4F3-452B-903F-9114CD4B2019}" dt="2022-06-01T14:57:31.974" v="346"/>
          <ac:spMkLst>
            <pc:docMk/>
            <pc:sldMk cId="3495634922" sldId="575"/>
            <ac:spMk id="5" creationId="{8FF99C08-A784-1D78-ED59-735C89899CF8}"/>
          </ac:spMkLst>
        </pc:spChg>
      </pc:sldChg>
      <pc:sldChg chg="addSp modSp">
        <pc:chgData name="土田 隼之@明石高専" userId="e0609378-4a17-4694-a71b-0974ecc8b4e7" providerId="ADAL" clId="{13BE5F61-A4F3-452B-903F-9114CD4B2019}" dt="2022-06-01T14:58:07.808" v="352"/>
        <pc:sldMkLst>
          <pc:docMk/>
          <pc:sldMk cId="3578968679" sldId="576"/>
        </pc:sldMkLst>
        <pc:spChg chg="add mod">
          <ac:chgData name="土田 隼之@明石高専" userId="e0609378-4a17-4694-a71b-0974ecc8b4e7" providerId="ADAL" clId="{13BE5F61-A4F3-452B-903F-9114CD4B2019}" dt="2022-06-01T14:58:07.808" v="352"/>
          <ac:spMkLst>
            <pc:docMk/>
            <pc:sldMk cId="3578968679" sldId="576"/>
            <ac:spMk id="5" creationId="{865C26FB-9FE9-C652-5E20-A2A3649535AB}"/>
          </ac:spMkLst>
        </pc:spChg>
      </pc:sldChg>
      <pc:sldChg chg="addSp modSp">
        <pc:chgData name="土田 隼之@明石高専" userId="e0609378-4a17-4694-a71b-0974ecc8b4e7" providerId="ADAL" clId="{13BE5F61-A4F3-452B-903F-9114CD4B2019}" dt="2022-06-01T14:58:11.620" v="353"/>
        <pc:sldMkLst>
          <pc:docMk/>
          <pc:sldMk cId="2879997852" sldId="577"/>
        </pc:sldMkLst>
        <pc:spChg chg="add mod">
          <ac:chgData name="土田 隼之@明石高専" userId="e0609378-4a17-4694-a71b-0974ecc8b4e7" providerId="ADAL" clId="{13BE5F61-A4F3-452B-903F-9114CD4B2019}" dt="2022-06-01T14:58:11.620" v="353"/>
          <ac:spMkLst>
            <pc:docMk/>
            <pc:sldMk cId="2879997852" sldId="577"/>
            <ac:spMk id="8" creationId="{37172E49-1FBA-5585-723B-920B775AFCE1}"/>
          </ac:spMkLst>
        </pc:spChg>
      </pc:sldChg>
      <pc:sldChg chg="addSp modSp mod">
        <pc:chgData name="土田 隼之@明石高専" userId="e0609378-4a17-4694-a71b-0974ecc8b4e7" providerId="ADAL" clId="{13BE5F61-A4F3-452B-903F-9114CD4B2019}" dt="2022-06-01T16:00:00.200" v="1108" actId="1076"/>
        <pc:sldMkLst>
          <pc:docMk/>
          <pc:sldMk cId="3301618133" sldId="578"/>
        </pc:sldMkLst>
        <pc:spChg chg="mod">
          <ac:chgData name="土田 隼之@明石高専" userId="e0609378-4a17-4694-a71b-0974ecc8b4e7" providerId="ADAL" clId="{13BE5F61-A4F3-452B-903F-9114CD4B2019}" dt="2022-06-01T15:58:22.846" v="973" actId="27636"/>
          <ac:spMkLst>
            <pc:docMk/>
            <pc:sldMk cId="3301618133" sldId="578"/>
            <ac:spMk id="3" creationId="{00000000-0000-0000-0000-000000000000}"/>
          </ac:spMkLst>
        </pc:spChg>
        <pc:spChg chg="add mod ord">
          <ac:chgData name="土田 隼之@明石高専" userId="e0609378-4a17-4694-a71b-0974ecc8b4e7" providerId="ADAL" clId="{13BE5F61-A4F3-452B-903F-9114CD4B2019}" dt="2022-06-01T15:58:49.294" v="977" actId="166"/>
          <ac:spMkLst>
            <pc:docMk/>
            <pc:sldMk cId="3301618133" sldId="578"/>
            <ac:spMk id="4" creationId="{3D02F1E0-0341-30EE-1DB1-945FCA9F0B63}"/>
          </ac:spMkLst>
        </pc:spChg>
        <pc:spChg chg="add mod">
          <ac:chgData name="土田 隼之@明石高専" userId="e0609378-4a17-4694-a71b-0974ecc8b4e7" providerId="ADAL" clId="{13BE5F61-A4F3-452B-903F-9114CD4B2019}" dt="2022-06-01T15:58:30.339" v="974" actId="1076"/>
          <ac:spMkLst>
            <pc:docMk/>
            <pc:sldMk cId="3301618133" sldId="578"/>
            <ac:spMk id="6" creationId="{F88A0213-F787-7E78-D61E-EF0E0059E404}"/>
          </ac:spMkLst>
        </pc:spChg>
        <pc:spChg chg="add mod">
          <ac:chgData name="土田 隼之@明石高専" userId="e0609378-4a17-4694-a71b-0974ecc8b4e7" providerId="ADAL" clId="{13BE5F61-A4F3-452B-903F-9114CD4B2019}" dt="2022-06-01T16:00:00.200" v="1108" actId="1076"/>
          <ac:spMkLst>
            <pc:docMk/>
            <pc:sldMk cId="3301618133" sldId="578"/>
            <ac:spMk id="7" creationId="{2E5FEF28-734E-34BF-FA5B-E527CD6D90E7}"/>
          </ac:spMkLst>
        </pc:spChg>
        <pc:spChg chg="add mod">
          <ac:chgData name="土田 隼之@明石高専" userId="e0609378-4a17-4694-a71b-0974ecc8b4e7" providerId="ADAL" clId="{13BE5F61-A4F3-452B-903F-9114CD4B2019}" dt="2022-06-01T15:59:55.054" v="1107" actId="1076"/>
          <ac:spMkLst>
            <pc:docMk/>
            <pc:sldMk cId="3301618133" sldId="578"/>
            <ac:spMk id="8" creationId="{5F9A1D30-5A56-9F62-D1F8-B80A0CE2FB88}"/>
          </ac:spMkLst>
        </pc:spChg>
      </pc:sldChg>
      <pc:sldChg chg="addSp modSp">
        <pc:chgData name="土田 隼之@明石高専" userId="e0609378-4a17-4694-a71b-0974ecc8b4e7" providerId="ADAL" clId="{13BE5F61-A4F3-452B-903F-9114CD4B2019}" dt="2022-06-01T15:48:22.557" v="798"/>
        <pc:sldMkLst>
          <pc:docMk/>
          <pc:sldMk cId="1113307903" sldId="580"/>
        </pc:sldMkLst>
        <pc:spChg chg="add mod">
          <ac:chgData name="土田 隼之@明石高専" userId="e0609378-4a17-4694-a71b-0974ecc8b4e7" providerId="ADAL" clId="{13BE5F61-A4F3-452B-903F-9114CD4B2019}" dt="2022-06-01T15:48:22.557" v="798"/>
          <ac:spMkLst>
            <pc:docMk/>
            <pc:sldMk cId="1113307903" sldId="580"/>
            <ac:spMk id="6" creationId="{9AC5AE07-7EA2-D1AD-23CE-01EB67C8824C}"/>
          </ac:spMkLst>
        </pc:spChg>
      </pc:sldChg>
      <pc:sldChg chg="modSp mod">
        <pc:chgData name="土田 隼之@明石高専" userId="e0609378-4a17-4694-a71b-0974ecc8b4e7" providerId="ADAL" clId="{13BE5F61-A4F3-452B-903F-9114CD4B2019}" dt="2022-06-01T16:01:17.192" v="1117" actId="20577"/>
        <pc:sldMkLst>
          <pc:docMk/>
          <pc:sldMk cId="3618886839" sldId="581"/>
        </pc:sldMkLst>
        <pc:spChg chg="mod">
          <ac:chgData name="土田 隼之@明石高専" userId="e0609378-4a17-4694-a71b-0974ecc8b4e7" providerId="ADAL" clId="{13BE5F61-A4F3-452B-903F-9114CD4B2019}" dt="2022-06-01T16:01:17.192" v="1117" actId="20577"/>
          <ac:spMkLst>
            <pc:docMk/>
            <pc:sldMk cId="3618886839" sldId="581"/>
            <ac:spMk id="2" creationId="{00000000-0000-0000-0000-000000000000}"/>
          </ac:spMkLst>
        </pc:spChg>
      </pc:sldChg>
    </pc:docChg>
  </pc:docChgLst>
  <pc:docChgLst>
    <pc:chgData name="土田隼之" userId="e0609378-4a17-4694-a71b-0974ecc8b4e7" providerId="ADAL" clId="{DEF6FE9A-6690-4BCB-8018-5E6F835B09E0}"/>
    <pc:docChg chg="undo custSel delSld modSld sldOrd">
      <pc:chgData name="土田隼之" userId="e0609378-4a17-4694-a71b-0974ecc8b4e7" providerId="ADAL" clId="{DEF6FE9A-6690-4BCB-8018-5E6F835B09E0}" dt="2021-04-05T16:40:20.827" v="859" actId="14826"/>
      <pc:docMkLst>
        <pc:docMk/>
      </pc:docMkLst>
      <pc:sldChg chg="modSp mod ord">
        <pc:chgData name="土田隼之" userId="e0609378-4a17-4694-a71b-0974ecc8b4e7" providerId="ADAL" clId="{DEF6FE9A-6690-4BCB-8018-5E6F835B09E0}" dt="2021-04-05T16:07:01.873" v="337" actId="20577"/>
        <pc:sldMkLst>
          <pc:docMk/>
          <pc:sldMk cId="3406478333" sldId="270"/>
        </pc:sldMkLst>
        <pc:spChg chg="mod">
          <ac:chgData name="土田隼之" userId="e0609378-4a17-4694-a71b-0974ecc8b4e7" providerId="ADAL" clId="{DEF6FE9A-6690-4BCB-8018-5E6F835B09E0}" dt="2021-04-05T15:42:33.492" v="227" actId="14100"/>
          <ac:spMkLst>
            <pc:docMk/>
            <pc:sldMk cId="3406478333" sldId="270"/>
            <ac:spMk id="3" creationId="{00000000-0000-0000-0000-000000000000}"/>
          </ac:spMkLst>
        </pc:spChg>
        <pc:spChg chg="mod">
          <ac:chgData name="土田隼之" userId="e0609378-4a17-4694-a71b-0974ecc8b4e7" providerId="ADAL" clId="{DEF6FE9A-6690-4BCB-8018-5E6F835B09E0}" dt="2021-04-05T16:07:01.873" v="337" actId="20577"/>
          <ac:spMkLst>
            <pc:docMk/>
            <pc:sldMk cId="3406478333" sldId="270"/>
            <ac:spMk id="4" creationId="{00000000-0000-0000-0000-000000000000}"/>
          </ac:spMkLst>
        </pc:spChg>
      </pc:sldChg>
      <pc:sldChg chg="modSp mod">
        <pc:chgData name="土田隼之" userId="e0609378-4a17-4694-a71b-0974ecc8b4e7" providerId="ADAL" clId="{DEF6FE9A-6690-4BCB-8018-5E6F835B09E0}" dt="2021-04-05T16:07:10.405" v="361" actId="20577"/>
        <pc:sldMkLst>
          <pc:docMk/>
          <pc:sldMk cId="1328367912" sldId="271"/>
        </pc:sldMkLst>
        <pc:spChg chg="mod">
          <ac:chgData name="土田隼之" userId="e0609378-4a17-4694-a71b-0974ecc8b4e7" providerId="ADAL" clId="{DEF6FE9A-6690-4BCB-8018-5E6F835B09E0}" dt="2021-04-05T15:09:51.120" v="9" actId="20577"/>
          <ac:spMkLst>
            <pc:docMk/>
            <pc:sldMk cId="1328367912" sldId="271"/>
            <ac:spMk id="2" creationId="{00000000-0000-0000-0000-000000000000}"/>
          </ac:spMkLst>
        </pc:spChg>
        <pc:spChg chg="mod">
          <ac:chgData name="土田隼之" userId="e0609378-4a17-4694-a71b-0974ecc8b4e7" providerId="ADAL" clId="{DEF6FE9A-6690-4BCB-8018-5E6F835B09E0}" dt="2021-04-05T15:42:45.298" v="228" actId="14100"/>
          <ac:spMkLst>
            <pc:docMk/>
            <pc:sldMk cId="1328367912" sldId="271"/>
            <ac:spMk id="3" creationId="{00000000-0000-0000-0000-000000000000}"/>
          </ac:spMkLst>
        </pc:spChg>
        <pc:spChg chg="mod">
          <ac:chgData name="土田隼之" userId="e0609378-4a17-4694-a71b-0974ecc8b4e7" providerId="ADAL" clId="{DEF6FE9A-6690-4BCB-8018-5E6F835B09E0}" dt="2021-04-05T16:07:10.405" v="361" actId="20577"/>
          <ac:spMkLst>
            <pc:docMk/>
            <pc:sldMk cId="1328367912" sldId="271"/>
            <ac:spMk id="4" creationId="{00000000-0000-0000-0000-000000000000}"/>
          </ac:spMkLst>
        </pc:spChg>
      </pc:sldChg>
      <pc:sldChg chg="modSp mod">
        <pc:chgData name="土田隼之" userId="e0609378-4a17-4694-a71b-0974ecc8b4e7" providerId="ADAL" clId="{DEF6FE9A-6690-4BCB-8018-5E6F835B09E0}" dt="2021-04-05T16:20:15.834" v="801" actId="20577"/>
        <pc:sldMkLst>
          <pc:docMk/>
          <pc:sldMk cId="3542761581" sldId="418"/>
        </pc:sldMkLst>
        <pc:spChg chg="mod">
          <ac:chgData name="土田隼之" userId="e0609378-4a17-4694-a71b-0974ecc8b4e7" providerId="ADAL" clId="{DEF6FE9A-6690-4BCB-8018-5E6F835B09E0}" dt="2021-04-05T16:20:15.834" v="801" actId="20577"/>
          <ac:spMkLst>
            <pc:docMk/>
            <pc:sldMk cId="3542761581" sldId="418"/>
            <ac:spMk id="2" creationId="{00000000-0000-0000-0000-000000000000}"/>
          </ac:spMkLst>
        </pc:spChg>
      </pc:sldChg>
      <pc:sldChg chg="modSp mod">
        <pc:chgData name="土田隼之" userId="e0609378-4a17-4694-a71b-0974ecc8b4e7" providerId="ADAL" clId="{DEF6FE9A-6690-4BCB-8018-5E6F835B09E0}" dt="2021-04-05T15:56:40.853" v="275" actId="20577"/>
        <pc:sldMkLst>
          <pc:docMk/>
          <pc:sldMk cId="2207463689" sldId="427"/>
        </pc:sldMkLst>
        <pc:spChg chg="mod">
          <ac:chgData name="土田隼之" userId="e0609378-4a17-4694-a71b-0974ecc8b4e7" providerId="ADAL" clId="{DEF6FE9A-6690-4BCB-8018-5E6F835B09E0}" dt="2021-04-05T15:56:40.853" v="275" actId="20577"/>
          <ac:spMkLst>
            <pc:docMk/>
            <pc:sldMk cId="2207463689" sldId="427"/>
            <ac:spMk id="2" creationId="{00000000-0000-0000-0000-000000000000}"/>
          </ac:spMkLst>
        </pc:spChg>
      </pc:sldChg>
      <pc:sldChg chg="modSp mod">
        <pc:chgData name="土田隼之" userId="e0609378-4a17-4694-a71b-0974ecc8b4e7" providerId="ADAL" clId="{DEF6FE9A-6690-4BCB-8018-5E6F835B09E0}" dt="2021-04-05T15:57:45.048" v="308"/>
        <pc:sldMkLst>
          <pc:docMk/>
          <pc:sldMk cId="1183916282" sldId="428"/>
        </pc:sldMkLst>
        <pc:spChg chg="mod">
          <ac:chgData name="土田隼之" userId="e0609378-4a17-4694-a71b-0974ecc8b4e7" providerId="ADAL" clId="{DEF6FE9A-6690-4BCB-8018-5E6F835B09E0}" dt="2021-04-05T15:57:45.048" v="308"/>
          <ac:spMkLst>
            <pc:docMk/>
            <pc:sldMk cId="1183916282" sldId="428"/>
            <ac:spMk id="3" creationId="{00000000-0000-0000-0000-000000000000}"/>
          </ac:spMkLst>
        </pc:spChg>
      </pc:sldChg>
      <pc:sldChg chg="delSp modSp mod">
        <pc:chgData name="土田隼之" userId="e0609378-4a17-4694-a71b-0974ecc8b4e7" providerId="ADAL" clId="{DEF6FE9A-6690-4BCB-8018-5E6F835B09E0}" dt="2021-04-05T16:19:30.411" v="748" actId="478"/>
        <pc:sldMkLst>
          <pc:docMk/>
          <pc:sldMk cId="3318133119" sldId="429"/>
        </pc:sldMkLst>
        <pc:spChg chg="mod">
          <ac:chgData name="土田隼之" userId="e0609378-4a17-4694-a71b-0974ecc8b4e7" providerId="ADAL" clId="{DEF6FE9A-6690-4BCB-8018-5E6F835B09E0}" dt="2021-04-05T15:57:55.691" v="309"/>
          <ac:spMkLst>
            <pc:docMk/>
            <pc:sldMk cId="3318133119" sldId="429"/>
            <ac:spMk id="3" creationId="{00000000-0000-0000-0000-000000000000}"/>
          </ac:spMkLst>
        </pc:spChg>
        <pc:spChg chg="del">
          <ac:chgData name="土田隼之" userId="e0609378-4a17-4694-a71b-0974ecc8b4e7" providerId="ADAL" clId="{DEF6FE9A-6690-4BCB-8018-5E6F835B09E0}" dt="2021-04-05T16:19:30.411" v="748" actId="478"/>
          <ac:spMkLst>
            <pc:docMk/>
            <pc:sldMk cId="3318133119" sldId="429"/>
            <ac:spMk id="4" creationId="{4438BE40-87DC-45D4-843B-1F290C09F510}"/>
          </ac:spMkLst>
        </pc:spChg>
      </pc:sldChg>
      <pc:sldChg chg="modSp mod">
        <pc:chgData name="土田隼之" userId="e0609378-4a17-4694-a71b-0974ecc8b4e7" providerId="ADAL" clId="{DEF6FE9A-6690-4BCB-8018-5E6F835B09E0}" dt="2021-04-05T15:58:05.698" v="310"/>
        <pc:sldMkLst>
          <pc:docMk/>
          <pc:sldMk cId="3031329527" sldId="430"/>
        </pc:sldMkLst>
        <pc:spChg chg="mod">
          <ac:chgData name="土田隼之" userId="e0609378-4a17-4694-a71b-0974ecc8b4e7" providerId="ADAL" clId="{DEF6FE9A-6690-4BCB-8018-5E6F835B09E0}" dt="2021-04-05T15:58:05.698" v="310"/>
          <ac:spMkLst>
            <pc:docMk/>
            <pc:sldMk cId="3031329527" sldId="430"/>
            <ac:spMk id="3" creationId="{00000000-0000-0000-0000-000000000000}"/>
          </ac:spMkLst>
        </pc:spChg>
      </pc:sldChg>
      <pc:sldChg chg="delSp modSp mod">
        <pc:chgData name="土田隼之" userId="e0609378-4a17-4694-a71b-0974ecc8b4e7" providerId="ADAL" clId="{DEF6FE9A-6690-4BCB-8018-5E6F835B09E0}" dt="2021-04-05T15:57:27.362" v="307" actId="20577"/>
        <pc:sldMkLst>
          <pc:docMk/>
          <pc:sldMk cId="1521652094" sldId="437"/>
        </pc:sldMkLst>
        <pc:spChg chg="mod">
          <ac:chgData name="土田隼之" userId="e0609378-4a17-4694-a71b-0974ecc8b4e7" providerId="ADAL" clId="{DEF6FE9A-6690-4BCB-8018-5E6F835B09E0}" dt="2021-04-05T15:57:27.362" v="307" actId="20577"/>
          <ac:spMkLst>
            <pc:docMk/>
            <pc:sldMk cId="1521652094" sldId="437"/>
            <ac:spMk id="3" creationId="{00000000-0000-0000-0000-000000000000}"/>
          </ac:spMkLst>
        </pc:spChg>
        <pc:spChg chg="del">
          <ac:chgData name="土田隼之" userId="e0609378-4a17-4694-a71b-0974ecc8b4e7" providerId="ADAL" clId="{DEF6FE9A-6690-4BCB-8018-5E6F835B09E0}" dt="2021-04-05T15:57:10.119" v="286" actId="478"/>
          <ac:spMkLst>
            <pc:docMk/>
            <pc:sldMk cId="1521652094" sldId="437"/>
            <ac:spMk id="5" creationId="{00000000-0000-0000-0000-000000000000}"/>
          </ac:spMkLst>
        </pc:spChg>
        <pc:spChg chg="del">
          <ac:chgData name="土田隼之" userId="e0609378-4a17-4694-a71b-0974ecc8b4e7" providerId="ADAL" clId="{DEF6FE9A-6690-4BCB-8018-5E6F835B09E0}" dt="2021-04-05T15:57:07.100" v="285" actId="478"/>
          <ac:spMkLst>
            <pc:docMk/>
            <pc:sldMk cId="1521652094" sldId="437"/>
            <ac:spMk id="6" creationId="{00000000-0000-0000-0000-000000000000}"/>
          </ac:spMkLst>
        </pc:spChg>
      </pc:sldChg>
      <pc:sldChg chg="addSp modSp mod ord">
        <pc:chgData name="土田隼之" userId="e0609378-4a17-4694-a71b-0974ecc8b4e7" providerId="ADAL" clId="{DEF6FE9A-6690-4BCB-8018-5E6F835B09E0}" dt="2021-04-05T15:47:56.933" v="249" actId="14100"/>
        <pc:sldMkLst>
          <pc:docMk/>
          <pc:sldMk cId="2904382946" sldId="438"/>
        </pc:sldMkLst>
        <pc:spChg chg="mod">
          <ac:chgData name="土田隼之" userId="e0609378-4a17-4694-a71b-0974ecc8b4e7" providerId="ADAL" clId="{DEF6FE9A-6690-4BCB-8018-5E6F835B09E0}" dt="2021-04-05T15:35:52.314" v="178" actId="20577"/>
          <ac:spMkLst>
            <pc:docMk/>
            <pc:sldMk cId="2904382946" sldId="438"/>
            <ac:spMk id="2" creationId="{00000000-0000-0000-0000-000000000000}"/>
          </ac:spMkLst>
        </pc:spChg>
        <pc:picChg chg="add mod">
          <ac:chgData name="土田隼之" userId="e0609378-4a17-4694-a71b-0974ecc8b4e7" providerId="ADAL" clId="{DEF6FE9A-6690-4BCB-8018-5E6F835B09E0}" dt="2021-04-05T15:47:47.733" v="247" actId="1076"/>
          <ac:picMkLst>
            <pc:docMk/>
            <pc:sldMk cId="2904382946" sldId="438"/>
            <ac:picMk id="4" creationId="{7230F076-A7B5-4240-B838-2391916873C2}"/>
          </ac:picMkLst>
        </pc:picChg>
        <pc:picChg chg="add mod">
          <ac:chgData name="土田隼之" userId="e0609378-4a17-4694-a71b-0974ecc8b4e7" providerId="ADAL" clId="{DEF6FE9A-6690-4BCB-8018-5E6F835B09E0}" dt="2021-04-05T15:47:43.050" v="246" actId="14100"/>
          <ac:picMkLst>
            <pc:docMk/>
            <pc:sldMk cId="2904382946" sldId="438"/>
            <ac:picMk id="6" creationId="{8747C9A8-DEB2-4180-8D33-4ACB8BB2ABCD}"/>
          </ac:picMkLst>
        </pc:picChg>
        <pc:picChg chg="add mod">
          <ac:chgData name="土田隼之" userId="e0609378-4a17-4694-a71b-0974ecc8b4e7" providerId="ADAL" clId="{DEF6FE9A-6690-4BCB-8018-5E6F835B09E0}" dt="2021-04-05T15:47:56.933" v="249" actId="14100"/>
          <ac:picMkLst>
            <pc:docMk/>
            <pc:sldMk cId="2904382946" sldId="438"/>
            <ac:picMk id="8" creationId="{B13F7233-5329-46B2-AE7C-95D18C8367F7}"/>
          </ac:picMkLst>
        </pc:picChg>
      </pc:sldChg>
      <pc:sldChg chg="modSp mod">
        <pc:chgData name="土田隼之" userId="e0609378-4a17-4694-a71b-0974ecc8b4e7" providerId="ADAL" clId="{DEF6FE9A-6690-4BCB-8018-5E6F835B09E0}" dt="2021-04-05T15:58:15.050" v="311"/>
        <pc:sldMkLst>
          <pc:docMk/>
          <pc:sldMk cId="3100832084" sldId="439"/>
        </pc:sldMkLst>
        <pc:spChg chg="mod">
          <ac:chgData name="土田隼之" userId="e0609378-4a17-4694-a71b-0974ecc8b4e7" providerId="ADAL" clId="{DEF6FE9A-6690-4BCB-8018-5E6F835B09E0}" dt="2021-04-05T15:58:15.050" v="311"/>
          <ac:spMkLst>
            <pc:docMk/>
            <pc:sldMk cId="3100832084" sldId="439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DEF6FE9A-6690-4BCB-8018-5E6F835B09E0}" dt="2021-04-05T15:58:22.195" v="312"/>
        <pc:sldMkLst>
          <pc:docMk/>
          <pc:sldMk cId="1460657357" sldId="441"/>
        </pc:sldMkLst>
        <pc:spChg chg="mod">
          <ac:chgData name="土田隼之" userId="e0609378-4a17-4694-a71b-0974ecc8b4e7" providerId="ADAL" clId="{DEF6FE9A-6690-4BCB-8018-5E6F835B09E0}" dt="2021-04-05T15:58:22.195" v="312"/>
          <ac:spMkLst>
            <pc:docMk/>
            <pc:sldMk cId="1460657357" sldId="441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DEF6FE9A-6690-4BCB-8018-5E6F835B09E0}" dt="2021-04-05T15:58:31.132" v="313"/>
        <pc:sldMkLst>
          <pc:docMk/>
          <pc:sldMk cId="2191408953" sldId="442"/>
        </pc:sldMkLst>
        <pc:spChg chg="mod">
          <ac:chgData name="土田隼之" userId="e0609378-4a17-4694-a71b-0974ecc8b4e7" providerId="ADAL" clId="{DEF6FE9A-6690-4BCB-8018-5E6F835B09E0}" dt="2021-04-05T15:58:31.132" v="313"/>
          <ac:spMkLst>
            <pc:docMk/>
            <pc:sldMk cId="2191408953" sldId="442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DEF6FE9A-6690-4BCB-8018-5E6F835B09E0}" dt="2021-04-05T16:13:35.615" v="449" actId="20577"/>
        <pc:sldMkLst>
          <pc:docMk/>
          <pc:sldMk cId="474188484" sldId="443"/>
        </pc:sldMkLst>
        <pc:spChg chg="mod">
          <ac:chgData name="土田隼之" userId="e0609378-4a17-4694-a71b-0974ecc8b4e7" providerId="ADAL" clId="{DEF6FE9A-6690-4BCB-8018-5E6F835B09E0}" dt="2021-04-05T16:13:35.615" v="449" actId="20577"/>
          <ac:spMkLst>
            <pc:docMk/>
            <pc:sldMk cId="474188484" sldId="443"/>
            <ac:spMk id="2" creationId="{00000000-0000-0000-0000-000000000000}"/>
          </ac:spMkLst>
        </pc:spChg>
        <pc:picChg chg="mod">
          <ac:chgData name="土田隼之" userId="e0609378-4a17-4694-a71b-0974ecc8b4e7" providerId="ADAL" clId="{DEF6FE9A-6690-4BCB-8018-5E6F835B09E0}" dt="2021-04-05T15:35:03.516" v="171" actId="14100"/>
          <ac:picMkLst>
            <pc:docMk/>
            <pc:sldMk cId="474188484" sldId="443"/>
            <ac:picMk id="3" creationId="{00000000-0000-0000-0000-000000000000}"/>
          </ac:picMkLst>
        </pc:picChg>
        <pc:picChg chg="mod">
          <ac:chgData name="土田隼之" userId="e0609378-4a17-4694-a71b-0974ecc8b4e7" providerId="ADAL" clId="{DEF6FE9A-6690-4BCB-8018-5E6F835B09E0}" dt="2021-04-05T15:24:11.373" v="168" actId="14100"/>
          <ac:picMkLst>
            <pc:docMk/>
            <pc:sldMk cId="474188484" sldId="443"/>
            <ac:picMk id="4" creationId="{00000000-0000-0000-0000-000000000000}"/>
          </ac:picMkLst>
        </pc:picChg>
      </pc:sldChg>
      <pc:sldChg chg="del ord">
        <pc:chgData name="土田隼之" userId="e0609378-4a17-4694-a71b-0974ecc8b4e7" providerId="ADAL" clId="{DEF6FE9A-6690-4BCB-8018-5E6F835B09E0}" dt="2021-04-05T16:29:37.175" v="854" actId="47"/>
        <pc:sldMkLst>
          <pc:docMk/>
          <pc:sldMk cId="3523560935" sldId="445"/>
        </pc:sldMkLst>
      </pc:sldChg>
      <pc:sldChg chg="modSp">
        <pc:chgData name="土田隼之" userId="e0609378-4a17-4694-a71b-0974ecc8b4e7" providerId="ADAL" clId="{DEF6FE9A-6690-4BCB-8018-5E6F835B09E0}" dt="2021-04-05T16:40:20.827" v="859" actId="14826"/>
        <pc:sldMkLst>
          <pc:docMk/>
          <pc:sldMk cId="2779620979" sldId="447"/>
        </pc:sldMkLst>
        <pc:picChg chg="mod">
          <ac:chgData name="土田隼之" userId="e0609378-4a17-4694-a71b-0974ecc8b4e7" providerId="ADAL" clId="{DEF6FE9A-6690-4BCB-8018-5E6F835B09E0}" dt="2021-04-05T16:40:20.827" v="859" actId="14826"/>
          <ac:picMkLst>
            <pc:docMk/>
            <pc:sldMk cId="2779620979" sldId="447"/>
            <ac:picMk id="8" creationId="{00000000-0000-0000-0000-000000000000}"/>
          </ac:picMkLst>
        </pc:picChg>
      </pc:sldChg>
      <pc:sldChg chg="addSp delSp modSp mod">
        <pc:chgData name="土田隼之" userId="e0609378-4a17-4694-a71b-0974ecc8b4e7" providerId="ADAL" clId="{DEF6FE9A-6690-4BCB-8018-5E6F835B09E0}" dt="2021-04-05T16:37:02.016" v="858" actId="1076"/>
        <pc:sldMkLst>
          <pc:docMk/>
          <pc:sldMk cId="2029841188" sldId="448"/>
        </pc:sldMkLst>
        <pc:spChg chg="add mod">
          <ac:chgData name="土田隼之" userId="e0609378-4a17-4694-a71b-0974ecc8b4e7" providerId="ADAL" clId="{DEF6FE9A-6690-4BCB-8018-5E6F835B09E0}" dt="2021-04-05T16:37:02.016" v="858" actId="1076"/>
          <ac:spMkLst>
            <pc:docMk/>
            <pc:sldMk cId="2029841188" sldId="448"/>
            <ac:spMk id="6" creationId="{E116DE04-8A7F-4726-84A4-3CEC48E1A90C}"/>
          </ac:spMkLst>
        </pc:spChg>
        <pc:picChg chg="mod">
          <ac:chgData name="土田隼之" userId="e0609378-4a17-4694-a71b-0974ecc8b4e7" providerId="ADAL" clId="{DEF6FE9A-6690-4BCB-8018-5E6F835B09E0}" dt="2021-04-05T16:36:55.399" v="856" actId="14826"/>
          <ac:picMkLst>
            <pc:docMk/>
            <pc:sldMk cId="2029841188" sldId="448"/>
            <ac:picMk id="3" creationId="{00000000-0000-0000-0000-000000000000}"/>
          </ac:picMkLst>
        </pc:picChg>
        <pc:picChg chg="del">
          <ac:chgData name="土田隼之" userId="e0609378-4a17-4694-a71b-0974ecc8b4e7" providerId="ADAL" clId="{DEF6FE9A-6690-4BCB-8018-5E6F835B09E0}" dt="2021-04-05T16:36:56.888" v="857" actId="478"/>
          <ac:picMkLst>
            <pc:docMk/>
            <pc:sldMk cId="2029841188" sldId="448"/>
            <ac:picMk id="4" creationId="{00000000-0000-0000-0000-000000000000}"/>
          </ac:picMkLst>
        </pc:picChg>
      </pc:sldChg>
      <pc:sldChg chg="addSp modSp modAnim">
        <pc:chgData name="土田隼之" userId="e0609378-4a17-4694-a71b-0974ecc8b4e7" providerId="ADAL" clId="{DEF6FE9A-6690-4BCB-8018-5E6F835B09E0}" dt="2021-04-05T15:08:17.538" v="0"/>
        <pc:sldMkLst>
          <pc:docMk/>
          <pc:sldMk cId="284725639" sldId="449"/>
        </pc:sldMkLst>
        <pc:picChg chg="add mod">
          <ac:chgData name="土田隼之" userId="e0609378-4a17-4694-a71b-0974ecc8b4e7" providerId="ADAL" clId="{DEF6FE9A-6690-4BCB-8018-5E6F835B09E0}" dt="2021-04-05T15:08:17.538" v="0"/>
          <ac:picMkLst>
            <pc:docMk/>
            <pc:sldMk cId="284725639" sldId="449"/>
            <ac:picMk id="4" creationId="{033F8745-825B-4A2E-B61D-557BAEA9F847}"/>
          </ac:picMkLst>
        </pc:picChg>
      </pc:sldChg>
      <pc:sldChg chg="addSp modSp mod ord">
        <pc:chgData name="土田隼之" userId="e0609378-4a17-4694-a71b-0974ecc8b4e7" providerId="ADAL" clId="{DEF6FE9A-6690-4BCB-8018-5E6F835B09E0}" dt="2021-04-05T16:16:45.699" v="697" actId="14100"/>
        <pc:sldMkLst>
          <pc:docMk/>
          <pc:sldMk cId="2942939436" sldId="450"/>
        </pc:sldMkLst>
        <pc:spChg chg="mod">
          <ac:chgData name="土田隼之" userId="e0609378-4a17-4694-a71b-0974ecc8b4e7" providerId="ADAL" clId="{DEF6FE9A-6690-4BCB-8018-5E6F835B09E0}" dt="2021-04-05T16:11:01.347" v="441" actId="27636"/>
          <ac:spMkLst>
            <pc:docMk/>
            <pc:sldMk cId="2942939436" sldId="450"/>
            <ac:spMk id="2" creationId="{00000000-0000-0000-0000-000000000000}"/>
          </ac:spMkLst>
        </pc:spChg>
        <pc:spChg chg="add mod">
          <ac:chgData name="土田隼之" userId="e0609378-4a17-4694-a71b-0974ecc8b4e7" providerId="ADAL" clId="{DEF6FE9A-6690-4BCB-8018-5E6F835B09E0}" dt="2021-04-05T16:16:45.699" v="697" actId="14100"/>
          <ac:spMkLst>
            <pc:docMk/>
            <pc:sldMk cId="2942939436" sldId="450"/>
            <ac:spMk id="3" creationId="{E76645A4-C498-445B-BEFC-27B05587CFAA}"/>
          </ac:spMkLst>
        </pc:spChg>
        <pc:spChg chg="mod">
          <ac:chgData name="土田隼之" userId="e0609378-4a17-4694-a71b-0974ecc8b4e7" providerId="ADAL" clId="{DEF6FE9A-6690-4BCB-8018-5E6F835B09E0}" dt="2021-04-05T16:14:59.574" v="532" actId="20577"/>
          <ac:spMkLst>
            <pc:docMk/>
            <pc:sldMk cId="2942939436" sldId="450"/>
            <ac:spMk id="12" creationId="{00000000-0000-0000-0000-000000000000}"/>
          </ac:spMkLst>
        </pc:spChg>
        <pc:picChg chg="add mod">
          <ac:chgData name="土田隼之" userId="e0609378-4a17-4694-a71b-0974ecc8b4e7" providerId="ADAL" clId="{DEF6FE9A-6690-4BCB-8018-5E6F835B09E0}" dt="2021-04-05T16:13:57.637" v="453"/>
          <ac:picMkLst>
            <pc:docMk/>
            <pc:sldMk cId="2942939436" sldId="450"/>
            <ac:picMk id="4" creationId="{E4A5DAD0-31FC-45BF-A40C-2B91543CE4F3}"/>
          </ac:picMkLst>
        </pc:picChg>
      </pc:sldChg>
      <pc:sldChg chg="addSp delSp modSp mod">
        <pc:chgData name="土田隼之" userId="e0609378-4a17-4694-a71b-0974ecc8b4e7" providerId="ADAL" clId="{DEF6FE9A-6690-4BCB-8018-5E6F835B09E0}" dt="2021-04-05T15:42:14.875" v="226" actId="208"/>
        <pc:sldMkLst>
          <pc:docMk/>
          <pc:sldMk cId="685589161" sldId="451"/>
        </pc:sldMkLst>
        <pc:spChg chg="mod">
          <ac:chgData name="土田隼之" userId="e0609378-4a17-4694-a71b-0974ecc8b4e7" providerId="ADAL" clId="{DEF6FE9A-6690-4BCB-8018-5E6F835B09E0}" dt="2021-04-05T15:35:58.829" v="183" actId="20577"/>
          <ac:spMkLst>
            <pc:docMk/>
            <pc:sldMk cId="685589161" sldId="451"/>
            <ac:spMk id="2" creationId="{00000000-0000-0000-0000-000000000000}"/>
          </ac:spMkLst>
        </pc:spChg>
        <pc:spChg chg="add mod">
          <ac:chgData name="土田隼之" userId="e0609378-4a17-4694-a71b-0974ecc8b4e7" providerId="ADAL" clId="{DEF6FE9A-6690-4BCB-8018-5E6F835B09E0}" dt="2021-04-05T15:41:40.961" v="222" actId="14100"/>
          <ac:spMkLst>
            <pc:docMk/>
            <pc:sldMk cId="685589161" sldId="451"/>
            <ac:spMk id="10" creationId="{4F6C43A6-9450-4DB3-BE5B-2DA087A57658}"/>
          </ac:spMkLst>
        </pc:spChg>
        <pc:spChg chg="add mod">
          <ac:chgData name="土田隼之" userId="e0609378-4a17-4694-a71b-0974ecc8b4e7" providerId="ADAL" clId="{DEF6FE9A-6690-4BCB-8018-5E6F835B09E0}" dt="2021-04-05T15:41:24.463" v="218"/>
          <ac:spMkLst>
            <pc:docMk/>
            <pc:sldMk cId="685589161" sldId="451"/>
            <ac:spMk id="12" creationId="{A47203CA-2F66-424D-B7AD-C678B9872DFB}"/>
          </ac:spMkLst>
        </pc:spChg>
        <pc:spChg chg="add mod">
          <ac:chgData name="土田隼之" userId="e0609378-4a17-4694-a71b-0974ecc8b4e7" providerId="ADAL" clId="{DEF6FE9A-6690-4BCB-8018-5E6F835B09E0}" dt="2021-04-05T15:42:14.875" v="226" actId="208"/>
          <ac:spMkLst>
            <pc:docMk/>
            <pc:sldMk cId="685589161" sldId="451"/>
            <ac:spMk id="13" creationId="{9A8E0044-68F3-4628-999D-3DA6339BCBA5}"/>
          </ac:spMkLst>
        </pc:spChg>
        <pc:picChg chg="add del mod">
          <ac:chgData name="土田隼之" userId="e0609378-4a17-4694-a71b-0974ecc8b4e7" providerId="ADAL" clId="{DEF6FE9A-6690-4BCB-8018-5E6F835B09E0}" dt="2021-04-05T15:37:10.711" v="185" actId="478"/>
          <ac:picMkLst>
            <pc:docMk/>
            <pc:sldMk cId="685589161" sldId="451"/>
            <ac:picMk id="4" creationId="{5E101B74-6039-4EB6-8FA9-82F28E241D92}"/>
          </ac:picMkLst>
        </pc:picChg>
        <pc:picChg chg="del">
          <ac:chgData name="土田隼之" userId="e0609378-4a17-4694-a71b-0974ecc8b4e7" providerId="ADAL" clId="{DEF6FE9A-6690-4BCB-8018-5E6F835B09E0}" dt="2021-04-05T15:35:42.125" v="174" actId="478"/>
          <ac:picMkLst>
            <pc:docMk/>
            <pc:sldMk cId="685589161" sldId="451"/>
            <ac:picMk id="5" creationId="{CE0A3E39-55BF-4E0F-8632-0C292A278C37}"/>
          </ac:picMkLst>
        </pc:picChg>
        <pc:picChg chg="del">
          <ac:chgData name="土田隼之" userId="e0609378-4a17-4694-a71b-0974ecc8b4e7" providerId="ADAL" clId="{DEF6FE9A-6690-4BCB-8018-5E6F835B09E0}" dt="2021-04-05T15:35:42.125" v="174" actId="478"/>
          <ac:picMkLst>
            <pc:docMk/>
            <pc:sldMk cId="685589161" sldId="451"/>
            <ac:picMk id="6" creationId="{A53620D6-6000-48BC-938B-EBFE0470833A}"/>
          </ac:picMkLst>
        </pc:picChg>
        <pc:picChg chg="add mod">
          <ac:chgData name="土田隼之" userId="e0609378-4a17-4694-a71b-0974ecc8b4e7" providerId="ADAL" clId="{DEF6FE9A-6690-4BCB-8018-5E6F835B09E0}" dt="2021-04-05T15:41:28.397" v="220" actId="1076"/>
          <ac:picMkLst>
            <pc:docMk/>
            <pc:sldMk cId="685589161" sldId="451"/>
            <ac:picMk id="8" creationId="{4FE0603F-909F-457A-980C-DBD684BFB654}"/>
          </ac:picMkLst>
        </pc:picChg>
        <pc:picChg chg="del">
          <ac:chgData name="土田隼之" userId="e0609378-4a17-4694-a71b-0974ecc8b4e7" providerId="ADAL" clId="{DEF6FE9A-6690-4BCB-8018-5E6F835B09E0}" dt="2021-04-05T15:35:42.125" v="174" actId="478"/>
          <ac:picMkLst>
            <pc:docMk/>
            <pc:sldMk cId="685589161" sldId="451"/>
            <ac:picMk id="9" creationId="{76261447-1EB2-48BA-A2A6-B6DE9BD9C92D}"/>
          </ac:picMkLst>
        </pc:picChg>
        <pc:picChg chg="del">
          <ac:chgData name="土田隼之" userId="e0609378-4a17-4694-a71b-0974ecc8b4e7" providerId="ADAL" clId="{DEF6FE9A-6690-4BCB-8018-5E6F835B09E0}" dt="2021-04-05T15:35:42.125" v="174" actId="478"/>
          <ac:picMkLst>
            <pc:docMk/>
            <pc:sldMk cId="685589161" sldId="451"/>
            <ac:picMk id="11" creationId="{EB9E21B1-90D6-4389-9508-8CA1CBC348F1}"/>
          </ac:picMkLst>
        </pc:picChg>
      </pc:sldChg>
      <pc:sldChg chg="modSp mod">
        <pc:chgData name="土田隼之" userId="e0609378-4a17-4694-a71b-0974ecc8b4e7" providerId="ADAL" clId="{DEF6FE9A-6690-4BCB-8018-5E6F835B09E0}" dt="2021-04-05T15:56:46.364" v="278" actId="20577"/>
        <pc:sldMkLst>
          <pc:docMk/>
          <pc:sldMk cId="3827921998" sldId="452"/>
        </pc:sldMkLst>
        <pc:spChg chg="mod">
          <ac:chgData name="土田隼之" userId="e0609378-4a17-4694-a71b-0974ecc8b4e7" providerId="ADAL" clId="{DEF6FE9A-6690-4BCB-8018-5E6F835B09E0}" dt="2021-04-05T15:56:46.364" v="278" actId="20577"/>
          <ac:spMkLst>
            <pc:docMk/>
            <pc:sldMk cId="3827921998" sldId="452"/>
            <ac:spMk id="2" creationId="{00000000-0000-0000-0000-000000000000}"/>
          </ac:spMkLst>
        </pc:spChg>
        <pc:picChg chg="mod">
          <ac:chgData name="土田隼之" userId="e0609378-4a17-4694-a71b-0974ecc8b4e7" providerId="ADAL" clId="{DEF6FE9A-6690-4BCB-8018-5E6F835B09E0}" dt="2021-04-05T15:55:38.090" v="260" actId="1076"/>
          <ac:picMkLst>
            <pc:docMk/>
            <pc:sldMk cId="3827921998" sldId="452"/>
            <ac:picMk id="5" creationId="{CE0A3E39-55BF-4E0F-8632-0C292A278C37}"/>
          </ac:picMkLst>
        </pc:picChg>
        <pc:picChg chg="mod">
          <ac:chgData name="土田隼之" userId="e0609378-4a17-4694-a71b-0974ecc8b4e7" providerId="ADAL" clId="{DEF6FE9A-6690-4BCB-8018-5E6F835B09E0}" dt="2021-04-05T15:55:38.090" v="260" actId="1076"/>
          <ac:picMkLst>
            <pc:docMk/>
            <pc:sldMk cId="3827921998" sldId="452"/>
            <ac:picMk id="6" creationId="{A53620D6-6000-48BC-938B-EBFE0470833A}"/>
          </ac:picMkLst>
        </pc:picChg>
        <pc:picChg chg="mod">
          <ac:chgData name="土田隼之" userId="e0609378-4a17-4694-a71b-0974ecc8b4e7" providerId="ADAL" clId="{DEF6FE9A-6690-4BCB-8018-5E6F835B09E0}" dt="2021-04-05T15:55:38.090" v="260" actId="1076"/>
          <ac:picMkLst>
            <pc:docMk/>
            <pc:sldMk cId="3827921998" sldId="452"/>
            <ac:picMk id="9" creationId="{76261447-1EB2-48BA-A2A6-B6DE9BD9C92D}"/>
          </ac:picMkLst>
        </pc:picChg>
        <pc:picChg chg="mod">
          <ac:chgData name="土田隼之" userId="e0609378-4a17-4694-a71b-0974ecc8b4e7" providerId="ADAL" clId="{DEF6FE9A-6690-4BCB-8018-5E6F835B09E0}" dt="2021-04-05T15:55:38.090" v="260" actId="1076"/>
          <ac:picMkLst>
            <pc:docMk/>
            <pc:sldMk cId="3827921998" sldId="452"/>
            <ac:picMk id="11" creationId="{EB9E21B1-90D6-4389-9508-8CA1CBC348F1}"/>
          </ac:picMkLst>
        </pc:picChg>
      </pc:sldChg>
      <pc:sldChg chg="modSp mod">
        <pc:chgData name="土田隼之" userId="e0609378-4a17-4694-a71b-0974ecc8b4e7" providerId="ADAL" clId="{DEF6FE9A-6690-4BCB-8018-5E6F835B09E0}" dt="2021-04-05T15:56:51.711" v="281" actId="20577"/>
        <pc:sldMkLst>
          <pc:docMk/>
          <pc:sldMk cId="1861062900" sldId="453"/>
        </pc:sldMkLst>
        <pc:spChg chg="mod">
          <ac:chgData name="土田隼之" userId="e0609378-4a17-4694-a71b-0974ecc8b4e7" providerId="ADAL" clId="{DEF6FE9A-6690-4BCB-8018-5E6F835B09E0}" dt="2021-04-05T15:56:51.711" v="281" actId="20577"/>
          <ac:spMkLst>
            <pc:docMk/>
            <pc:sldMk cId="1861062900" sldId="453"/>
            <ac:spMk id="2" creationId="{00000000-0000-0000-0000-000000000000}"/>
          </ac:spMkLst>
        </pc:spChg>
        <pc:picChg chg="mod">
          <ac:chgData name="土田隼之" userId="e0609378-4a17-4694-a71b-0974ecc8b4e7" providerId="ADAL" clId="{DEF6FE9A-6690-4BCB-8018-5E6F835B09E0}" dt="2021-04-05T15:55:56.051" v="263" actId="1076"/>
          <ac:picMkLst>
            <pc:docMk/>
            <pc:sldMk cId="1861062900" sldId="453"/>
            <ac:picMk id="5" creationId="{CE0A3E39-55BF-4E0F-8632-0C292A278C37}"/>
          </ac:picMkLst>
        </pc:picChg>
        <pc:picChg chg="mod">
          <ac:chgData name="土田隼之" userId="e0609378-4a17-4694-a71b-0974ecc8b4e7" providerId="ADAL" clId="{DEF6FE9A-6690-4BCB-8018-5E6F835B09E0}" dt="2021-04-05T15:55:56.051" v="263" actId="1076"/>
          <ac:picMkLst>
            <pc:docMk/>
            <pc:sldMk cId="1861062900" sldId="453"/>
            <ac:picMk id="6" creationId="{A53620D6-6000-48BC-938B-EBFE0470833A}"/>
          </ac:picMkLst>
        </pc:picChg>
        <pc:picChg chg="mod">
          <ac:chgData name="土田隼之" userId="e0609378-4a17-4694-a71b-0974ecc8b4e7" providerId="ADAL" clId="{DEF6FE9A-6690-4BCB-8018-5E6F835B09E0}" dt="2021-04-05T15:55:56.051" v="263" actId="1076"/>
          <ac:picMkLst>
            <pc:docMk/>
            <pc:sldMk cId="1861062900" sldId="453"/>
            <ac:picMk id="9" creationId="{76261447-1EB2-48BA-A2A6-B6DE9BD9C92D}"/>
          </ac:picMkLst>
        </pc:picChg>
        <pc:picChg chg="mod">
          <ac:chgData name="土田隼之" userId="e0609378-4a17-4694-a71b-0974ecc8b4e7" providerId="ADAL" clId="{DEF6FE9A-6690-4BCB-8018-5E6F835B09E0}" dt="2021-04-05T15:55:56.051" v="263" actId="1076"/>
          <ac:picMkLst>
            <pc:docMk/>
            <pc:sldMk cId="1861062900" sldId="453"/>
            <ac:picMk id="11" creationId="{EB9E21B1-90D6-4389-9508-8CA1CBC348F1}"/>
          </ac:picMkLst>
        </pc:picChg>
      </pc:sldChg>
      <pc:sldChg chg="delSp modSp mod">
        <pc:chgData name="土田隼之" userId="e0609378-4a17-4694-a71b-0974ecc8b4e7" providerId="ADAL" clId="{DEF6FE9A-6690-4BCB-8018-5E6F835B09E0}" dt="2021-04-05T15:56:55.862" v="284" actId="20577"/>
        <pc:sldMkLst>
          <pc:docMk/>
          <pc:sldMk cId="3635531802" sldId="454"/>
        </pc:sldMkLst>
        <pc:spChg chg="mod">
          <ac:chgData name="土田隼之" userId="e0609378-4a17-4694-a71b-0974ecc8b4e7" providerId="ADAL" clId="{DEF6FE9A-6690-4BCB-8018-5E6F835B09E0}" dt="2021-04-05T15:56:55.862" v="284" actId="20577"/>
          <ac:spMkLst>
            <pc:docMk/>
            <pc:sldMk cId="3635531802" sldId="454"/>
            <ac:spMk id="2" creationId="{00000000-0000-0000-0000-000000000000}"/>
          </ac:spMkLst>
        </pc:spChg>
        <pc:picChg chg="mod">
          <ac:chgData name="土田隼之" userId="e0609378-4a17-4694-a71b-0974ecc8b4e7" providerId="ADAL" clId="{DEF6FE9A-6690-4BCB-8018-5E6F835B09E0}" dt="2021-04-05T15:56:31.618" v="272" actId="14100"/>
          <ac:picMkLst>
            <pc:docMk/>
            <pc:sldMk cId="3635531802" sldId="454"/>
            <ac:picMk id="5" creationId="{CE0A3E39-55BF-4E0F-8632-0C292A278C37}"/>
          </ac:picMkLst>
        </pc:picChg>
        <pc:picChg chg="mod">
          <ac:chgData name="土田隼之" userId="e0609378-4a17-4694-a71b-0974ecc8b4e7" providerId="ADAL" clId="{DEF6FE9A-6690-4BCB-8018-5E6F835B09E0}" dt="2021-04-05T15:56:26.927" v="270" actId="14100"/>
          <ac:picMkLst>
            <pc:docMk/>
            <pc:sldMk cId="3635531802" sldId="454"/>
            <ac:picMk id="6" creationId="{A53620D6-6000-48BC-938B-EBFE0470833A}"/>
          </ac:picMkLst>
        </pc:picChg>
        <pc:picChg chg="del">
          <ac:chgData name="土田隼之" userId="e0609378-4a17-4694-a71b-0974ecc8b4e7" providerId="ADAL" clId="{DEF6FE9A-6690-4BCB-8018-5E6F835B09E0}" dt="2021-04-05T15:56:18.559" v="266" actId="478"/>
          <ac:picMkLst>
            <pc:docMk/>
            <pc:sldMk cId="3635531802" sldId="454"/>
            <ac:picMk id="9" creationId="{76261447-1EB2-48BA-A2A6-B6DE9BD9C92D}"/>
          </ac:picMkLst>
        </pc:picChg>
        <pc:picChg chg="del">
          <ac:chgData name="土田隼之" userId="e0609378-4a17-4694-a71b-0974ecc8b4e7" providerId="ADAL" clId="{DEF6FE9A-6690-4BCB-8018-5E6F835B09E0}" dt="2021-04-05T15:56:20.143" v="267" actId="478"/>
          <ac:picMkLst>
            <pc:docMk/>
            <pc:sldMk cId="3635531802" sldId="454"/>
            <ac:picMk id="11" creationId="{EB9E21B1-90D6-4389-9508-8CA1CBC348F1}"/>
          </ac:picMkLst>
        </pc:picChg>
      </pc:sldChg>
      <pc:sldChg chg="modSp mod">
        <pc:chgData name="土田隼之" userId="e0609378-4a17-4694-a71b-0974ecc8b4e7" providerId="ADAL" clId="{DEF6FE9A-6690-4BCB-8018-5E6F835B09E0}" dt="2021-04-05T16:13:40.954" v="452" actId="20577"/>
        <pc:sldMkLst>
          <pc:docMk/>
          <pc:sldMk cId="2568190349" sldId="455"/>
        </pc:sldMkLst>
        <pc:spChg chg="mod">
          <ac:chgData name="土田隼之" userId="e0609378-4a17-4694-a71b-0974ecc8b4e7" providerId="ADAL" clId="{DEF6FE9A-6690-4BCB-8018-5E6F835B09E0}" dt="2021-04-05T16:13:40.954" v="452" actId="20577"/>
          <ac:spMkLst>
            <pc:docMk/>
            <pc:sldMk cId="2568190349" sldId="455"/>
            <ac:spMk id="2" creationId="{00000000-0000-0000-0000-000000000000}"/>
          </ac:spMkLst>
        </pc:spChg>
        <pc:picChg chg="mod">
          <ac:chgData name="土田隼之" userId="e0609378-4a17-4694-a71b-0974ecc8b4e7" providerId="ADAL" clId="{DEF6FE9A-6690-4BCB-8018-5E6F835B09E0}" dt="2021-04-05T16:13:28.658" v="446" actId="14100"/>
          <ac:picMkLst>
            <pc:docMk/>
            <pc:sldMk cId="2568190349" sldId="455"/>
            <ac:picMk id="3" creationId="{00000000-0000-0000-0000-000000000000}"/>
          </ac:picMkLst>
        </pc:picChg>
        <pc:picChg chg="mod">
          <ac:chgData name="土田隼之" userId="e0609378-4a17-4694-a71b-0974ecc8b4e7" providerId="ADAL" clId="{DEF6FE9A-6690-4BCB-8018-5E6F835B09E0}" dt="2021-04-05T16:13:22.028" v="444" actId="1076"/>
          <ac:picMkLst>
            <pc:docMk/>
            <pc:sldMk cId="2568190349" sldId="455"/>
            <ac:picMk id="4" creationId="{00000000-0000-0000-0000-000000000000}"/>
          </ac:picMkLst>
        </pc:picChg>
      </pc:sldChg>
      <pc:sldChg chg="modSp">
        <pc:chgData name="土田隼之" userId="e0609378-4a17-4694-a71b-0974ecc8b4e7" providerId="ADAL" clId="{DEF6FE9A-6690-4BCB-8018-5E6F835B09E0}" dt="2021-04-05T16:36:28.105" v="855" actId="14826"/>
        <pc:sldMkLst>
          <pc:docMk/>
          <pc:sldMk cId="1474575482" sldId="456"/>
        </pc:sldMkLst>
        <pc:picChg chg="mod">
          <ac:chgData name="土田隼之" userId="e0609378-4a17-4694-a71b-0974ecc8b4e7" providerId="ADAL" clId="{DEF6FE9A-6690-4BCB-8018-5E6F835B09E0}" dt="2021-04-05T16:36:28.105" v="855" actId="14826"/>
          <ac:picMkLst>
            <pc:docMk/>
            <pc:sldMk cId="1474575482" sldId="456"/>
            <ac:picMk id="3" creationId="{00000000-0000-0000-0000-000000000000}"/>
          </ac:picMkLst>
        </pc:picChg>
      </pc:sldChg>
    </pc:docChg>
  </pc:docChgLst>
  <pc:docChgLst>
    <pc:chgData name="土田隼之" userId="e0609378-4a17-4694-a71b-0974ecc8b4e7" providerId="ADAL" clId="{F814CC0A-D4BF-4081-9CA5-2E1D261BE944}"/>
    <pc:docChg chg="undo custSel delSld modSld sldOrd">
      <pc:chgData name="土田隼之" userId="e0609378-4a17-4694-a71b-0974ecc8b4e7" providerId="ADAL" clId="{F814CC0A-D4BF-4081-9CA5-2E1D261BE944}" dt="2021-11-04T15:52:11.813" v="6123" actId="20577"/>
      <pc:docMkLst>
        <pc:docMk/>
      </pc:docMkLst>
      <pc:sldChg chg="del">
        <pc:chgData name="土田隼之" userId="e0609378-4a17-4694-a71b-0974ecc8b4e7" providerId="ADAL" clId="{F814CC0A-D4BF-4081-9CA5-2E1D261BE944}" dt="2021-11-04T15:26:05.853" v="2827" actId="47"/>
        <pc:sldMkLst>
          <pc:docMk/>
          <pc:sldMk cId="4236733967" sldId="457"/>
        </pc:sldMkLst>
      </pc:sldChg>
      <pc:sldChg chg="modSp mod">
        <pc:chgData name="土田隼之" userId="e0609378-4a17-4694-a71b-0974ecc8b4e7" providerId="ADAL" clId="{F814CC0A-D4BF-4081-9CA5-2E1D261BE944}" dt="2021-11-04T15:33:01.499" v="3263" actId="20577"/>
        <pc:sldMkLst>
          <pc:docMk/>
          <pc:sldMk cId="1902924248" sldId="504"/>
        </pc:sldMkLst>
        <pc:spChg chg="mod">
          <ac:chgData name="土田隼之" userId="e0609378-4a17-4694-a71b-0974ecc8b4e7" providerId="ADAL" clId="{F814CC0A-D4BF-4081-9CA5-2E1D261BE944}" dt="2021-11-04T15:28:55.111" v="2948" actId="14100"/>
          <ac:spMkLst>
            <pc:docMk/>
            <pc:sldMk cId="1902924248" sldId="504"/>
            <ac:spMk id="2" creationId="{00000000-0000-0000-0000-000000000000}"/>
          </ac:spMkLst>
        </pc:spChg>
        <pc:spChg chg="mod">
          <ac:chgData name="土田隼之" userId="e0609378-4a17-4694-a71b-0974ecc8b4e7" providerId="ADAL" clId="{F814CC0A-D4BF-4081-9CA5-2E1D261BE944}" dt="2021-11-04T15:33:01.499" v="3263" actId="20577"/>
          <ac:spMkLst>
            <pc:docMk/>
            <pc:sldMk cId="1902924248" sldId="504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37:18.299" v="3673" actId="20577"/>
        <pc:sldMkLst>
          <pc:docMk/>
          <pc:sldMk cId="3535832010" sldId="505"/>
        </pc:sldMkLst>
        <pc:spChg chg="mod">
          <ac:chgData name="土田隼之" userId="e0609378-4a17-4694-a71b-0974ecc8b4e7" providerId="ADAL" clId="{F814CC0A-D4BF-4081-9CA5-2E1D261BE944}" dt="2021-11-04T15:37:18.299" v="3673" actId="20577"/>
          <ac:spMkLst>
            <pc:docMk/>
            <pc:sldMk cId="3535832010" sldId="505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39:40.258" v="4082" actId="20577"/>
        <pc:sldMkLst>
          <pc:docMk/>
          <pc:sldMk cId="3189118596" sldId="506"/>
        </pc:sldMkLst>
        <pc:spChg chg="mod">
          <ac:chgData name="土田隼之" userId="e0609378-4a17-4694-a71b-0974ecc8b4e7" providerId="ADAL" clId="{F814CC0A-D4BF-4081-9CA5-2E1D261BE944}" dt="2021-11-04T15:39:40.258" v="4082" actId="20577"/>
          <ac:spMkLst>
            <pc:docMk/>
            <pc:sldMk cId="3189118596" sldId="506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41:21.814" v="4469" actId="20577"/>
        <pc:sldMkLst>
          <pc:docMk/>
          <pc:sldMk cId="4095547559" sldId="507"/>
        </pc:sldMkLst>
        <pc:spChg chg="mod">
          <ac:chgData name="土田隼之" userId="e0609378-4a17-4694-a71b-0974ecc8b4e7" providerId="ADAL" clId="{F814CC0A-D4BF-4081-9CA5-2E1D261BE944}" dt="2021-11-04T15:41:21.814" v="4469" actId="20577"/>
          <ac:spMkLst>
            <pc:docMk/>
            <pc:sldMk cId="4095547559" sldId="507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47:59.529" v="5544" actId="20577"/>
        <pc:sldMkLst>
          <pc:docMk/>
          <pc:sldMk cId="2248887007" sldId="508"/>
        </pc:sldMkLst>
        <pc:spChg chg="mod">
          <ac:chgData name="土田隼之" userId="e0609378-4a17-4694-a71b-0974ecc8b4e7" providerId="ADAL" clId="{F814CC0A-D4BF-4081-9CA5-2E1D261BE944}" dt="2021-11-04T15:47:59.529" v="5544" actId="20577"/>
          <ac:spMkLst>
            <pc:docMk/>
            <pc:sldMk cId="2248887007" sldId="508"/>
            <ac:spMk id="3" creationId="{00000000-0000-0000-0000-000000000000}"/>
          </ac:spMkLst>
        </pc:spChg>
      </pc:sldChg>
      <pc:sldChg chg="modSp mod ord">
        <pc:chgData name="土田隼之" userId="e0609378-4a17-4694-a71b-0974ecc8b4e7" providerId="ADAL" clId="{F814CC0A-D4BF-4081-9CA5-2E1D261BE944}" dt="2021-11-04T15:45:55.990" v="5226" actId="20577"/>
        <pc:sldMkLst>
          <pc:docMk/>
          <pc:sldMk cId="2771942310" sldId="509"/>
        </pc:sldMkLst>
        <pc:spChg chg="mod">
          <ac:chgData name="土田隼之" userId="e0609378-4a17-4694-a71b-0974ecc8b4e7" providerId="ADAL" clId="{F814CC0A-D4BF-4081-9CA5-2E1D261BE944}" dt="2021-11-04T15:45:06.833" v="5075" actId="14100"/>
          <ac:spMkLst>
            <pc:docMk/>
            <pc:sldMk cId="2771942310" sldId="509"/>
            <ac:spMk id="2" creationId="{00000000-0000-0000-0000-000000000000}"/>
          </ac:spMkLst>
        </pc:spChg>
        <pc:spChg chg="mod">
          <ac:chgData name="土田隼之" userId="e0609378-4a17-4694-a71b-0974ecc8b4e7" providerId="ADAL" clId="{F814CC0A-D4BF-4081-9CA5-2E1D261BE944}" dt="2021-11-04T15:45:55.990" v="5226" actId="20577"/>
          <ac:spMkLst>
            <pc:docMk/>
            <pc:sldMk cId="2771942310" sldId="509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20:23.733" v="2353" actId="20577"/>
        <pc:sldMkLst>
          <pc:docMk/>
          <pc:sldMk cId="2388694071" sldId="510"/>
        </pc:sldMkLst>
        <pc:spChg chg="mod">
          <ac:chgData name="土田隼之" userId="e0609378-4a17-4694-a71b-0974ecc8b4e7" providerId="ADAL" clId="{F814CC0A-D4BF-4081-9CA5-2E1D261BE944}" dt="2021-11-04T15:20:23.733" v="2353" actId="20577"/>
          <ac:spMkLst>
            <pc:docMk/>
            <pc:sldMk cId="2388694071" sldId="510"/>
            <ac:spMk id="3" creationId="{00000000-0000-0000-0000-000000000000}"/>
          </ac:spMkLst>
        </pc:spChg>
      </pc:sldChg>
      <pc:sldChg chg="modSp mod ord">
        <pc:chgData name="土田隼之" userId="e0609378-4a17-4694-a71b-0974ecc8b4e7" providerId="ADAL" clId="{F814CC0A-D4BF-4081-9CA5-2E1D261BE944}" dt="2021-11-04T15:50:09.076" v="5986" actId="20577"/>
        <pc:sldMkLst>
          <pc:docMk/>
          <pc:sldMk cId="578771408" sldId="511"/>
        </pc:sldMkLst>
        <pc:spChg chg="mod">
          <ac:chgData name="土田隼之" userId="e0609378-4a17-4694-a71b-0974ecc8b4e7" providerId="ADAL" clId="{F814CC0A-D4BF-4081-9CA5-2E1D261BE944}" dt="2021-11-04T15:50:09.076" v="5986" actId="20577"/>
          <ac:spMkLst>
            <pc:docMk/>
            <pc:sldMk cId="578771408" sldId="511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52:11.813" v="6123" actId="20577"/>
        <pc:sldMkLst>
          <pc:docMk/>
          <pc:sldMk cId="1657799250" sldId="512"/>
        </pc:sldMkLst>
        <pc:spChg chg="mod">
          <ac:chgData name="土田隼之" userId="e0609378-4a17-4694-a71b-0974ecc8b4e7" providerId="ADAL" clId="{F814CC0A-D4BF-4081-9CA5-2E1D261BE944}" dt="2021-11-04T15:52:11.813" v="6123" actId="20577"/>
          <ac:spMkLst>
            <pc:docMk/>
            <pc:sldMk cId="1657799250" sldId="512"/>
            <ac:spMk id="3" creationId="{00000000-0000-0000-0000-000000000000}"/>
          </ac:spMkLst>
        </pc:spChg>
      </pc:sldChg>
      <pc:sldChg chg="addSp delSp modSp mod">
        <pc:chgData name="土田隼之" userId="e0609378-4a17-4694-a71b-0974ecc8b4e7" providerId="ADAL" clId="{F814CC0A-D4BF-4081-9CA5-2E1D261BE944}" dt="2021-11-04T14:39:16.659" v="58" actId="14100"/>
        <pc:sldMkLst>
          <pc:docMk/>
          <pc:sldMk cId="265053405" sldId="513"/>
        </pc:sldMkLst>
        <pc:spChg chg="mod">
          <ac:chgData name="土田隼之" userId="e0609378-4a17-4694-a71b-0974ecc8b4e7" providerId="ADAL" clId="{F814CC0A-D4BF-4081-9CA5-2E1D261BE944}" dt="2021-11-04T14:33:43.971" v="24" actId="20577"/>
          <ac:spMkLst>
            <pc:docMk/>
            <pc:sldMk cId="265053405" sldId="513"/>
            <ac:spMk id="2" creationId="{00000000-0000-0000-0000-000000000000}"/>
          </ac:spMkLst>
        </pc:spChg>
        <pc:spChg chg="del">
          <ac:chgData name="土田隼之" userId="e0609378-4a17-4694-a71b-0974ecc8b4e7" providerId="ADAL" clId="{F814CC0A-D4BF-4081-9CA5-2E1D261BE944}" dt="2021-11-04T14:35:27.445" v="25" actId="478"/>
          <ac:spMkLst>
            <pc:docMk/>
            <pc:sldMk cId="265053405" sldId="513"/>
            <ac:spMk id="3" creationId="{00000000-0000-0000-0000-000000000000}"/>
          </ac:spMkLst>
        </pc:spChg>
        <pc:spChg chg="add del mod">
          <ac:chgData name="土田隼之" userId="e0609378-4a17-4694-a71b-0974ecc8b4e7" providerId="ADAL" clId="{F814CC0A-D4BF-4081-9CA5-2E1D261BE944}" dt="2021-11-04T14:35:30.842" v="27" actId="478"/>
          <ac:spMkLst>
            <pc:docMk/>
            <pc:sldMk cId="265053405" sldId="513"/>
            <ac:spMk id="5" creationId="{23E9CE1C-CD1B-4F34-81EE-F6812ECE5DEF}"/>
          </ac:spMkLst>
        </pc:spChg>
        <pc:spChg chg="add mod">
          <ac:chgData name="土田隼之" userId="e0609378-4a17-4694-a71b-0974ecc8b4e7" providerId="ADAL" clId="{F814CC0A-D4BF-4081-9CA5-2E1D261BE944}" dt="2021-11-04T14:39:16.659" v="58" actId="14100"/>
          <ac:spMkLst>
            <pc:docMk/>
            <pc:sldMk cId="265053405" sldId="513"/>
            <ac:spMk id="12" creationId="{10EC438F-1D6A-4FFA-B462-B24D4D3F8280}"/>
          </ac:spMkLst>
        </pc:spChg>
        <pc:picChg chg="add mod modCrop">
          <ac:chgData name="土田隼之" userId="e0609378-4a17-4694-a71b-0974ecc8b4e7" providerId="ADAL" clId="{F814CC0A-D4BF-4081-9CA5-2E1D261BE944}" dt="2021-11-04T14:38:53.015" v="54" actId="1076"/>
          <ac:picMkLst>
            <pc:docMk/>
            <pc:sldMk cId="265053405" sldId="513"/>
            <ac:picMk id="7" creationId="{D94136CE-DF36-433F-9F0B-873308A2E6D0}"/>
          </ac:picMkLst>
        </pc:picChg>
        <pc:picChg chg="add del mod modCrop">
          <ac:chgData name="土田隼之" userId="e0609378-4a17-4694-a71b-0974ecc8b4e7" providerId="ADAL" clId="{F814CC0A-D4BF-4081-9CA5-2E1D261BE944}" dt="2021-11-04T14:36:46.606" v="42" actId="478"/>
          <ac:picMkLst>
            <pc:docMk/>
            <pc:sldMk cId="265053405" sldId="513"/>
            <ac:picMk id="8" creationId="{F79A9497-2BEA-484A-A101-B0DA0740911C}"/>
          </ac:picMkLst>
        </pc:picChg>
        <pc:picChg chg="add mod modCrop">
          <ac:chgData name="土田隼之" userId="e0609378-4a17-4694-a71b-0974ecc8b4e7" providerId="ADAL" clId="{F814CC0A-D4BF-4081-9CA5-2E1D261BE944}" dt="2021-11-04T14:38:54.734" v="55" actId="1076"/>
          <ac:picMkLst>
            <pc:docMk/>
            <pc:sldMk cId="265053405" sldId="513"/>
            <ac:picMk id="10" creationId="{A8457BEC-B1FF-4513-9A1C-BBD149635DEF}"/>
          </ac:picMkLst>
        </pc:picChg>
      </pc:sldChg>
      <pc:sldChg chg="addSp delSp modSp mod ord">
        <pc:chgData name="土田隼之" userId="e0609378-4a17-4694-a71b-0974ecc8b4e7" providerId="ADAL" clId="{F814CC0A-D4BF-4081-9CA5-2E1D261BE944}" dt="2021-11-04T15:28:00.689" v="2942"/>
        <pc:sldMkLst>
          <pc:docMk/>
          <pc:sldMk cId="811331120" sldId="514"/>
        </pc:sldMkLst>
        <pc:spChg chg="mod">
          <ac:chgData name="土田隼之" userId="e0609378-4a17-4694-a71b-0974ecc8b4e7" providerId="ADAL" clId="{F814CC0A-D4BF-4081-9CA5-2E1D261BE944}" dt="2021-11-04T14:39:31.082" v="75" actId="20577"/>
          <ac:spMkLst>
            <pc:docMk/>
            <pc:sldMk cId="811331120" sldId="514"/>
            <ac:spMk id="2" creationId="{00000000-0000-0000-0000-000000000000}"/>
          </ac:spMkLst>
        </pc:spChg>
        <pc:spChg chg="add mod">
          <ac:chgData name="土田隼之" userId="e0609378-4a17-4694-a71b-0974ecc8b4e7" providerId="ADAL" clId="{F814CC0A-D4BF-4081-9CA5-2E1D261BE944}" dt="2021-11-04T14:53:43.796" v="175"/>
          <ac:spMkLst>
            <pc:docMk/>
            <pc:sldMk cId="811331120" sldId="514"/>
            <ac:spMk id="3" creationId="{376193DE-82D1-4C8C-A741-6DF373566DD1}"/>
          </ac:spMkLst>
        </pc:spChg>
        <pc:spChg chg="add mod">
          <ac:chgData name="土田隼之" userId="e0609378-4a17-4694-a71b-0974ecc8b4e7" providerId="ADAL" clId="{F814CC0A-D4BF-4081-9CA5-2E1D261BE944}" dt="2021-11-04T14:41:59.055" v="88" actId="1076"/>
          <ac:spMkLst>
            <pc:docMk/>
            <pc:sldMk cId="811331120" sldId="514"/>
            <ac:spMk id="9" creationId="{F7C64941-FBBF-4052-8876-E6FEE09F2567}"/>
          </ac:spMkLst>
        </pc:spChg>
        <pc:spChg chg="del">
          <ac:chgData name="土田隼之" userId="e0609378-4a17-4694-a71b-0974ecc8b4e7" providerId="ADAL" clId="{F814CC0A-D4BF-4081-9CA5-2E1D261BE944}" dt="2021-11-04T14:39:38.743" v="77" actId="478"/>
          <ac:spMkLst>
            <pc:docMk/>
            <pc:sldMk cId="811331120" sldId="514"/>
            <ac:spMk id="12" creationId="{10EC438F-1D6A-4FFA-B462-B24D4D3F8280}"/>
          </ac:spMkLst>
        </pc:spChg>
        <pc:picChg chg="add mod">
          <ac:chgData name="土田隼之" userId="e0609378-4a17-4694-a71b-0974ecc8b4e7" providerId="ADAL" clId="{F814CC0A-D4BF-4081-9CA5-2E1D261BE944}" dt="2021-11-04T14:52:21.513" v="125" actId="1076"/>
          <ac:picMkLst>
            <pc:docMk/>
            <pc:sldMk cId="811331120" sldId="514"/>
            <ac:picMk id="4" creationId="{6DC1F7B0-86E2-4AF1-A983-562DFCC00C27}"/>
          </ac:picMkLst>
        </pc:picChg>
        <pc:picChg chg="del">
          <ac:chgData name="土田隼之" userId="e0609378-4a17-4694-a71b-0974ecc8b4e7" providerId="ADAL" clId="{F814CC0A-D4BF-4081-9CA5-2E1D261BE944}" dt="2021-11-04T14:41:01.751" v="78" actId="478"/>
          <ac:picMkLst>
            <pc:docMk/>
            <pc:sldMk cId="811331120" sldId="514"/>
            <ac:picMk id="7" creationId="{D94136CE-DF36-433F-9F0B-873308A2E6D0}"/>
          </ac:picMkLst>
        </pc:picChg>
        <pc:picChg chg="del">
          <ac:chgData name="土田隼之" userId="e0609378-4a17-4694-a71b-0974ecc8b4e7" providerId="ADAL" clId="{F814CC0A-D4BF-4081-9CA5-2E1D261BE944}" dt="2021-11-04T14:39:34.678" v="76" actId="478"/>
          <ac:picMkLst>
            <pc:docMk/>
            <pc:sldMk cId="811331120" sldId="514"/>
            <ac:picMk id="10" creationId="{A8457BEC-B1FF-4513-9A1C-BBD149635DEF}"/>
          </ac:picMkLst>
        </pc:picChg>
      </pc:sldChg>
      <pc:sldChg chg="addSp delSp modSp mod">
        <pc:chgData name="土田隼之" userId="e0609378-4a17-4694-a71b-0974ecc8b4e7" providerId="ADAL" clId="{F814CC0A-D4BF-4081-9CA5-2E1D261BE944}" dt="2021-11-04T14:58:31.166" v="204" actId="1076"/>
        <pc:sldMkLst>
          <pc:docMk/>
          <pc:sldMk cId="542214569" sldId="515"/>
        </pc:sldMkLst>
        <pc:spChg chg="mod">
          <ac:chgData name="土田隼之" userId="e0609378-4a17-4694-a71b-0974ecc8b4e7" providerId="ADAL" clId="{F814CC0A-D4BF-4081-9CA5-2E1D261BE944}" dt="2021-11-04T14:57:47.984" v="195" actId="20577"/>
          <ac:spMkLst>
            <pc:docMk/>
            <pc:sldMk cId="542214569" sldId="515"/>
            <ac:spMk id="2" creationId="{00000000-0000-0000-0000-000000000000}"/>
          </ac:spMkLst>
        </pc:spChg>
        <pc:spChg chg="del">
          <ac:chgData name="土田隼之" userId="e0609378-4a17-4694-a71b-0974ecc8b4e7" providerId="ADAL" clId="{F814CC0A-D4BF-4081-9CA5-2E1D261BE944}" dt="2021-11-04T14:58:10.578" v="201" actId="478"/>
          <ac:spMkLst>
            <pc:docMk/>
            <pc:sldMk cId="542214569" sldId="515"/>
            <ac:spMk id="3" creationId="{376193DE-82D1-4C8C-A741-6DF373566DD1}"/>
          </ac:spMkLst>
        </pc:spChg>
        <pc:spChg chg="del">
          <ac:chgData name="土田隼之" userId="e0609378-4a17-4694-a71b-0974ecc8b4e7" providerId="ADAL" clId="{F814CC0A-D4BF-4081-9CA5-2E1D261BE944}" dt="2021-11-04T14:58:26.501" v="203" actId="478"/>
          <ac:spMkLst>
            <pc:docMk/>
            <pc:sldMk cId="542214569" sldId="515"/>
            <ac:spMk id="9" creationId="{F7C64941-FBBF-4052-8876-E6FEE09F2567}"/>
          </ac:spMkLst>
        </pc:spChg>
        <pc:spChg chg="add mod">
          <ac:chgData name="土田隼之" userId="e0609378-4a17-4694-a71b-0974ecc8b4e7" providerId="ADAL" clId="{F814CC0A-D4BF-4081-9CA5-2E1D261BE944}" dt="2021-11-04T14:58:31.166" v="204" actId="1076"/>
          <ac:spMkLst>
            <pc:docMk/>
            <pc:sldMk cId="542214569" sldId="515"/>
            <ac:spMk id="10" creationId="{FFCBBC19-CF80-418E-AB97-326E46024DEE}"/>
          </ac:spMkLst>
        </pc:spChg>
        <pc:picChg chg="del">
          <ac:chgData name="土田隼之" userId="e0609378-4a17-4694-a71b-0974ecc8b4e7" providerId="ADAL" clId="{F814CC0A-D4BF-4081-9CA5-2E1D261BE944}" dt="2021-11-04T14:57:49.707" v="196" actId="478"/>
          <ac:picMkLst>
            <pc:docMk/>
            <pc:sldMk cId="542214569" sldId="515"/>
            <ac:picMk id="4" creationId="{6DC1F7B0-86E2-4AF1-A983-562DFCC00C27}"/>
          </ac:picMkLst>
        </pc:picChg>
        <pc:picChg chg="add mod">
          <ac:chgData name="土田隼之" userId="e0609378-4a17-4694-a71b-0974ecc8b4e7" providerId="ADAL" clId="{F814CC0A-D4BF-4081-9CA5-2E1D261BE944}" dt="2021-11-04T14:58:07.778" v="200" actId="1076"/>
          <ac:picMkLst>
            <pc:docMk/>
            <pc:sldMk cId="542214569" sldId="515"/>
            <ac:picMk id="6" creationId="{D1D54FE4-D2D5-4AC5-8CDB-49130EF0AE61}"/>
          </ac:picMkLst>
        </pc:picChg>
      </pc:sldChg>
      <pc:sldChg chg="modSp mod">
        <pc:chgData name="土田隼之" userId="e0609378-4a17-4694-a71b-0974ecc8b4e7" providerId="ADAL" clId="{F814CC0A-D4BF-4081-9CA5-2E1D261BE944}" dt="2021-11-04T15:23:09.750" v="2787" actId="20577"/>
        <pc:sldMkLst>
          <pc:docMk/>
          <pc:sldMk cId="1615369316" sldId="516"/>
        </pc:sldMkLst>
        <pc:spChg chg="mod">
          <ac:chgData name="土田隼之" userId="e0609378-4a17-4694-a71b-0974ecc8b4e7" providerId="ADAL" clId="{F814CC0A-D4BF-4081-9CA5-2E1D261BE944}" dt="2021-11-04T15:23:09.750" v="2787" actId="20577"/>
          <ac:spMkLst>
            <pc:docMk/>
            <pc:sldMk cId="1615369316" sldId="516"/>
            <ac:spMk id="2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26:15.079" v="2828" actId="1076"/>
        <pc:sldMkLst>
          <pc:docMk/>
          <pc:sldMk cId="2029623090" sldId="517"/>
        </pc:sldMkLst>
        <pc:spChg chg="mod">
          <ac:chgData name="土田隼之" userId="e0609378-4a17-4694-a71b-0974ecc8b4e7" providerId="ADAL" clId="{F814CC0A-D4BF-4081-9CA5-2E1D261BE944}" dt="2021-11-04T15:26:15.079" v="2828" actId="1076"/>
          <ac:spMkLst>
            <pc:docMk/>
            <pc:sldMk cId="2029623090" sldId="517"/>
            <ac:spMk id="5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27:24.681" v="2935" actId="20577"/>
        <pc:sldMkLst>
          <pc:docMk/>
          <pc:sldMk cId="4006162451" sldId="518"/>
        </pc:sldMkLst>
        <pc:spChg chg="mod">
          <ac:chgData name="土田隼之" userId="e0609378-4a17-4694-a71b-0974ecc8b4e7" providerId="ADAL" clId="{F814CC0A-D4BF-4081-9CA5-2E1D261BE944}" dt="2021-11-04T15:27:24.681" v="2935" actId="20577"/>
          <ac:spMkLst>
            <pc:docMk/>
            <pc:sldMk cId="4006162451" sldId="518"/>
            <ac:spMk id="3" creationId="{00000000-0000-0000-0000-000000000000}"/>
          </ac:spMkLst>
        </pc:spChg>
      </pc:sldChg>
      <pc:sldChg chg="delSp modSp mod">
        <pc:chgData name="土田隼之" userId="e0609378-4a17-4694-a71b-0974ecc8b4e7" providerId="ADAL" clId="{F814CC0A-D4BF-4081-9CA5-2E1D261BE944}" dt="2021-11-04T15:27:50.849" v="2940" actId="207"/>
        <pc:sldMkLst>
          <pc:docMk/>
          <pc:sldMk cId="1149509818" sldId="519"/>
        </pc:sldMkLst>
        <pc:spChg chg="mod">
          <ac:chgData name="土田隼之" userId="e0609378-4a17-4694-a71b-0974ecc8b4e7" providerId="ADAL" clId="{F814CC0A-D4BF-4081-9CA5-2E1D261BE944}" dt="2021-11-04T15:27:50.849" v="2940" actId="207"/>
          <ac:spMkLst>
            <pc:docMk/>
            <pc:sldMk cId="1149509818" sldId="519"/>
            <ac:spMk id="3" creationId="{00000000-0000-0000-0000-000000000000}"/>
          </ac:spMkLst>
        </pc:spChg>
        <pc:spChg chg="del">
          <ac:chgData name="土田隼之" userId="e0609378-4a17-4694-a71b-0974ecc8b4e7" providerId="ADAL" clId="{F814CC0A-D4BF-4081-9CA5-2E1D261BE944}" dt="2021-11-04T15:27:40.654" v="2936" actId="478"/>
          <ac:spMkLst>
            <pc:docMk/>
            <pc:sldMk cId="1149509818" sldId="519"/>
            <ac:spMk id="4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28:35.121" v="2946" actId="207"/>
        <pc:sldMkLst>
          <pc:docMk/>
          <pc:sldMk cId="377949494" sldId="520"/>
        </pc:sldMkLst>
        <pc:spChg chg="mod">
          <ac:chgData name="土田隼之" userId="e0609378-4a17-4694-a71b-0974ecc8b4e7" providerId="ADAL" clId="{F814CC0A-D4BF-4081-9CA5-2E1D261BE944}" dt="2021-11-04T15:28:35.121" v="2946" actId="207"/>
          <ac:spMkLst>
            <pc:docMk/>
            <pc:sldMk cId="377949494" sldId="520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35:17.014" v="3467" actId="20577"/>
        <pc:sldMkLst>
          <pc:docMk/>
          <pc:sldMk cId="1178873206" sldId="521"/>
        </pc:sldMkLst>
        <pc:spChg chg="mod">
          <ac:chgData name="土田隼之" userId="e0609378-4a17-4694-a71b-0974ecc8b4e7" providerId="ADAL" clId="{F814CC0A-D4BF-4081-9CA5-2E1D261BE944}" dt="2021-11-04T15:35:17.014" v="3467" actId="20577"/>
          <ac:spMkLst>
            <pc:docMk/>
            <pc:sldMk cId="1178873206" sldId="521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50:48.388" v="6015" actId="20577"/>
        <pc:sldMkLst>
          <pc:docMk/>
          <pc:sldMk cId="1829502445" sldId="522"/>
        </pc:sldMkLst>
        <pc:spChg chg="mod">
          <ac:chgData name="土田隼之" userId="e0609378-4a17-4694-a71b-0974ecc8b4e7" providerId="ADAL" clId="{F814CC0A-D4BF-4081-9CA5-2E1D261BE944}" dt="2021-11-04T15:50:31.292" v="6014" actId="20577"/>
          <ac:spMkLst>
            <pc:docMk/>
            <pc:sldMk cId="1829502445" sldId="522"/>
            <ac:spMk id="2" creationId="{00000000-0000-0000-0000-000000000000}"/>
          </ac:spMkLst>
        </pc:spChg>
        <pc:spChg chg="mod">
          <ac:chgData name="土田隼之" userId="e0609378-4a17-4694-a71b-0974ecc8b4e7" providerId="ADAL" clId="{F814CC0A-D4BF-4081-9CA5-2E1D261BE944}" dt="2021-11-04T15:50:48.388" v="6015" actId="20577"/>
          <ac:spMkLst>
            <pc:docMk/>
            <pc:sldMk cId="1829502445" sldId="522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F814CC0A-D4BF-4081-9CA5-2E1D261BE944}" dt="2021-11-04T15:51:41.691" v="6055" actId="20577"/>
        <pc:sldMkLst>
          <pc:docMk/>
          <pc:sldMk cId="2383449110" sldId="523"/>
        </pc:sldMkLst>
        <pc:spChg chg="mod">
          <ac:chgData name="土田隼之" userId="e0609378-4a17-4694-a71b-0974ecc8b4e7" providerId="ADAL" clId="{F814CC0A-D4BF-4081-9CA5-2E1D261BE944}" dt="2021-11-04T15:51:41.691" v="6055" actId="20577"/>
          <ac:spMkLst>
            <pc:docMk/>
            <pc:sldMk cId="2383449110" sldId="523"/>
            <ac:spMk id="2" creationId="{00000000-0000-0000-0000-000000000000}"/>
          </ac:spMkLst>
        </pc:spChg>
      </pc:sldChg>
    </pc:docChg>
  </pc:docChgLst>
  <pc:docChgLst>
    <pc:chgData name="土田 隼之@明石高専" userId="e0609378-4a17-4694-a71b-0974ecc8b4e7" providerId="ADAL" clId="{813439A8-7977-4994-AAD3-27933C9FC4A0}"/>
    <pc:docChg chg="undo redo custSel addSld delSld modSld sldOrd">
      <pc:chgData name="土田 隼之@明石高専" userId="e0609378-4a17-4694-a71b-0974ecc8b4e7" providerId="ADAL" clId="{813439A8-7977-4994-AAD3-27933C9FC4A0}" dt="2022-06-29T16:52:35.702" v="7463" actId="20577"/>
      <pc:docMkLst>
        <pc:docMk/>
      </pc:docMkLst>
      <pc:sldChg chg="modSp mod">
        <pc:chgData name="土田 隼之@明石高専" userId="e0609378-4a17-4694-a71b-0974ecc8b4e7" providerId="ADAL" clId="{813439A8-7977-4994-AAD3-27933C9FC4A0}" dt="2022-06-28T14:05:22.356" v="1" actId="20577"/>
        <pc:sldMkLst>
          <pc:docMk/>
          <pc:sldMk cId="1029087841" sldId="393"/>
        </pc:sldMkLst>
        <pc:spChg chg="mod">
          <ac:chgData name="土田 隼之@明石高専" userId="e0609378-4a17-4694-a71b-0974ecc8b4e7" providerId="ADAL" clId="{813439A8-7977-4994-AAD3-27933C9FC4A0}" dt="2022-06-28T14:05:22.356" v="1" actId="20577"/>
          <ac:spMkLst>
            <pc:docMk/>
            <pc:sldMk cId="1029087841" sldId="393"/>
            <ac:spMk id="2" creationId="{00000000-0000-0000-0000-000000000000}"/>
          </ac:spMkLst>
        </pc:spChg>
      </pc:sldChg>
      <pc:sldChg chg="modSp mod">
        <pc:chgData name="土田 隼之@明石高専" userId="e0609378-4a17-4694-a71b-0974ecc8b4e7" providerId="ADAL" clId="{813439A8-7977-4994-AAD3-27933C9FC4A0}" dt="2022-06-28T14:05:33.579" v="3" actId="1076"/>
        <pc:sldMkLst>
          <pc:docMk/>
          <pc:sldMk cId="2029623090" sldId="517"/>
        </pc:sldMkLst>
        <pc:spChg chg="mod">
          <ac:chgData name="土田 隼之@明石高専" userId="e0609378-4a17-4694-a71b-0974ecc8b4e7" providerId="ADAL" clId="{813439A8-7977-4994-AAD3-27933C9FC4A0}" dt="2022-06-28T14:05:33.579" v="3" actId="1076"/>
          <ac:spMkLst>
            <pc:docMk/>
            <pc:sldMk cId="2029623090" sldId="517"/>
            <ac:spMk id="5" creationId="{00000000-0000-0000-0000-000000000000}"/>
          </ac:spMkLst>
        </pc:spChg>
        <pc:spChg chg="mod">
          <ac:chgData name="土田 隼之@明石高専" userId="e0609378-4a17-4694-a71b-0974ecc8b4e7" providerId="ADAL" clId="{813439A8-7977-4994-AAD3-27933C9FC4A0}" dt="2022-06-28T14:05:29.990" v="2" actId="1076"/>
          <ac:spMkLst>
            <pc:docMk/>
            <pc:sldMk cId="2029623090" sldId="517"/>
            <ac:spMk id="6" creationId="{8B8AD149-073B-3DAC-F8BA-D31538EBE462}"/>
          </ac:spMkLst>
        </pc:spChg>
      </pc:sldChg>
      <pc:sldChg chg="del">
        <pc:chgData name="土田 隼之@明石高専" userId="e0609378-4a17-4694-a71b-0974ecc8b4e7" providerId="ADAL" clId="{813439A8-7977-4994-AAD3-27933C9FC4A0}" dt="2022-06-28T14:05:41.424" v="10" actId="47"/>
        <pc:sldMkLst>
          <pc:docMk/>
          <pc:sldMk cId="94259033" sldId="551"/>
        </pc:sldMkLst>
      </pc:sldChg>
      <pc:sldChg chg="del">
        <pc:chgData name="土田 隼之@明石高専" userId="e0609378-4a17-4694-a71b-0974ecc8b4e7" providerId="ADAL" clId="{813439A8-7977-4994-AAD3-27933C9FC4A0}" dt="2022-06-28T14:05:43.253" v="16" actId="47"/>
        <pc:sldMkLst>
          <pc:docMk/>
          <pc:sldMk cId="1673563429" sldId="565"/>
        </pc:sldMkLst>
      </pc:sldChg>
      <pc:sldChg chg="del">
        <pc:chgData name="土田 隼之@明石高専" userId="e0609378-4a17-4694-a71b-0974ecc8b4e7" providerId="ADAL" clId="{813439A8-7977-4994-AAD3-27933C9FC4A0}" dt="2022-06-28T14:05:41.120" v="9" actId="47"/>
        <pc:sldMkLst>
          <pc:docMk/>
          <pc:sldMk cId="325043776" sldId="572"/>
        </pc:sldMkLst>
      </pc:sldChg>
      <pc:sldChg chg="del">
        <pc:chgData name="土田 隼之@明石高専" userId="e0609378-4a17-4694-a71b-0974ecc8b4e7" providerId="ADAL" clId="{813439A8-7977-4994-AAD3-27933C9FC4A0}" dt="2022-06-28T14:05:44.169" v="19" actId="47"/>
        <pc:sldMkLst>
          <pc:docMk/>
          <pc:sldMk cId="2938965189" sldId="579"/>
        </pc:sldMkLst>
      </pc:sldChg>
      <pc:sldChg chg="del">
        <pc:chgData name="土田 隼之@明石高専" userId="e0609378-4a17-4694-a71b-0974ecc8b4e7" providerId="ADAL" clId="{813439A8-7977-4994-AAD3-27933C9FC4A0}" dt="2022-06-28T14:05:44.750" v="21" actId="47"/>
        <pc:sldMkLst>
          <pc:docMk/>
          <pc:sldMk cId="2966093406" sldId="590"/>
        </pc:sldMkLst>
      </pc:sldChg>
      <pc:sldChg chg="del">
        <pc:chgData name="土田 隼之@明石高専" userId="e0609378-4a17-4694-a71b-0974ecc8b4e7" providerId="ADAL" clId="{813439A8-7977-4994-AAD3-27933C9FC4A0}" dt="2022-06-28T14:05:40.443" v="7" actId="47"/>
        <pc:sldMkLst>
          <pc:docMk/>
          <pc:sldMk cId="956576063" sldId="612"/>
        </pc:sldMkLst>
      </pc:sldChg>
      <pc:sldChg chg="del">
        <pc:chgData name="土田 隼之@明石高専" userId="e0609378-4a17-4694-a71b-0974ecc8b4e7" providerId="ADAL" clId="{813439A8-7977-4994-AAD3-27933C9FC4A0}" dt="2022-06-28T14:05:45.083" v="22" actId="47"/>
        <pc:sldMkLst>
          <pc:docMk/>
          <pc:sldMk cId="717613779" sldId="619"/>
        </pc:sldMkLst>
      </pc:sldChg>
      <pc:sldChg chg="delSp modSp add del mod ord">
        <pc:chgData name="土田 隼之@明石高専" userId="e0609378-4a17-4694-a71b-0974ecc8b4e7" providerId="ADAL" clId="{813439A8-7977-4994-AAD3-27933C9FC4A0}" dt="2022-06-28T15:21:22.695" v="2064" actId="20577"/>
        <pc:sldMkLst>
          <pc:docMk/>
          <pc:sldMk cId="3248269850" sldId="623"/>
        </pc:sldMkLst>
        <pc:spChg chg="mod">
          <ac:chgData name="土田 隼之@明石高専" userId="e0609378-4a17-4694-a71b-0974ecc8b4e7" providerId="ADAL" clId="{813439A8-7977-4994-AAD3-27933C9FC4A0}" dt="2022-06-28T15:21:22.695" v="2064" actId="20577"/>
          <ac:spMkLst>
            <pc:docMk/>
            <pc:sldMk cId="3248269850" sldId="623"/>
            <ac:spMk id="2" creationId="{198735A7-1DE2-470C-8CDD-06E5C4E37E34}"/>
          </ac:spMkLst>
        </pc:spChg>
        <pc:spChg chg="mod">
          <ac:chgData name="土田 隼之@明石高専" userId="e0609378-4a17-4694-a71b-0974ecc8b4e7" providerId="ADAL" clId="{813439A8-7977-4994-AAD3-27933C9FC4A0}" dt="2022-06-28T14:31:24.072" v="1053" actId="20577"/>
          <ac:spMkLst>
            <pc:docMk/>
            <pc:sldMk cId="3248269850" sldId="623"/>
            <ac:spMk id="3" creationId="{928224E0-82BD-4FD0-B812-5EF091AE8744}"/>
          </ac:spMkLst>
        </pc:spChg>
        <pc:spChg chg="del mod">
          <ac:chgData name="土田 隼之@明石高専" userId="e0609378-4a17-4694-a71b-0974ecc8b4e7" providerId="ADAL" clId="{813439A8-7977-4994-AAD3-27933C9FC4A0}" dt="2022-06-28T14:31:07.553" v="985" actId="478"/>
          <ac:spMkLst>
            <pc:docMk/>
            <pc:sldMk cId="3248269850" sldId="623"/>
            <ac:spMk id="5" creationId="{00000000-0000-0000-0000-000000000000}"/>
          </ac:spMkLst>
        </pc:spChg>
      </pc:sldChg>
      <pc:sldChg chg="del">
        <pc:chgData name="土田 隼之@明石高専" userId="e0609378-4a17-4694-a71b-0974ecc8b4e7" providerId="ADAL" clId="{813439A8-7977-4994-AAD3-27933C9FC4A0}" dt="2022-06-28T14:05:38.921" v="4" actId="47"/>
        <pc:sldMkLst>
          <pc:docMk/>
          <pc:sldMk cId="4203931646" sldId="675"/>
        </pc:sldMkLst>
      </pc:sldChg>
      <pc:sldChg chg="del">
        <pc:chgData name="土田 隼之@明石高専" userId="e0609378-4a17-4694-a71b-0974ecc8b4e7" providerId="ADAL" clId="{813439A8-7977-4994-AAD3-27933C9FC4A0}" dt="2022-06-28T14:05:39.472" v="5" actId="47"/>
        <pc:sldMkLst>
          <pc:docMk/>
          <pc:sldMk cId="2269652142" sldId="676"/>
        </pc:sldMkLst>
      </pc:sldChg>
      <pc:sldChg chg="del">
        <pc:chgData name="土田 隼之@明石高専" userId="e0609378-4a17-4694-a71b-0974ecc8b4e7" providerId="ADAL" clId="{813439A8-7977-4994-AAD3-27933C9FC4A0}" dt="2022-06-28T14:05:42.919" v="15" actId="47"/>
        <pc:sldMkLst>
          <pc:docMk/>
          <pc:sldMk cId="1412783021" sldId="677"/>
        </pc:sldMkLst>
      </pc:sldChg>
      <pc:sldChg chg="del">
        <pc:chgData name="土田 隼之@明石高専" userId="e0609378-4a17-4694-a71b-0974ecc8b4e7" providerId="ADAL" clId="{813439A8-7977-4994-AAD3-27933C9FC4A0}" dt="2022-06-28T14:05:43.826" v="18" actId="47"/>
        <pc:sldMkLst>
          <pc:docMk/>
          <pc:sldMk cId="3016675512" sldId="678"/>
        </pc:sldMkLst>
      </pc:sldChg>
      <pc:sldChg chg="del">
        <pc:chgData name="土田 隼之@明石高専" userId="e0609378-4a17-4694-a71b-0974ecc8b4e7" providerId="ADAL" clId="{813439A8-7977-4994-AAD3-27933C9FC4A0}" dt="2022-06-28T14:05:39.970" v="6" actId="47"/>
        <pc:sldMkLst>
          <pc:docMk/>
          <pc:sldMk cId="694876340" sldId="680"/>
        </pc:sldMkLst>
      </pc:sldChg>
      <pc:sldChg chg="del">
        <pc:chgData name="土田 隼之@明石高専" userId="e0609378-4a17-4694-a71b-0974ecc8b4e7" providerId="ADAL" clId="{813439A8-7977-4994-AAD3-27933C9FC4A0}" dt="2022-06-28T14:05:41.725" v="11" actId="47"/>
        <pc:sldMkLst>
          <pc:docMk/>
          <pc:sldMk cId="1359942659" sldId="681"/>
        </pc:sldMkLst>
      </pc:sldChg>
      <pc:sldChg chg="del">
        <pc:chgData name="土田 隼之@明石高専" userId="e0609378-4a17-4694-a71b-0974ecc8b4e7" providerId="ADAL" clId="{813439A8-7977-4994-AAD3-27933C9FC4A0}" dt="2022-06-28T14:05:40.793" v="8" actId="47"/>
        <pc:sldMkLst>
          <pc:docMk/>
          <pc:sldMk cId="628188376" sldId="683"/>
        </pc:sldMkLst>
      </pc:sldChg>
      <pc:sldChg chg="del">
        <pc:chgData name="土田 隼之@明石高専" userId="e0609378-4a17-4694-a71b-0974ecc8b4e7" providerId="ADAL" clId="{813439A8-7977-4994-AAD3-27933C9FC4A0}" dt="2022-06-28T14:05:42" v="12" actId="47"/>
        <pc:sldMkLst>
          <pc:docMk/>
          <pc:sldMk cId="4074703435" sldId="684"/>
        </pc:sldMkLst>
      </pc:sldChg>
      <pc:sldChg chg="del">
        <pc:chgData name="土田 隼之@明石高専" userId="e0609378-4a17-4694-a71b-0974ecc8b4e7" providerId="ADAL" clId="{813439A8-7977-4994-AAD3-27933C9FC4A0}" dt="2022-06-28T14:05:42.225" v="13" actId="47"/>
        <pc:sldMkLst>
          <pc:docMk/>
          <pc:sldMk cId="3880762486" sldId="685"/>
        </pc:sldMkLst>
      </pc:sldChg>
      <pc:sldChg chg="del">
        <pc:chgData name="土田 隼之@明石高専" userId="e0609378-4a17-4694-a71b-0974ecc8b4e7" providerId="ADAL" clId="{813439A8-7977-4994-AAD3-27933C9FC4A0}" dt="2022-06-28T14:05:42.495" v="14" actId="47"/>
        <pc:sldMkLst>
          <pc:docMk/>
          <pc:sldMk cId="2056382371" sldId="686"/>
        </pc:sldMkLst>
      </pc:sldChg>
      <pc:sldChg chg="del">
        <pc:chgData name="土田 隼之@明石高専" userId="e0609378-4a17-4694-a71b-0974ecc8b4e7" providerId="ADAL" clId="{813439A8-7977-4994-AAD3-27933C9FC4A0}" dt="2022-06-28T14:05:44.462" v="20" actId="47"/>
        <pc:sldMkLst>
          <pc:docMk/>
          <pc:sldMk cId="287262325" sldId="688"/>
        </pc:sldMkLst>
      </pc:sldChg>
      <pc:sldChg chg="del">
        <pc:chgData name="土田 隼之@明石高専" userId="e0609378-4a17-4694-a71b-0974ecc8b4e7" providerId="ADAL" clId="{813439A8-7977-4994-AAD3-27933C9FC4A0}" dt="2022-06-28T14:05:43.560" v="17" actId="47"/>
        <pc:sldMkLst>
          <pc:docMk/>
          <pc:sldMk cId="237938288" sldId="689"/>
        </pc:sldMkLst>
      </pc:sldChg>
      <pc:sldChg chg="modSp add del mod">
        <pc:chgData name="土田 隼之@明石高専" userId="e0609378-4a17-4694-a71b-0974ecc8b4e7" providerId="ADAL" clId="{813439A8-7977-4994-AAD3-27933C9FC4A0}" dt="2022-06-28T14:30:42.990" v="980" actId="20577"/>
        <pc:sldMkLst>
          <pc:docMk/>
          <pc:sldMk cId="551235003" sldId="690"/>
        </pc:sldMkLst>
        <pc:spChg chg="mod">
          <ac:chgData name="土田 隼之@明石高専" userId="e0609378-4a17-4694-a71b-0974ecc8b4e7" providerId="ADAL" clId="{813439A8-7977-4994-AAD3-27933C9FC4A0}" dt="2022-06-28T14:30:42.990" v="980" actId="20577"/>
          <ac:spMkLst>
            <pc:docMk/>
            <pc:sldMk cId="551235003" sldId="690"/>
            <ac:spMk id="2" creationId="{198735A7-1DE2-470C-8CDD-06E5C4E37E34}"/>
          </ac:spMkLst>
        </pc:spChg>
      </pc:sldChg>
      <pc:sldChg chg="add del">
        <pc:chgData name="土田 隼之@明石高専" userId="e0609378-4a17-4694-a71b-0974ecc8b4e7" providerId="ADAL" clId="{813439A8-7977-4994-AAD3-27933C9FC4A0}" dt="2022-06-28T14:31:36.961" v="1056" actId="47"/>
        <pc:sldMkLst>
          <pc:docMk/>
          <pc:sldMk cId="1992266218" sldId="691"/>
        </pc:sldMkLst>
      </pc:sldChg>
      <pc:sldChg chg="del">
        <pc:chgData name="土田 隼之@明石高専" userId="e0609378-4a17-4694-a71b-0974ecc8b4e7" providerId="ADAL" clId="{813439A8-7977-4994-AAD3-27933C9FC4A0}" dt="2022-06-28T14:05:45.361" v="23" actId="47"/>
        <pc:sldMkLst>
          <pc:docMk/>
          <pc:sldMk cId="1657969300" sldId="692"/>
        </pc:sldMkLst>
      </pc:sldChg>
      <pc:sldChg chg="new">
        <pc:chgData name="土田 隼之@明石高専" userId="e0609378-4a17-4694-a71b-0974ecc8b4e7" providerId="ADAL" clId="{813439A8-7977-4994-AAD3-27933C9FC4A0}" dt="2022-06-28T14:10:19.277" v="32" actId="680"/>
        <pc:sldMkLst>
          <pc:docMk/>
          <pc:sldMk cId="3664962242" sldId="692"/>
        </pc:sldMkLst>
      </pc:sldChg>
      <pc:sldChg chg="del">
        <pc:chgData name="土田 隼之@明石高専" userId="e0609378-4a17-4694-a71b-0974ecc8b4e7" providerId="ADAL" clId="{813439A8-7977-4994-AAD3-27933C9FC4A0}" dt="2022-06-28T14:05:45.704" v="24" actId="47"/>
        <pc:sldMkLst>
          <pc:docMk/>
          <pc:sldMk cId="1496712897" sldId="693"/>
        </pc:sldMkLst>
      </pc:sldChg>
      <pc:sldChg chg="addSp delSp modSp mod">
        <pc:chgData name="土田 隼之@明石高専" userId="e0609378-4a17-4694-a71b-0974ecc8b4e7" providerId="ADAL" clId="{813439A8-7977-4994-AAD3-27933C9FC4A0}" dt="2022-06-29T15:13:02.359" v="2899" actId="20577"/>
        <pc:sldMkLst>
          <pc:docMk/>
          <pc:sldMk cId="3243435804" sldId="693"/>
        </pc:sldMkLst>
        <pc:spChg chg="mod">
          <ac:chgData name="土田 隼之@明石高専" userId="e0609378-4a17-4694-a71b-0974ecc8b4e7" providerId="ADAL" clId="{813439A8-7977-4994-AAD3-27933C9FC4A0}" dt="2022-06-28T14:10:42.019" v="79" actId="20577"/>
          <ac:spMkLst>
            <pc:docMk/>
            <pc:sldMk cId="3243435804" sldId="693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813439A8-7977-4994-AAD3-27933C9FC4A0}" dt="2022-06-29T14:56:41.706" v="2205" actId="1076"/>
          <ac:spMkLst>
            <pc:docMk/>
            <pc:sldMk cId="3243435804" sldId="693"/>
            <ac:spMk id="3" creationId="{00000000-0000-0000-0000-000000000000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5" creationId="{629F43E4-481D-C8C5-BACF-35791556CC73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6" creationId="{D5EE8157-081F-9855-E655-E47E7748C1F3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7" creationId="{E3F6627C-BEF7-87D6-59A3-6BCC7AD65F43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8" creationId="{876A5DAD-2CA6-096A-42E7-23E01A3D00FD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9" creationId="{8A14E67C-78BA-C202-BD04-C54A5B963FAD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10" creationId="{4B9715E4-9244-D146-FD63-4EF68EBE4940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11" creationId="{CCEAB1D9-C3CF-F652-AF97-700940E8F81B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12" creationId="{D9D8CC68-D998-A637-233D-8579F03C9C72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13" creationId="{F6448A91-C391-FB06-D75F-318D3E53DADA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14" creationId="{719722E7-3A98-F110-35F6-DC6FE7192F88}"/>
          </ac:spMkLst>
        </pc:spChg>
        <pc:spChg chg="del">
          <ac:chgData name="土田 隼之@明石高専" userId="e0609378-4a17-4694-a71b-0974ecc8b4e7" providerId="ADAL" clId="{813439A8-7977-4994-AAD3-27933C9FC4A0}" dt="2022-06-28T14:10:50.714" v="81" actId="478"/>
          <ac:spMkLst>
            <pc:docMk/>
            <pc:sldMk cId="3243435804" sldId="693"/>
            <ac:spMk id="15" creationId="{0A56B18E-3FE4-83F7-7311-816EBF4D0C41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16" creationId="{65E333D8-2A5E-2B15-0EB5-53A2434FBACA}"/>
          </ac:spMkLst>
        </pc:spChg>
        <pc:spChg chg="del">
          <ac:chgData name="土田 隼之@明石高専" userId="e0609378-4a17-4694-a71b-0974ecc8b4e7" providerId="ADAL" clId="{813439A8-7977-4994-AAD3-27933C9FC4A0}" dt="2022-06-28T14:10:47.878" v="80" actId="478"/>
          <ac:spMkLst>
            <pc:docMk/>
            <pc:sldMk cId="3243435804" sldId="693"/>
            <ac:spMk id="17" creationId="{A38A8589-5389-978D-E379-645F51043D07}"/>
          </ac:spMkLst>
        </pc:spChg>
        <pc:spChg chg="del">
          <ac:chgData name="土田 隼之@明石高専" userId="e0609378-4a17-4694-a71b-0974ecc8b4e7" providerId="ADAL" clId="{813439A8-7977-4994-AAD3-27933C9FC4A0}" dt="2022-06-28T14:10:28.253" v="33" actId="478"/>
          <ac:spMkLst>
            <pc:docMk/>
            <pc:sldMk cId="3243435804" sldId="693"/>
            <ac:spMk id="18" creationId="{746365DE-5FF5-2E53-209A-5868C1CEFE40}"/>
          </ac:spMkLst>
        </pc:spChg>
        <pc:spChg chg="add mod">
          <ac:chgData name="土田 隼之@明石高専" userId="e0609378-4a17-4694-a71b-0974ecc8b4e7" providerId="ADAL" clId="{813439A8-7977-4994-AAD3-27933C9FC4A0}" dt="2022-06-29T15:04:16.090" v="2629" actId="1076"/>
          <ac:spMkLst>
            <pc:docMk/>
            <pc:sldMk cId="3243435804" sldId="693"/>
            <ac:spMk id="19" creationId="{2BC7444C-041C-7171-4863-55C285C64EE4}"/>
          </ac:spMkLst>
        </pc:spChg>
        <pc:graphicFrameChg chg="add mod modGraphic">
          <ac:chgData name="土田 隼之@明石高専" userId="e0609378-4a17-4694-a71b-0974ecc8b4e7" providerId="ADAL" clId="{813439A8-7977-4994-AAD3-27933C9FC4A0}" dt="2022-06-29T15:13:02.359" v="2899" actId="20577"/>
          <ac:graphicFrameMkLst>
            <pc:docMk/>
            <pc:sldMk cId="3243435804" sldId="693"/>
            <ac:graphicFrameMk id="4" creationId="{9356232A-D8E8-ED85-60C6-345C02A598CE}"/>
          </ac:graphicFrameMkLst>
        </pc:graphicFrameChg>
      </pc:sldChg>
      <pc:sldChg chg="addSp delSp modSp del mod">
        <pc:chgData name="土田 隼之@明石高専" userId="e0609378-4a17-4694-a71b-0974ecc8b4e7" providerId="ADAL" clId="{813439A8-7977-4994-AAD3-27933C9FC4A0}" dt="2022-06-29T15:06:35.585" v="2651" actId="47"/>
        <pc:sldMkLst>
          <pc:docMk/>
          <pc:sldMk cId="316415770" sldId="694"/>
        </pc:sldMkLst>
        <pc:spChg chg="mod">
          <ac:chgData name="土田 隼之@明石高専" userId="e0609378-4a17-4694-a71b-0974ecc8b4e7" providerId="ADAL" clId="{813439A8-7977-4994-AAD3-27933C9FC4A0}" dt="2022-06-28T14:17:36.240" v="519" actId="20577"/>
          <ac:spMkLst>
            <pc:docMk/>
            <pc:sldMk cId="316415770" sldId="694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813439A8-7977-4994-AAD3-27933C9FC4A0}" dt="2022-06-28T14:24:11.329" v="973" actId="20577"/>
          <ac:spMkLst>
            <pc:docMk/>
            <pc:sldMk cId="316415770" sldId="694"/>
            <ac:spMk id="3" creationId="{00000000-0000-0000-0000-000000000000}"/>
          </ac:spMkLst>
        </pc:spChg>
        <pc:spChg chg="add del mod">
          <ac:chgData name="土田 隼之@明石高専" userId="e0609378-4a17-4694-a71b-0974ecc8b4e7" providerId="ADAL" clId="{813439A8-7977-4994-AAD3-27933C9FC4A0}" dt="2022-06-29T15:04:42.221" v="2632" actId="478"/>
          <ac:spMkLst>
            <pc:docMk/>
            <pc:sldMk cId="316415770" sldId="694"/>
            <ac:spMk id="4" creationId="{A5EB2830-4DE0-4F79-1ECE-38302E82381D}"/>
          </ac:spMkLst>
        </pc:spChg>
        <pc:spChg chg="add mod">
          <ac:chgData name="土田 隼之@明石高専" userId="e0609378-4a17-4694-a71b-0974ecc8b4e7" providerId="ADAL" clId="{813439A8-7977-4994-AAD3-27933C9FC4A0}" dt="2022-06-29T15:05:37.130" v="2647" actId="1076"/>
          <ac:spMkLst>
            <pc:docMk/>
            <pc:sldMk cId="316415770" sldId="694"/>
            <ac:spMk id="5" creationId="{CB0C54F3-9A82-E721-31F5-6EC0AFFAD612}"/>
          </ac:spMkLst>
        </pc:spChg>
        <pc:graphicFrameChg chg="add mod modGraphic">
          <ac:chgData name="土田 隼之@明石高専" userId="e0609378-4a17-4694-a71b-0974ecc8b4e7" providerId="ADAL" clId="{813439A8-7977-4994-AAD3-27933C9FC4A0}" dt="2022-06-29T15:05:29.010" v="2646" actId="1076"/>
          <ac:graphicFrameMkLst>
            <pc:docMk/>
            <pc:sldMk cId="316415770" sldId="694"/>
            <ac:graphicFrameMk id="6" creationId="{BAF5FE52-B319-80DE-9431-5BEE4267C352}"/>
          </ac:graphicFrameMkLst>
        </pc:graphicFrameChg>
      </pc:sldChg>
      <pc:sldChg chg="addSp modSp mod">
        <pc:chgData name="土田 隼之@明石高専" userId="e0609378-4a17-4694-a71b-0974ecc8b4e7" providerId="ADAL" clId="{813439A8-7977-4994-AAD3-27933C9FC4A0}" dt="2022-06-29T15:45:34.485" v="3765" actId="14100"/>
        <pc:sldMkLst>
          <pc:docMk/>
          <pc:sldMk cId="4024087864" sldId="695"/>
        </pc:sldMkLst>
        <pc:spChg chg="mod">
          <ac:chgData name="土田 隼之@明石高専" userId="e0609378-4a17-4694-a71b-0974ecc8b4e7" providerId="ADAL" clId="{813439A8-7977-4994-AAD3-27933C9FC4A0}" dt="2022-06-28T14:32:33.845" v="1113" actId="27636"/>
          <ac:spMkLst>
            <pc:docMk/>
            <pc:sldMk cId="4024087864" sldId="695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813439A8-7977-4994-AAD3-27933C9FC4A0}" dt="2022-06-29T15:36:43.927" v="3418" actId="20577"/>
          <ac:spMkLst>
            <pc:docMk/>
            <pc:sldMk cId="4024087864" sldId="695"/>
            <ac:spMk id="3" creationId="{00000000-0000-0000-0000-000000000000}"/>
          </ac:spMkLst>
        </pc:spChg>
        <pc:spChg chg="add mod">
          <ac:chgData name="土田 隼之@明石高専" userId="e0609378-4a17-4694-a71b-0974ecc8b4e7" providerId="ADAL" clId="{813439A8-7977-4994-AAD3-27933C9FC4A0}" dt="2022-06-29T15:38:07.968" v="3443" actId="14100"/>
          <ac:spMkLst>
            <pc:docMk/>
            <pc:sldMk cId="4024087864" sldId="695"/>
            <ac:spMk id="5" creationId="{87CFE5DB-F70C-288C-F3F4-53C8858B4623}"/>
          </ac:spMkLst>
        </pc:spChg>
        <pc:spChg chg="add mod">
          <ac:chgData name="土田 隼之@明石高専" userId="e0609378-4a17-4694-a71b-0974ecc8b4e7" providerId="ADAL" clId="{813439A8-7977-4994-AAD3-27933C9FC4A0}" dt="2022-06-29T15:41:52.856" v="3550"/>
          <ac:spMkLst>
            <pc:docMk/>
            <pc:sldMk cId="4024087864" sldId="695"/>
            <ac:spMk id="6" creationId="{C7BC3C20-EB1D-7AB4-2769-D612936698F9}"/>
          </ac:spMkLst>
        </pc:spChg>
        <pc:spChg chg="add mod">
          <ac:chgData name="土田 隼之@明石高専" userId="e0609378-4a17-4694-a71b-0974ecc8b4e7" providerId="ADAL" clId="{813439A8-7977-4994-AAD3-27933C9FC4A0}" dt="2022-06-29T15:42:38.175" v="3553" actId="14100"/>
          <ac:spMkLst>
            <pc:docMk/>
            <pc:sldMk cId="4024087864" sldId="695"/>
            <ac:spMk id="7" creationId="{8D6B9153-34EC-16D3-DA22-93FDAFCF15D0}"/>
          </ac:spMkLst>
        </pc:spChg>
        <pc:spChg chg="add mod">
          <ac:chgData name="土田 隼之@明石高専" userId="e0609378-4a17-4694-a71b-0974ecc8b4e7" providerId="ADAL" clId="{813439A8-7977-4994-AAD3-27933C9FC4A0}" dt="2022-06-29T15:44:32.993" v="3653" actId="207"/>
          <ac:spMkLst>
            <pc:docMk/>
            <pc:sldMk cId="4024087864" sldId="695"/>
            <ac:spMk id="8" creationId="{403F232C-CD7A-F14F-001C-98366CAC5A09}"/>
          </ac:spMkLst>
        </pc:spChg>
        <pc:spChg chg="add mod">
          <ac:chgData name="土田 隼之@明石高専" userId="e0609378-4a17-4694-a71b-0974ecc8b4e7" providerId="ADAL" clId="{813439A8-7977-4994-AAD3-27933C9FC4A0}" dt="2022-06-29T15:45:34.485" v="3765" actId="14100"/>
          <ac:spMkLst>
            <pc:docMk/>
            <pc:sldMk cId="4024087864" sldId="695"/>
            <ac:spMk id="9" creationId="{DE492FD0-C8A9-8A15-0F31-DFC2DD7DBBD7}"/>
          </ac:spMkLst>
        </pc:spChg>
        <pc:graphicFrameChg chg="add mod modGraphic">
          <ac:chgData name="土田 隼之@明石高専" userId="e0609378-4a17-4694-a71b-0974ecc8b4e7" providerId="ADAL" clId="{813439A8-7977-4994-AAD3-27933C9FC4A0}" dt="2022-06-29T15:43:00.914" v="3580" actId="122"/>
          <ac:graphicFrameMkLst>
            <pc:docMk/>
            <pc:sldMk cId="4024087864" sldId="695"/>
            <ac:graphicFrameMk id="4" creationId="{359B88CD-F83F-0999-2B87-97260756194D}"/>
          </ac:graphicFrameMkLst>
        </pc:graphicFrameChg>
      </pc:sldChg>
      <pc:sldChg chg="del">
        <pc:chgData name="土田 隼之@明石高専" userId="e0609378-4a17-4694-a71b-0974ecc8b4e7" providerId="ADAL" clId="{813439A8-7977-4994-AAD3-27933C9FC4A0}" dt="2022-06-28T14:05:46.285" v="25" actId="47"/>
        <pc:sldMkLst>
          <pc:docMk/>
          <pc:sldMk cId="2140717865" sldId="696"/>
        </pc:sldMkLst>
      </pc:sldChg>
      <pc:sldChg chg="addSp delSp modSp mod">
        <pc:chgData name="土田 隼之@明石高専" userId="e0609378-4a17-4694-a71b-0974ecc8b4e7" providerId="ADAL" clId="{813439A8-7977-4994-AAD3-27933C9FC4A0}" dt="2022-06-29T16:01:11.149" v="4244" actId="20577"/>
        <pc:sldMkLst>
          <pc:docMk/>
          <pc:sldMk cId="3574666385" sldId="696"/>
        </pc:sldMkLst>
        <pc:spChg chg="mod">
          <ac:chgData name="土田 隼之@明石高専" userId="e0609378-4a17-4694-a71b-0974ecc8b4e7" providerId="ADAL" clId="{813439A8-7977-4994-AAD3-27933C9FC4A0}" dt="2022-06-28T14:34:18.466" v="1166" actId="20577"/>
          <ac:spMkLst>
            <pc:docMk/>
            <pc:sldMk cId="3574666385" sldId="696"/>
            <ac:spMk id="2" creationId="{00000000-0000-0000-0000-000000000000}"/>
          </ac:spMkLst>
        </pc:spChg>
        <pc:spChg chg="del">
          <ac:chgData name="土田 隼之@明石高専" userId="e0609378-4a17-4694-a71b-0974ecc8b4e7" providerId="ADAL" clId="{813439A8-7977-4994-AAD3-27933C9FC4A0}" dt="2022-06-29T15:50:58.202" v="3972" actId="478"/>
          <ac:spMkLst>
            <pc:docMk/>
            <pc:sldMk cId="3574666385" sldId="696"/>
            <ac:spMk id="3" creationId="{00000000-0000-0000-0000-000000000000}"/>
          </ac:spMkLst>
        </pc:spChg>
        <pc:spChg chg="add mod">
          <ac:chgData name="土田 隼之@明石高専" userId="e0609378-4a17-4694-a71b-0974ecc8b4e7" providerId="ADAL" clId="{813439A8-7977-4994-AAD3-27933C9FC4A0}" dt="2022-06-29T15:52:51.401" v="4032" actId="1076"/>
          <ac:spMkLst>
            <pc:docMk/>
            <pc:sldMk cId="3574666385" sldId="696"/>
            <ac:spMk id="5" creationId="{21FF5FE9-FB87-2561-1DC3-0B6E995E55AF}"/>
          </ac:spMkLst>
        </pc:spChg>
        <pc:spChg chg="add del mod">
          <ac:chgData name="土田 隼之@明石高専" userId="e0609378-4a17-4694-a71b-0974ecc8b4e7" providerId="ADAL" clId="{813439A8-7977-4994-AAD3-27933C9FC4A0}" dt="2022-06-29T15:48:36.449" v="3769" actId="478"/>
          <ac:spMkLst>
            <pc:docMk/>
            <pc:sldMk cId="3574666385" sldId="696"/>
            <ac:spMk id="6" creationId="{DE926D16-675A-C07F-1F56-CD5D936A91A1}"/>
          </ac:spMkLst>
        </pc:spChg>
        <pc:spChg chg="add del mod">
          <ac:chgData name="土田 隼之@明石高専" userId="e0609378-4a17-4694-a71b-0974ecc8b4e7" providerId="ADAL" clId="{813439A8-7977-4994-AAD3-27933C9FC4A0}" dt="2022-06-29T15:51:05.438" v="3974" actId="478"/>
          <ac:spMkLst>
            <pc:docMk/>
            <pc:sldMk cId="3574666385" sldId="696"/>
            <ac:spMk id="7" creationId="{FEE10071-279C-441A-39DB-61B44672717F}"/>
          </ac:spMkLst>
        </pc:spChg>
        <pc:spChg chg="add del mod">
          <ac:chgData name="土田 隼之@明石高専" userId="e0609378-4a17-4694-a71b-0974ecc8b4e7" providerId="ADAL" clId="{813439A8-7977-4994-AAD3-27933C9FC4A0}" dt="2022-06-29T15:48:22.174" v="3767" actId="478"/>
          <ac:spMkLst>
            <pc:docMk/>
            <pc:sldMk cId="3574666385" sldId="696"/>
            <ac:spMk id="8" creationId="{15421465-20C0-B894-51B8-CD3EFFF10A6D}"/>
          </ac:spMkLst>
        </pc:spChg>
        <pc:spChg chg="add del mod">
          <ac:chgData name="土田 隼之@明石高専" userId="e0609378-4a17-4694-a71b-0974ecc8b4e7" providerId="ADAL" clId="{813439A8-7977-4994-AAD3-27933C9FC4A0}" dt="2022-06-29T15:48:25.414" v="3768" actId="478"/>
          <ac:spMkLst>
            <pc:docMk/>
            <pc:sldMk cId="3574666385" sldId="696"/>
            <ac:spMk id="9" creationId="{374EABA7-1970-3908-A0D8-1DDEFDE2B2B1}"/>
          </ac:spMkLst>
        </pc:spChg>
        <pc:spChg chg="add del mod">
          <ac:chgData name="土田 隼之@明石高専" userId="e0609378-4a17-4694-a71b-0974ecc8b4e7" providerId="ADAL" clId="{813439A8-7977-4994-AAD3-27933C9FC4A0}" dt="2022-06-29T15:51:01.521" v="3973" actId="478"/>
          <ac:spMkLst>
            <pc:docMk/>
            <pc:sldMk cId="3574666385" sldId="696"/>
            <ac:spMk id="11" creationId="{A680A3DE-070E-9BC2-5A23-AD4A0EFD5062}"/>
          </ac:spMkLst>
        </pc:spChg>
        <pc:graphicFrameChg chg="add mod modGraphic">
          <ac:chgData name="土田 隼之@明石高専" userId="e0609378-4a17-4694-a71b-0974ecc8b4e7" providerId="ADAL" clId="{813439A8-7977-4994-AAD3-27933C9FC4A0}" dt="2022-06-29T16:01:11.149" v="4244" actId="20577"/>
          <ac:graphicFrameMkLst>
            <pc:docMk/>
            <pc:sldMk cId="3574666385" sldId="696"/>
            <ac:graphicFrameMk id="4" creationId="{9A354EB1-E628-5F01-38BE-38990EC822EE}"/>
          </ac:graphicFrameMkLst>
        </pc:graphicFrameChg>
      </pc:sldChg>
      <pc:sldChg chg="addSp modSp mod">
        <pc:chgData name="土田 隼之@明石高専" userId="e0609378-4a17-4694-a71b-0974ecc8b4e7" providerId="ADAL" clId="{813439A8-7977-4994-AAD3-27933C9FC4A0}" dt="2022-06-29T15:34:27.986" v="3110" actId="14100"/>
        <pc:sldMkLst>
          <pc:docMk/>
          <pc:sldMk cId="1124232779" sldId="697"/>
        </pc:sldMkLst>
        <pc:spChg chg="mod">
          <ac:chgData name="土田 隼之@明石高専" userId="e0609378-4a17-4694-a71b-0974ecc8b4e7" providerId="ADAL" clId="{813439A8-7977-4994-AAD3-27933C9FC4A0}" dt="2022-06-28T14:35:19.777" v="1191" actId="20577"/>
          <ac:spMkLst>
            <pc:docMk/>
            <pc:sldMk cId="1124232779" sldId="697"/>
            <ac:spMk id="2" creationId="{00000000-0000-0000-0000-000000000000}"/>
          </ac:spMkLst>
        </pc:spChg>
        <pc:spChg chg="add mod">
          <ac:chgData name="土田 隼之@明石高専" userId="e0609378-4a17-4694-a71b-0974ecc8b4e7" providerId="ADAL" clId="{813439A8-7977-4994-AAD3-27933C9FC4A0}" dt="2022-06-29T15:32:15.206" v="3041" actId="14100"/>
          <ac:spMkLst>
            <pc:docMk/>
            <pc:sldMk cId="1124232779" sldId="697"/>
            <ac:spMk id="5" creationId="{ED1F4C4B-EF0C-A006-75D7-5CF7B1850ECC}"/>
          </ac:spMkLst>
        </pc:spChg>
        <pc:spChg chg="add mod">
          <ac:chgData name="土田 隼之@明石高専" userId="e0609378-4a17-4694-a71b-0974ecc8b4e7" providerId="ADAL" clId="{813439A8-7977-4994-AAD3-27933C9FC4A0}" dt="2022-06-29T15:34:27.986" v="3110" actId="14100"/>
          <ac:spMkLst>
            <pc:docMk/>
            <pc:sldMk cId="1124232779" sldId="697"/>
            <ac:spMk id="6" creationId="{41B48D67-B5DC-4CFE-F88F-A9B3F89B969E}"/>
          </ac:spMkLst>
        </pc:spChg>
        <pc:graphicFrameChg chg="add mod modGraphic">
          <ac:chgData name="土田 隼之@明石高専" userId="e0609378-4a17-4694-a71b-0974ecc8b4e7" providerId="ADAL" clId="{813439A8-7977-4994-AAD3-27933C9FC4A0}" dt="2022-06-29T15:32:32.931" v="3043" actId="122"/>
          <ac:graphicFrameMkLst>
            <pc:docMk/>
            <pc:sldMk cId="1124232779" sldId="697"/>
            <ac:graphicFrameMk id="4" creationId="{541998A4-5DBE-BC0C-2B96-2E52362D8B1C}"/>
          </ac:graphicFrameMkLst>
        </pc:graphicFrameChg>
      </pc:sldChg>
      <pc:sldChg chg="modSp del mod">
        <pc:chgData name="土田 隼之@明石高専" userId="e0609378-4a17-4694-a71b-0974ecc8b4e7" providerId="ADAL" clId="{813439A8-7977-4994-AAD3-27933C9FC4A0}" dt="2022-06-29T16:09:18.869" v="4452" actId="2696"/>
        <pc:sldMkLst>
          <pc:docMk/>
          <pc:sldMk cId="2323929986" sldId="698"/>
        </pc:sldMkLst>
        <pc:spChg chg="mod">
          <ac:chgData name="土田 隼之@明石高専" userId="e0609378-4a17-4694-a71b-0974ecc8b4e7" providerId="ADAL" clId="{813439A8-7977-4994-AAD3-27933C9FC4A0}" dt="2022-06-28T14:36:37.268" v="1248" actId="20577"/>
          <ac:spMkLst>
            <pc:docMk/>
            <pc:sldMk cId="2323929986" sldId="698"/>
            <ac:spMk id="2" creationId="{00000000-0000-0000-0000-000000000000}"/>
          </ac:spMkLst>
        </pc:spChg>
      </pc:sldChg>
      <pc:sldChg chg="modSp del mod">
        <pc:chgData name="土田 隼之@明石高専" userId="e0609378-4a17-4694-a71b-0974ecc8b4e7" providerId="ADAL" clId="{813439A8-7977-4994-AAD3-27933C9FC4A0}" dt="2022-06-29T16:09:18.869" v="4452" actId="2696"/>
        <pc:sldMkLst>
          <pc:docMk/>
          <pc:sldMk cId="3848310193" sldId="699"/>
        </pc:sldMkLst>
        <pc:spChg chg="mod">
          <ac:chgData name="土田 隼之@明石高専" userId="e0609378-4a17-4694-a71b-0974ecc8b4e7" providerId="ADAL" clId="{813439A8-7977-4994-AAD3-27933C9FC4A0}" dt="2022-06-28T14:37:33.640" v="1302" actId="20577"/>
          <ac:spMkLst>
            <pc:docMk/>
            <pc:sldMk cId="3848310193" sldId="699"/>
            <ac:spMk id="2" creationId="{00000000-0000-0000-0000-000000000000}"/>
          </ac:spMkLst>
        </pc:spChg>
      </pc:sldChg>
      <pc:sldChg chg="addSp modSp mod">
        <pc:chgData name="土田 隼之@明石高専" userId="e0609378-4a17-4694-a71b-0974ecc8b4e7" providerId="ADAL" clId="{813439A8-7977-4994-AAD3-27933C9FC4A0}" dt="2022-06-29T16:28:32.931" v="5442" actId="1076"/>
        <pc:sldMkLst>
          <pc:docMk/>
          <pc:sldMk cId="3623677861" sldId="700"/>
        </pc:sldMkLst>
        <pc:spChg chg="mod">
          <ac:chgData name="土田 隼之@明石高専" userId="e0609378-4a17-4694-a71b-0974ecc8b4e7" providerId="ADAL" clId="{813439A8-7977-4994-AAD3-27933C9FC4A0}" dt="2022-06-28T15:13:09.837" v="1377" actId="20577"/>
          <ac:spMkLst>
            <pc:docMk/>
            <pc:sldMk cId="3623677861" sldId="700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813439A8-7977-4994-AAD3-27933C9FC4A0}" dt="2022-06-28T15:18:14.202" v="1924" actId="20577"/>
          <ac:spMkLst>
            <pc:docMk/>
            <pc:sldMk cId="3623677861" sldId="700"/>
            <ac:spMk id="3" creationId="{00000000-0000-0000-0000-000000000000}"/>
          </ac:spMkLst>
        </pc:spChg>
        <pc:spChg chg="add mod">
          <ac:chgData name="土田 隼之@明石高専" userId="e0609378-4a17-4694-a71b-0974ecc8b4e7" providerId="ADAL" clId="{813439A8-7977-4994-AAD3-27933C9FC4A0}" dt="2022-06-29T16:26:53.835" v="5367" actId="1076"/>
          <ac:spMkLst>
            <pc:docMk/>
            <pc:sldMk cId="3623677861" sldId="700"/>
            <ac:spMk id="5" creationId="{D15265C7-925F-A519-83DF-521B9F071F56}"/>
          </ac:spMkLst>
        </pc:spChg>
        <pc:spChg chg="add mod">
          <ac:chgData name="土田 隼之@明石高専" userId="e0609378-4a17-4694-a71b-0974ecc8b4e7" providerId="ADAL" clId="{813439A8-7977-4994-AAD3-27933C9FC4A0}" dt="2022-06-29T16:26:53.835" v="5367" actId="1076"/>
          <ac:spMkLst>
            <pc:docMk/>
            <pc:sldMk cId="3623677861" sldId="700"/>
            <ac:spMk id="6" creationId="{5BD94623-ACA8-515C-325D-0A4A0B7B85E3}"/>
          </ac:spMkLst>
        </pc:spChg>
        <pc:spChg chg="add mod">
          <ac:chgData name="土田 隼之@明石高専" userId="e0609378-4a17-4694-a71b-0974ecc8b4e7" providerId="ADAL" clId="{813439A8-7977-4994-AAD3-27933C9FC4A0}" dt="2022-06-29T16:26:53.835" v="5367" actId="1076"/>
          <ac:spMkLst>
            <pc:docMk/>
            <pc:sldMk cId="3623677861" sldId="700"/>
            <ac:spMk id="7" creationId="{7007971E-E9E8-AACE-3C93-7999D12E96B8}"/>
          </ac:spMkLst>
        </pc:spChg>
        <pc:spChg chg="add mod">
          <ac:chgData name="土田 隼之@明石高専" userId="e0609378-4a17-4694-a71b-0974ecc8b4e7" providerId="ADAL" clId="{813439A8-7977-4994-AAD3-27933C9FC4A0}" dt="2022-06-29T16:28:32.931" v="5442" actId="1076"/>
          <ac:spMkLst>
            <pc:docMk/>
            <pc:sldMk cId="3623677861" sldId="700"/>
            <ac:spMk id="10" creationId="{551CADE6-740D-B816-A66E-B2F0952179D3}"/>
          </ac:spMkLst>
        </pc:spChg>
        <pc:graphicFrameChg chg="add mod modGraphic">
          <ac:chgData name="土田 隼之@明石高専" userId="e0609378-4a17-4694-a71b-0974ecc8b4e7" providerId="ADAL" clId="{813439A8-7977-4994-AAD3-27933C9FC4A0}" dt="2022-06-29T16:26:53.835" v="5367" actId="1076"/>
          <ac:graphicFrameMkLst>
            <pc:docMk/>
            <pc:sldMk cId="3623677861" sldId="700"/>
            <ac:graphicFrameMk id="4" creationId="{EEFE9B30-980D-7DCC-2FCA-E8C5B2A8BCEB}"/>
          </ac:graphicFrameMkLst>
        </pc:graphicFrameChg>
        <pc:graphicFrameChg chg="add mod modGraphic">
          <ac:chgData name="土田 隼之@明石高専" userId="e0609378-4a17-4694-a71b-0974ecc8b4e7" providerId="ADAL" clId="{813439A8-7977-4994-AAD3-27933C9FC4A0}" dt="2022-06-29T16:28:29.645" v="5440" actId="1076"/>
          <ac:graphicFrameMkLst>
            <pc:docMk/>
            <pc:sldMk cId="3623677861" sldId="700"/>
            <ac:graphicFrameMk id="8" creationId="{D3891E67-9277-1604-0F39-9AEE3770C141}"/>
          </ac:graphicFrameMkLst>
        </pc:graphicFrameChg>
        <pc:graphicFrameChg chg="add mod modGraphic">
          <ac:chgData name="土田 隼之@明石高専" userId="e0609378-4a17-4694-a71b-0974ecc8b4e7" providerId="ADAL" clId="{813439A8-7977-4994-AAD3-27933C9FC4A0}" dt="2022-06-29T16:28:29.645" v="5440" actId="1076"/>
          <ac:graphicFrameMkLst>
            <pc:docMk/>
            <pc:sldMk cId="3623677861" sldId="700"/>
            <ac:graphicFrameMk id="9" creationId="{EF9AC4C3-0B2F-310A-540E-2812CD83B897}"/>
          </ac:graphicFrameMkLst>
        </pc:graphicFrameChg>
      </pc:sldChg>
      <pc:sldChg chg="addSp modSp mod">
        <pc:chgData name="土田 隼之@明石高専" userId="e0609378-4a17-4694-a71b-0974ecc8b4e7" providerId="ADAL" clId="{813439A8-7977-4994-AAD3-27933C9FC4A0}" dt="2022-06-29T16:23:18.057" v="5264" actId="1076"/>
        <pc:sldMkLst>
          <pc:docMk/>
          <pc:sldMk cId="3226521962" sldId="701"/>
        </pc:sldMkLst>
        <pc:spChg chg="mod">
          <ac:chgData name="土田 隼之@明石高専" userId="e0609378-4a17-4694-a71b-0974ecc8b4e7" providerId="ADAL" clId="{813439A8-7977-4994-AAD3-27933C9FC4A0}" dt="2022-06-28T15:19:06.143" v="2016" actId="20577"/>
          <ac:spMkLst>
            <pc:docMk/>
            <pc:sldMk cId="3226521962" sldId="701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813439A8-7977-4994-AAD3-27933C9FC4A0}" dt="2022-06-29T16:16:55.494" v="5122" actId="20577"/>
          <ac:spMkLst>
            <pc:docMk/>
            <pc:sldMk cId="3226521962" sldId="701"/>
            <ac:spMk id="3" creationId="{00000000-0000-0000-0000-000000000000}"/>
          </ac:spMkLst>
        </pc:spChg>
        <pc:spChg chg="add mod">
          <ac:chgData name="土田 隼之@明石高専" userId="e0609378-4a17-4694-a71b-0974ecc8b4e7" providerId="ADAL" clId="{813439A8-7977-4994-AAD3-27933C9FC4A0}" dt="2022-06-29T16:22:31.500" v="5252" actId="14100"/>
          <ac:spMkLst>
            <pc:docMk/>
            <pc:sldMk cId="3226521962" sldId="701"/>
            <ac:spMk id="5" creationId="{00821FF4-D031-E84E-9E29-C957F29AF1C3}"/>
          </ac:spMkLst>
        </pc:spChg>
        <pc:spChg chg="add mod">
          <ac:chgData name="土田 隼之@明石高専" userId="e0609378-4a17-4694-a71b-0974ecc8b4e7" providerId="ADAL" clId="{813439A8-7977-4994-AAD3-27933C9FC4A0}" dt="2022-06-29T16:22:45.372" v="5255" actId="14100"/>
          <ac:spMkLst>
            <pc:docMk/>
            <pc:sldMk cId="3226521962" sldId="701"/>
            <ac:spMk id="6" creationId="{1A1EAE7B-45B1-C1BE-9E7D-693E7E2AA071}"/>
          </ac:spMkLst>
        </pc:spChg>
        <pc:spChg chg="add mod">
          <ac:chgData name="土田 隼之@明石高専" userId="e0609378-4a17-4694-a71b-0974ecc8b4e7" providerId="ADAL" clId="{813439A8-7977-4994-AAD3-27933C9FC4A0}" dt="2022-06-29T16:22:58.567" v="5258" actId="14100"/>
          <ac:spMkLst>
            <pc:docMk/>
            <pc:sldMk cId="3226521962" sldId="701"/>
            <ac:spMk id="7" creationId="{DF0AE2A3-7CE6-ABAE-9EC0-BE2695BB0A35}"/>
          </ac:spMkLst>
        </pc:spChg>
        <pc:graphicFrameChg chg="add mod modGraphic">
          <ac:chgData name="土田 隼之@明石高専" userId="e0609378-4a17-4694-a71b-0974ecc8b4e7" providerId="ADAL" clId="{813439A8-7977-4994-AAD3-27933C9FC4A0}" dt="2022-06-29T16:22:06.055" v="5248" actId="1076"/>
          <ac:graphicFrameMkLst>
            <pc:docMk/>
            <pc:sldMk cId="3226521962" sldId="701"/>
            <ac:graphicFrameMk id="4" creationId="{C63F6C35-CAD7-CB47-CE98-E81F2E189621}"/>
          </ac:graphicFrameMkLst>
        </pc:graphicFrameChg>
        <pc:picChg chg="add mod">
          <ac:chgData name="土田 隼之@明石高専" userId="e0609378-4a17-4694-a71b-0974ecc8b4e7" providerId="ADAL" clId="{813439A8-7977-4994-AAD3-27933C9FC4A0}" dt="2022-06-29T16:23:18.057" v="5264" actId="1076"/>
          <ac:picMkLst>
            <pc:docMk/>
            <pc:sldMk cId="3226521962" sldId="701"/>
            <ac:picMk id="8" creationId="{6B2306D9-44D8-5C8C-D324-0ABC1834EE0F}"/>
          </ac:picMkLst>
        </pc:picChg>
      </pc:sldChg>
      <pc:sldChg chg="addSp delSp modSp mod">
        <pc:chgData name="土田 隼之@明石高専" userId="e0609378-4a17-4694-a71b-0974ecc8b4e7" providerId="ADAL" clId="{813439A8-7977-4994-AAD3-27933C9FC4A0}" dt="2022-06-29T16:42:41.234" v="6536" actId="14100"/>
        <pc:sldMkLst>
          <pc:docMk/>
          <pc:sldMk cId="1351601760" sldId="702"/>
        </pc:sldMkLst>
        <pc:spChg chg="mod">
          <ac:chgData name="土田 隼之@明石高専" userId="e0609378-4a17-4694-a71b-0974ecc8b4e7" providerId="ADAL" clId="{813439A8-7977-4994-AAD3-27933C9FC4A0}" dt="2022-06-29T16:39:47.989" v="6355" actId="20577"/>
          <ac:spMkLst>
            <pc:docMk/>
            <pc:sldMk cId="1351601760" sldId="702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813439A8-7977-4994-AAD3-27933C9FC4A0}" dt="2022-06-29T16:40:32.402" v="6470" actId="20577"/>
          <ac:spMkLst>
            <pc:docMk/>
            <pc:sldMk cId="1351601760" sldId="702"/>
            <ac:spMk id="3" creationId="{00000000-0000-0000-0000-000000000000}"/>
          </ac:spMkLst>
        </pc:spChg>
        <pc:spChg chg="add del mod">
          <ac:chgData name="土田 隼之@明石高専" userId="e0609378-4a17-4694-a71b-0974ecc8b4e7" providerId="ADAL" clId="{813439A8-7977-4994-AAD3-27933C9FC4A0}" dt="2022-06-29T16:35:16.456" v="6007" actId="478"/>
          <ac:spMkLst>
            <pc:docMk/>
            <pc:sldMk cId="1351601760" sldId="702"/>
            <ac:spMk id="6" creationId="{01EC9A5E-F338-F3B2-B76F-2D9C1B4D2FF5}"/>
          </ac:spMkLst>
        </pc:spChg>
        <pc:spChg chg="add mod">
          <ac:chgData name="土田 隼之@明石高専" userId="e0609378-4a17-4694-a71b-0974ecc8b4e7" providerId="ADAL" clId="{813439A8-7977-4994-AAD3-27933C9FC4A0}" dt="2022-06-29T16:42:32.037" v="6533" actId="1076"/>
          <ac:spMkLst>
            <pc:docMk/>
            <pc:sldMk cId="1351601760" sldId="702"/>
            <ac:spMk id="7" creationId="{B5228275-C4C3-7FB0-9516-BBF55866BE24}"/>
          </ac:spMkLst>
        </pc:spChg>
        <pc:spChg chg="add mod">
          <ac:chgData name="土田 隼之@明石高専" userId="e0609378-4a17-4694-a71b-0974ecc8b4e7" providerId="ADAL" clId="{813439A8-7977-4994-AAD3-27933C9FC4A0}" dt="2022-06-29T16:42:41.234" v="6536" actId="14100"/>
          <ac:spMkLst>
            <pc:docMk/>
            <pc:sldMk cId="1351601760" sldId="702"/>
            <ac:spMk id="9" creationId="{264821C3-92A6-A1BA-2AF7-6FCBA6B40C83}"/>
          </ac:spMkLst>
        </pc:spChg>
        <pc:graphicFrameChg chg="add mod modGraphic">
          <ac:chgData name="土田 隼之@明石高専" userId="e0609378-4a17-4694-a71b-0974ecc8b4e7" providerId="ADAL" clId="{813439A8-7977-4994-AAD3-27933C9FC4A0}" dt="2022-06-29T16:36:51.017" v="6032" actId="1076"/>
          <ac:graphicFrameMkLst>
            <pc:docMk/>
            <pc:sldMk cId="1351601760" sldId="702"/>
            <ac:graphicFrameMk id="4" creationId="{3ACCD006-DCB3-C1AD-133F-7B607DBA01CD}"/>
          </ac:graphicFrameMkLst>
        </pc:graphicFrameChg>
        <pc:graphicFrameChg chg="add mod modGraphic">
          <ac:chgData name="土田 隼之@明石高専" userId="e0609378-4a17-4694-a71b-0974ecc8b4e7" providerId="ADAL" clId="{813439A8-7977-4994-AAD3-27933C9FC4A0}" dt="2022-06-29T16:42:32.037" v="6533" actId="1076"/>
          <ac:graphicFrameMkLst>
            <pc:docMk/>
            <pc:sldMk cId="1351601760" sldId="702"/>
            <ac:graphicFrameMk id="5" creationId="{21A023FD-C2C6-6E8A-8ECA-64B0688D9BF4}"/>
          </ac:graphicFrameMkLst>
        </pc:graphicFrameChg>
        <pc:graphicFrameChg chg="add mod modGraphic">
          <ac:chgData name="土田 隼之@明石高専" userId="e0609378-4a17-4694-a71b-0974ecc8b4e7" providerId="ADAL" clId="{813439A8-7977-4994-AAD3-27933C9FC4A0}" dt="2022-06-29T16:42:13.282" v="6532" actId="20577"/>
          <ac:graphicFrameMkLst>
            <pc:docMk/>
            <pc:sldMk cId="1351601760" sldId="702"/>
            <ac:graphicFrameMk id="8" creationId="{AD9CB9A3-F356-61EC-2D31-A5D85AA195AE}"/>
          </ac:graphicFrameMkLst>
        </pc:graphicFrameChg>
      </pc:sldChg>
      <pc:sldChg chg="addSp delSp modSp mod">
        <pc:chgData name="土田 隼之@明石高専" userId="e0609378-4a17-4694-a71b-0974ecc8b4e7" providerId="ADAL" clId="{813439A8-7977-4994-AAD3-27933C9FC4A0}" dt="2022-06-29T16:52:35.702" v="7463" actId="20577"/>
        <pc:sldMkLst>
          <pc:docMk/>
          <pc:sldMk cId="1237769157" sldId="703"/>
        </pc:sldMkLst>
        <pc:spChg chg="del">
          <ac:chgData name="土田 隼之@明石高専" userId="e0609378-4a17-4694-a71b-0974ecc8b4e7" providerId="ADAL" clId="{813439A8-7977-4994-AAD3-27933C9FC4A0}" dt="2022-06-29T16:44:42.428" v="6685" actId="478"/>
          <ac:spMkLst>
            <pc:docMk/>
            <pc:sldMk cId="1237769157" sldId="703"/>
            <ac:spMk id="3" creationId="{00000000-0000-0000-0000-000000000000}"/>
          </ac:spMkLst>
        </pc:spChg>
        <pc:spChg chg="add del mod">
          <ac:chgData name="土田 隼之@明石高専" userId="e0609378-4a17-4694-a71b-0974ecc8b4e7" providerId="ADAL" clId="{813439A8-7977-4994-AAD3-27933C9FC4A0}" dt="2022-06-29T16:44:45.298" v="6686" actId="478"/>
          <ac:spMkLst>
            <pc:docMk/>
            <pc:sldMk cId="1237769157" sldId="703"/>
            <ac:spMk id="5" creationId="{A27BFAFC-1CDC-79E4-03C2-B43A0964BB4B}"/>
          </ac:spMkLst>
        </pc:spChg>
        <pc:spChg chg="add mod">
          <ac:chgData name="土田 隼之@明石高専" userId="e0609378-4a17-4694-a71b-0974ecc8b4e7" providerId="ADAL" clId="{813439A8-7977-4994-AAD3-27933C9FC4A0}" dt="2022-06-29T16:52:35.702" v="7463" actId="20577"/>
          <ac:spMkLst>
            <pc:docMk/>
            <pc:sldMk cId="1237769157" sldId="703"/>
            <ac:spMk id="8" creationId="{DCD2D6A1-29D8-2B15-7FEC-1D77FA9BE9FE}"/>
          </ac:spMkLst>
        </pc:spChg>
        <pc:graphicFrameChg chg="add mod modGraphic">
          <ac:chgData name="土田 隼之@明石高専" userId="e0609378-4a17-4694-a71b-0974ecc8b4e7" providerId="ADAL" clId="{813439A8-7977-4994-AAD3-27933C9FC4A0}" dt="2022-06-29T16:51:04.984" v="7118" actId="1076"/>
          <ac:graphicFrameMkLst>
            <pc:docMk/>
            <pc:sldMk cId="1237769157" sldId="703"/>
            <ac:graphicFrameMk id="6" creationId="{AFDF8B94-D424-1FFD-A766-742BFAA6A7BB}"/>
          </ac:graphicFrameMkLst>
        </pc:graphicFrameChg>
        <pc:graphicFrameChg chg="add mod modGraphic">
          <ac:chgData name="土田 隼之@明石高専" userId="e0609378-4a17-4694-a71b-0974ecc8b4e7" providerId="ADAL" clId="{813439A8-7977-4994-AAD3-27933C9FC4A0}" dt="2022-06-29T16:51:04.984" v="7118" actId="1076"/>
          <ac:graphicFrameMkLst>
            <pc:docMk/>
            <pc:sldMk cId="1237769157" sldId="703"/>
            <ac:graphicFrameMk id="7" creationId="{C429039C-3446-6658-B2DC-9F2BA065BB85}"/>
          </ac:graphicFrameMkLst>
        </pc:graphicFrameChg>
      </pc:sldChg>
      <pc:sldChg chg="del">
        <pc:chgData name="土田 隼之@明石高専" userId="e0609378-4a17-4694-a71b-0974ecc8b4e7" providerId="ADAL" clId="{813439A8-7977-4994-AAD3-27933C9FC4A0}" dt="2022-06-29T16:44:32.100" v="6684" actId="2696"/>
        <pc:sldMkLst>
          <pc:docMk/>
          <pc:sldMk cId="2697964310" sldId="703"/>
        </pc:sldMkLst>
      </pc:sldChg>
      <pc:sldChg chg="modSp del mod">
        <pc:chgData name="土田 隼之@明石高専" userId="e0609378-4a17-4694-a71b-0974ecc8b4e7" providerId="ADAL" clId="{813439A8-7977-4994-AAD3-27933C9FC4A0}" dt="2022-06-29T16:42:49.736" v="6537" actId="2696"/>
        <pc:sldMkLst>
          <pc:docMk/>
          <pc:sldMk cId="2801845882" sldId="703"/>
        </pc:sldMkLst>
        <pc:spChg chg="mod">
          <ac:chgData name="土田 隼之@明石高専" userId="e0609378-4a17-4694-a71b-0974ecc8b4e7" providerId="ADAL" clId="{813439A8-7977-4994-AAD3-27933C9FC4A0}" dt="2022-06-28T15:19:58.595" v="2061" actId="20577"/>
          <ac:spMkLst>
            <pc:docMk/>
            <pc:sldMk cId="2801845882" sldId="703"/>
            <ac:spMk id="2" creationId="{00000000-0000-0000-0000-000000000000}"/>
          </ac:spMkLst>
        </pc:spChg>
      </pc:sldChg>
      <pc:sldChg chg="modSp del mod">
        <pc:chgData name="土田 隼之@明石高専" userId="e0609378-4a17-4694-a71b-0974ecc8b4e7" providerId="ADAL" clId="{813439A8-7977-4994-AAD3-27933C9FC4A0}" dt="2022-06-29T16:42:49.736" v="6537" actId="2696"/>
        <pc:sldMkLst>
          <pc:docMk/>
          <pc:sldMk cId="3437947026" sldId="704"/>
        </pc:sldMkLst>
        <pc:spChg chg="mod">
          <ac:chgData name="土田 隼之@明石高専" userId="e0609378-4a17-4694-a71b-0974ecc8b4e7" providerId="ADAL" clId="{813439A8-7977-4994-AAD3-27933C9FC4A0}" dt="2022-06-28T15:20:06.989" v="2063" actId="20577"/>
          <ac:spMkLst>
            <pc:docMk/>
            <pc:sldMk cId="3437947026" sldId="704"/>
            <ac:spMk id="2" creationId="{00000000-0000-0000-0000-000000000000}"/>
          </ac:spMkLst>
        </pc:spChg>
      </pc:sldChg>
      <pc:sldChg chg="modSp mod">
        <pc:chgData name="土田 隼之@明石高専" userId="e0609378-4a17-4694-a71b-0974ecc8b4e7" providerId="ADAL" clId="{813439A8-7977-4994-AAD3-27933C9FC4A0}" dt="2022-06-29T16:43:36.637" v="6683" actId="20577"/>
        <pc:sldMkLst>
          <pc:docMk/>
          <pc:sldMk cId="92735808" sldId="705"/>
        </pc:sldMkLst>
        <pc:spChg chg="mod">
          <ac:chgData name="土田 隼之@明石高専" userId="e0609378-4a17-4694-a71b-0974ecc8b4e7" providerId="ADAL" clId="{813439A8-7977-4994-AAD3-27933C9FC4A0}" dt="2022-06-28T15:21:34.206" v="2066" actId="20577"/>
          <ac:spMkLst>
            <pc:docMk/>
            <pc:sldMk cId="92735808" sldId="705"/>
            <ac:spMk id="2" creationId="{198735A7-1DE2-470C-8CDD-06E5C4E37E34}"/>
          </ac:spMkLst>
        </pc:spChg>
        <pc:spChg chg="mod">
          <ac:chgData name="土田 隼之@明石高専" userId="e0609378-4a17-4694-a71b-0974ecc8b4e7" providerId="ADAL" clId="{813439A8-7977-4994-AAD3-27933C9FC4A0}" dt="2022-06-29T16:43:36.637" v="6683" actId="20577"/>
          <ac:spMkLst>
            <pc:docMk/>
            <pc:sldMk cId="92735808" sldId="705"/>
            <ac:spMk id="3" creationId="{928224E0-82BD-4FD0-B812-5EF091AE8744}"/>
          </ac:spMkLst>
        </pc:spChg>
      </pc:sldChg>
      <pc:sldChg chg="addSp delSp modSp mod">
        <pc:chgData name="土田 隼之@明石高専" userId="e0609378-4a17-4694-a71b-0974ecc8b4e7" providerId="ADAL" clId="{813439A8-7977-4994-AAD3-27933C9FC4A0}" dt="2022-06-29T15:12:58.084" v="2895" actId="20577"/>
        <pc:sldMkLst>
          <pc:docMk/>
          <pc:sldMk cId="3974221355" sldId="707"/>
        </pc:sldMkLst>
        <pc:spChg chg="add mod">
          <ac:chgData name="土田 隼之@明石高専" userId="e0609378-4a17-4694-a71b-0974ecc8b4e7" providerId="ADAL" clId="{813439A8-7977-4994-AAD3-27933C9FC4A0}" dt="2022-06-29T15:07:59.069" v="2663" actId="1582"/>
          <ac:spMkLst>
            <pc:docMk/>
            <pc:sldMk cId="3974221355" sldId="707"/>
            <ac:spMk id="4" creationId="{7D38F577-35F6-2B86-5300-6353C50B4D83}"/>
          </ac:spMkLst>
        </pc:spChg>
        <pc:spChg chg="mod">
          <ac:chgData name="土田 隼之@明石高専" userId="e0609378-4a17-4694-a71b-0974ecc8b4e7" providerId="ADAL" clId="{813439A8-7977-4994-AAD3-27933C9FC4A0}" dt="2022-06-29T15:06:33.234" v="2650" actId="1076"/>
          <ac:spMkLst>
            <pc:docMk/>
            <pc:sldMk cId="3974221355" sldId="707"/>
            <ac:spMk id="5" creationId="{CB0C54F3-9A82-E721-31F5-6EC0AFFAD612}"/>
          </ac:spMkLst>
        </pc:spChg>
        <pc:spChg chg="add mod">
          <ac:chgData name="土田 隼之@明石高専" userId="e0609378-4a17-4694-a71b-0974ecc8b4e7" providerId="ADAL" clId="{813439A8-7977-4994-AAD3-27933C9FC4A0}" dt="2022-06-29T15:09:49.193" v="2777" actId="1076"/>
          <ac:spMkLst>
            <pc:docMk/>
            <pc:sldMk cId="3974221355" sldId="707"/>
            <ac:spMk id="8" creationId="{93315B80-5514-6B7F-1405-915748F33211}"/>
          </ac:spMkLst>
        </pc:spChg>
        <pc:graphicFrameChg chg="del">
          <ac:chgData name="土田 隼之@明石高専" userId="e0609378-4a17-4694-a71b-0974ecc8b4e7" providerId="ADAL" clId="{813439A8-7977-4994-AAD3-27933C9FC4A0}" dt="2022-06-29T15:06:20.457" v="2648" actId="478"/>
          <ac:graphicFrameMkLst>
            <pc:docMk/>
            <pc:sldMk cId="3974221355" sldId="707"/>
            <ac:graphicFrameMk id="6" creationId="{BAF5FE52-B319-80DE-9431-5BEE4267C352}"/>
          </ac:graphicFrameMkLst>
        </pc:graphicFrameChg>
        <pc:graphicFrameChg chg="add mod modGraphic">
          <ac:chgData name="土田 隼之@明石高専" userId="e0609378-4a17-4694-a71b-0974ecc8b4e7" providerId="ADAL" clId="{813439A8-7977-4994-AAD3-27933C9FC4A0}" dt="2022-06-29T15:12:58.084" v="2895" actId="20577"/>
          <ac:graphicFrameMkLst>
            <pc:docMk/>
            <pc:sldMk cId="3974221355" sldId="707"/>
            <ac:graphicFrameMk id="7" creationId="{1C340EBF-F402-32E4-88C1-409FEA20ABD3}"/>
          </ac:graphicFrameMkLst>
        </pc:graphicFrameChg>
      </pc:sldChg>
      <pc:sldChg chg="modSp mod">
        <pc:chgData name="土田 隼之@明石高専" userId="e0609378-4a17-4694-a71b-0974ecc8b4e7" providerId="ADAL" clId="{813439A8-7977-4994-AAD3-27933C9FC4A0}" dt="2022-06-29T15:07:24.021" v="2657" actId="2166"/>
        <pc:sldMkLst>
          <pc:docMk/>
          <pc:sldMk cId="1376512871" sldId="708"/>
        </pc:sldMkLst>
        <pc:graphicFrameChg chg="modGraphic">
          <ac:chgData name="土田 隼之@明石高専" userId="e0609378-4a17-4694-a71b-0974ecc8b4e7" providerId="ADAL" clId="{813439A8-7977-4994-AAD3-27933C9FC4A0}" dt="2022-06-29T15:07:24.021" v="2657" actId="2166"/>
          <ac:graphicFrameMkLst>
            <pc:docMk/>
            <pc:sldMk cId="1376512871" sldId="708"/>
            <ac:graphicFrameMk id="7" creationId="{1C340EBF-F402-32E4-88C1-409FEA20ABD3}"/>
          </ac:graphicFrameMkLst>
        </pc:graphicFrameChg>
      </pc:sldChg>
      <pc:sldChg chg="addSp delSp modSp mod">
        <pc:chgData name="土田 隼之@明石高専" userId="e0609378-4a17-4694-a71b-0974ecc8b4e7" providerId="ADAL" clId="{813439A8-7977-4994-AAD3-27933C9FC4A0}" dt="2022-06-29T15:16:59.962" v="3032" actId="14100"/>
        <pc:sldMkLst>
          <pc:docMk/>
          <pc:sldMk cId="682987449" sldId="709"/>
        </pc:sldMkLst>
        <pc:spChg chg="del">
          <ac:chgData name="土田 隼之@明石高専" userId="e0609378-4a17-4694-a71b-0974ecc8b4e7" providerId="ADAL" clId="{813439A8-7977-4994-AAD3-27933C9FC4A0}" dt="2022-06-29T15:10:30.741" v="2779" actId="478"/>
          <ac:spMkLst>
            <pc:docMk/>
            <pc:sldMk cId="682987449" sldId="709"/>
            <ac:spMk id="4" creationId="{7D38F577-35F6-2B86-5300-6353C50B4D83}"/>
          </ac:spMkLst>
        </pc:spChg>
        <pc:spChg chg="add mod">
          <ac:chgData name="土田 隼之@明石高専" userId="e0609378-4a17-4694-a71b-0974ecc8b4e7" providerId="ADAL" clId="{813439A8-7977-4994-AAD3-27933C9FC4A0}" dt="2022-06-29T15:13:31.206" v="2912" actId="1076"/>
          <ac:spMkLst>
            <pc:docMk/>
            <pc:sldMk cId="682987449" sldId="709"/>
            <ac:spMk id="6" creationId="{831D8DCE-71A4-BBEA-AEDD-F1552C40951F}"/>
          </ac:spMkLst>
        </pc:spChg>
        <pc:spChg chg="del">
          <ac:chgData name="土田 隼之@明石高専" userId="e0609378-4a17-4694-a71b-0974ecc8b4e7" providerId="ADAL" clId="{813439A8-7977-4994-AAD3-27933C9FC4A0}" dt="2022-06-29T15:10:28.211" v="2778" actId="478"/>
          <ac:spMkLst>
            <pc:docMk/>
            <pc:sldMk cId="682987449" sldId="709"/>
            <ac:spMk id="8" creationId="{93315B80-5514-6B7F-1405-915748F33211}"/>
          </ac:spMkLst>
        </pc:spChg>
        <pc:spChg chg="add del mod">
          <ac:chgData name="土田 隼之@明石高専" userId="e0609378-4a17-4694-a71b-0974ecc8b4e7" providerId="ADAL" clId="{813439A8-7977-4994-AAD3-27933C9FC4A0}" dt="2022-06-29T15:11:24.931" v="2815" actId="478"/>
          <ac:spMkLst>
            <pc:docMk/>
            <pc:sldMk cId="682987449" sldId="709"/>
            <ac:spMk id="9" creationId="{54E84881-DA8D-5480-44C6-622A5AAF24C2}"/>
          </ac:spMkLst>
        </pc:spChg>
        <pc:spChg chg="add mod">
          <ac:chgData name="土田 隼之@明石高専" userId="e0609378-4a17-4694-a71b-0974ecc8b4e7" providerId="ADAL" clId="{813439A8-7977-4994-AAD3-27933C9FC4A0}" dt="2022-06-29T15:11:45.918" v="2840" actId="20577"/>
          <ac:spMkLst>
            <pc:docMk/>
            <pc:sldMk cId="682987449" sldId="709"/>
            <ac:spMk id="10" creationId="{4F65A1DC-F9AD-07DE-0FAE-741D3687F0D1}"/>
          </ac:spMkLst>
        </pc:spChg>
        <pc:spChg chg="add mod">
          <ac:chgData name="土田 隼之@明石高専" userId="e0609378-4a17-4694-a71b-0974ecc8b4e7" providerId="ADAL" clId="{813439A8-7977-4994-AAD3-27933C9FC4A0}" dt="2022-06-29T15:11:59.464" v="2842" actId="1076"/>
          <ac:spMkLst>
            <pc:docMk/>
            <pc:sldMk cId="682987449" sldId="709"/>
            <ac:spMk id="11" creationId="{0218D853-B12F-CCB3-1C7D-2009E6CB9001}"/>
          </ac:spMkLst>
        </pc:spChg>
        <pc:spChg chg="add mod">
          <ac:chgData name="土田 隼之@明石高専" userId="e0609378-4a17-4694-a71b-0974ecc8b4e7" providerId="ADAL" clId="{813439A8-7977-4994-AAD3-27933C9FC4A0}" dt="2022-06-29T15:15:08.081" v="2947" actId="1037"/>
          <ac:spMkLst>
            <pc:docMk/>
            <pc:sldMk cId="682987449" sldId="709"/>
            <ac:spMk id="12" creationId="{AA29D381-79A1-E1D7-998F-FDEC1AFD1626}"/>
          </ac:spMkLst>
        </pc:spChg>
        <pc:spChg chg="add mod">
          <ac:chgData name="土田 隼之@明石高専" userId="e0609378-4a17-4694-a71b-0974ecc8b4e7" providerId="ADAL" clId="{813439A8-7977-4994-AAD3-27933C9FC4A0}" dt="2022-06-29T15:15:08.081" v="2947" actId="1037"/>
          <ac:spMkLst>
            <pc:docMk/>
            <pc:sldMk cId="682987449" sldId="709"/>
            <ac:spMk id="13" creationId="{A4F41118-02B3-CFB3-35E7-33C7C0B37F76}"/>
          </ac:spMkLst>
        </pc:spChg>
        <pc:spChg chg="add mod">
          <ac:chgData name="土田 隼之@明石高専" userId="e0609378-4a17-4694-a71b-0974ecc8b4e7" providerId="ADAL" clId="{813439A8-7977-4994-AAD3-27933C9FC4A0}" dt="2022-06-29T15:15:17.304" v="2982" actId="1037"/>
          <ac:spMkLst>
            <pc:docMk/>
            <pc:sldMk cId="682987449" sldId="709"/>
            <ac:spMk id="14" creationId="{A548E219-4DA2-482B-CF01-103E3A0E85E5}"/>
          </ac:spMkLst>
        </pc:spChg>
        <pc:spChg chg="add mod">
          <ac:chgData name="土田 隼之@明石高専" userId="e0609378-4a17-4694-a71b-0974ecc8b4e7" providerId="ADAL" clId="{813439A8-7977-4994-AAD3-27933C9FC4A0}" dt="2022-06-29T15:15:37.119" v="2999" actId="1037"/>
          <ac:spMkLst>
            <pc:docMk/>
            <pc:sldMk cId="682987449" sldId="709"/>
            <ac:spMk id="15" creationId="{A1A90852-2317-2C58-47E5-7A7DDFC0F7B7}"/>
          </ac:spMkLst>
        </pc:spChg>
        <pc:spChg chg="add mod">
          <ac:chgData name="土田 隼之@明石高専" userId="e0609378-4a17-4694-a71b-0974ecc8b4e7" providerId="ADAL" clId="{813439A8-7977-4994-AAD3-27933C9FC4A0}" dt="2022-06-29T15:15:58.347" v="3018" actId="14100"/>
          <ac:spMkLst>
            <pc:docMk/>
            <pc:sldMk cId="682987449" sldId="709"/>
            <ac:spMk id="39" creationId="{DA6D3DCD-FF5F-71D7-C183-92E1933AE006}"/>
          </ac:spMkLst>
        </pc:spChg>
        <pc:spChg chg="add mod">
          <ac:chgData name="土田 隼之@明石高専" userId="e0609378-4a17-4694-a71b-0974ecc8b4e7" providerId="ADAL" clId="{813439A8-7977-4994-AAD3-27933C9FC4A0}" dt="2022-06-29T15:16:30.946" v="3025" actId="1076"/>
          <ac:spMkLst>
            <pc:docMk/>
            <pc:sldMk cId="682987449" sldId="709"/>
            <ac:spMk id="40" creationId="{307BEB84-B3CA-0CC2-2217-54DD09D15382}"/>
          </ac:spMkLst>
        </pc:spChg>
        <pc:spChg chg="add mod">
          <ac:chgData name="土田 隼之@明石高専" userId="e0609378-4a17-4694-a71b-0974ecc8b4e7" providerId="ADAL" clId="{813439A8-7977-4994-AAD3-27933C9FC4A0}" dt="2022-06-29T15:16:23.491" v="3024" actId="1076"/>
          <ac:spMkLst>
            <pc:docMk/>
            <pc:sldMk cId="682987449" sldId="709"/>
            <ac:spMk id="41" creationId="{2DF0AD88-979D-67FA-C16C-9D43F5E09C53}"/>
          </ac:spMkLst>
        </pc:spChg>
        <pc:spChg chg="add mod">
          <ac:chgData name="土田 隼之@明石高専" userId="e0609378-4a17-4694-a71b-0974ecc8b4e7" providerId="ADAL" clId="{813439A8-7977-4994-AAD3-27933C9FC4A0}" dt="2022-06-29T15:16:37.650" v="3026" actId="1076"/>
          <ac:spMkLst>
            <pc:docMk/>
            <pc:sldMk cId="682987449" sldId="709"/>
            <ac:spMk id="42" creationId="{329313DF-21D8-C81F-A94D-BA52A7A459F9}"/>
          </ac:spMkLst>
        </pc:spChg>
        <pc:graphicFrameChg chg="del">
          <ac:chgData name="土田 隼之@明石高専" userId="e0609378-4a17-4694-a71b-0974ecc8b4e7" providerId="ADAL" clId="{813439A8-7977-4994-AAD3-27933C9FC4A0}" dt="2022-06-29T15:10:33" v="2780" actId="478"/>
          <ac:graphicFrameMkLst>
            <pc:docMk/>
            <pc:sldMk cId="682987449" sldId="709"/>
            <ac:graphicFrameMk id="7" creationId="{1C340EBF-F402-32E4-88C1-409FEA20ABD3}"/>
          </ac:graphicFrameMkLst>
        </pc:graphicFrameChg>
        <pc:cxnChg chg="add mod">
          <ac:chgData name="土田 隼之@明石高専" userId="e0609378-4a17-4694-a71b-0974ecc8b4e7" providerId="ADAL" clId="{813439A8-7977-4994-AAD3-27933C9FC4A0}" dt="2022-06-29T15:14:03.159" v="2918" actId="208"/>
          <ac:cxnSpMkLst>
            <pc:docMk/>
            <pc:sldMk cId="682987449" sldId="709"/>
            <ac:cxnSpMk id="17" creationId="{484E8998-41ED-3E74-F41A-F9284388A599}"/>
          </ac:cxnSpMkLst>
        </pc:cxnChg>
        <pc:cxnChg chg="add mod">
          <ac:chgData name="土田 隼之@明石高専" userId="e0609378-4a17-4694-a71b-0974ecc8b4e7" providerId="ADAL" clId="{813439A8-7977-4994-AAD3-27933C9FC4A0}" dt="2022-06-29T15:14:12.373" v="2921" actId="14100"/>
          <ac:cxnSpMkLst>
            <pc:docMk/>
            <pc:sldMk cId="682987449" sldId="709"/>
            <ac:cxnSpMk id="20" creationId="{67B375FD-6A3B-F866-8956-F104D73D9292}"/>
          </ac:cxnSpMkLst>
        </pc:cxnChg>
        <pc:cxnChg chg="add mod">
          <ac:chgData name="土田 隼之@明石高専" userId="e0609378-4a17-4694-a71b-0974ecc8b4e7" providerId="ADAL" clId="{813439A8-7977-4994-AAD3-27933C9FC4A0}" dt="2022-06-29T15:15:08.081" v="2947" actId="1037"/>
          <ac:cxnSpMkLst>
            <pc:docMk/>
            <pc:sldMk cId="682987449" sldId="709"/>
            <ac:cxnSpMk id="23" creationId="{89794074-6865-5D53-F987-A9B56BBF0EB2}"/>
          </ac:cxnSpMkLst>
        </pc:cxnChg>
        <pc:cxnChg chg="add mod">
          <ac:chgData name="土田 隼之@明石高専" userId="e0609378-4a17-4694-a71b-0974ecc8b4e7" providerId="ADAL" clId="{813439A8-7977-4994-AAD3-27933C9FC4A0}" dt="2022-06-29T15:15:08.081" v="2947" actId="1037"/>
          <ac:cxnSpMkLst>
            <pc:docMk/>
            <pc:sldMk cId="682987449" sldId="709"/>
            <ac:cxnSpMk id="26" creationId="{C1997989-60EC-A9A3-6C61-177D00655A1A}"/>
          </ac:cxnSpMkLst>
        </pc:cxnChg>
        <pc:cxnChg chg="add mod">
          <ac:chgData name="土田 隼之@明石高専" userId="e0609378-4a17-4694-a71b-0974ecc8b4e7" providerId="ADAL" clId="{813439A8-7977-4994-AAD3-27933C9FC4A0}" dt="2022-06-29T15:15:17.304" v="2982" actId="1037"/>
          <ac:cxnSpMkLst>
            <pc:docMk/>
            <pc:sldMk cId="682987449" sldId="709"/>
            <ac:cxnSpMk id="29" creationId="{27A0BAD0-F5C3-2D27-49C3-BA99643F28B4}"/>
          </ac:cxnSpMkLst>
        </pc:cxnChg>
        <pc:cxnChg chg="add mod">
          <ac:chgData name="土田 隼之@明石高専" userId="e0609378-4a17-4694-a71b-0974ecc8b4e7" providerId="ADAL" clId="{813439A8-7977-4994-AAD3-27933C9FC4A0}" dt="2022-06-29T15:15:37.119" v="2999" actId="1037"/>
          <ac:cxnSpMkLst>
            <pc:docMk/>
            <pc:sldMk cId="682987449" sldId="709"/>
            <ac:cxnSpMk id="36" creationId="{19629D35-996F-A293-664C-20EE7903C399}"/>
          </ac:cxnSpMkLst>
        </pc:cxnChg>
        <pc:cxnChg chg="add mod">
          <ac:chgData name="土田 隼之@明石高専" userId="e0609378-4a17-4694-a71b-0974ecc8b4e7" providerId="ADAL" clId="{813439A8-7977-4994-AAD3-27933C9FC4A0}" dt="2022-06-29T15:16:49.313" v="3029" actId="14100"/>
          <ac:cxnSpMkLst>
            <pc:docMk/>
            <pc:sldMk cId="682987449" sldId="709"/>
            <ac:cxnSpMk id="43" creationId="{14857C56-C399-15DA-5DCE-162FBDCAF46D}"/>
          </ac:cxnSpMkLst>
        </pc:cxnChg>
        <pc:cxnChg chg="add mod">
          <ac:chgData name="土田 隼之@明石高専" userId="e0609378-4a17-4694-a71b-0974ecc8b4e7" providerId="ADAL" clId="{813439A8-7977-4994-AAD3-27933C9FC4A0}" dt="2022-06-29T15:16:59.962" v="3032" actId="14100"/>
          <ac:cxnSpMkLst>
            <pc:docMk/>
            <pc:sldMk cId="682987449" sldId="709"/>
            <ac:cxnSpMk id="46" creationId="{55582CD6-3E7B-50FB-C4DD-6362E7A18248}"/>
          </ac:cxnSpMkLst>
        </pc:cxnChg>
      </pc:sldChg>
      <pc:sldChg chg="del">
        <pc:chgData name="土田 隼之@明石高専" userId="e0609378-4a17-4694-a71b-0974ecc8b4e7" providerId="ADAL" clId="{813439A8-7977-4994-AAD3-27933C9FC4A0}" dt="2022-06-29T15:18:00.118" v="3034" actId="47"/>
        <pc:sldMkLst>
          <pc:docMk/>
          <pc:sldMk cId="1221773040" sldId="710"/>
        </pc:sldMkLst>
      </pc:sldChg>
      <pc:sldChg chg="addSp delSp modSp mod ord">
        <pc:chgData name="土田 隼之@明石高専" userId="e0609378-4a17-4694-a71b-0974ecc8b4e7" providerId="ADAL" clId="{813439A8-7977-4994-AAD3-27933C9FC4A0}" dt="2022-06-29T15:41:48.644" v="3549" actId="21"/>
        <pc:sldMkLst>
          <pc:docMk/>
          <pc:sldMk cId="3153720205" sldId="710"/>
        </pc:sldMkLst>
        <pc:spChg chg="mod">
          <ac:chgData name="土田 隼之@明石高専" userId="e0609378-4a17-4694-a71b-0974ecc8b4e7" providerId="ADAL" clId="{813439A8-7977-4994-AAD3-27933C9FC4A0}" dt="2022-06-29T15:41:01.955" v="3543" actId="20577"/>
          <ac:spMkLst>
            <pc:docMk/>
            <pc:sldMk cId="3153720205" sldId="710"/>
            <ac:spMk id="2" creationId="{00000000-0000-0000-0000-000000000000}"/>
          </ac:spMkLst>
        </pc:spChg>
        <pc:spChg chg="add del mod">
          <ac:chgData name="土田 隼之@明石高専" userId="e0609378-4a17-4694-a71b-0974ecc8b4e7" providerId="ADAL" clId="{813439A8-7977-4994-AAD3-27933C9FC4A0}" dt="2022-06-29T15:41:48.644" v="3549" actId="21"/>
          <ac:spMkLst>
            <pc:docMk/>
            <pc:sldMk cId="3153720205" sldId="710"/>
            <ac:spMk id="6" creationId="{99D767CE-3122-A1A5-41A0-F5F1C2B92CE9}"/>
          </ac:spMkLst>
        </pc:spChg>
      </pc:sldChg>
      <pc:sldChg chg="addSp modSp mod">
        <pc:chgData name="土田 隼之@明石高専" userId="e0609378-4a17-4694-a71b-0974ecc8b4e7" providerId="ADAL" clId="{813439A8-7977-4994-AAD3-27933C9FC4A0}" dt="2022-06-29T16:08:48.564" v="4451" actId="20577"/>
        <pc:sldMkLst>
          <pc:docMk/>
          <pc:sldMk cId="2778647668" sldId="711"/>
        </pc:sldMkLst>
        <pc:graphicFrameChg chg="mod modGraphic">
          <ac:chgData name="土田 隼之@明石高専" userId="e0609378-4a17-4694-a71b-0974ecc8b4e7" providerId="ADAL" clId="{813439A8-7977-4994-AAD3-27933C9FC4A0}" dt="2022-06-29T16:07:07.086" v="4412" actId="14734"/>
          <ac:graphicFrameMkLst>
            <pc:docMk/>
            <pc:sldMk cId="2778647668" sldId="711"/>
            <ac:graphicFrameMk id="4" creationId="{9A354EB1-E628-5F01-38BE-38990EC822EE}"/>
          </ac:graphicFrameMkLst>
        </pc:graphicFrameChg>
        <pc:graphicFrameChg chg="add mod modGraphic">
          <ac:chgData name="土田 隼之@明石高専" userId="e0609378-4a17-4694-a71b-0974ecc8b4e7" providerId="ADAL" clId="{813439A8-7977-4994-AAD3-27933C9FC4A0}" dt="2022-06-29T16:08:48.564" v="4451" actId="20577"/>
          <ac:graphicFrameMkLst>
            <pc:docMk/>
            <pc:sldMk cId="2778647668" sldId="711"/>
            <ac:graphicFrameMk id="6" creationId="{04711BBF-7ADD-9505-8D46-9EF1538D900A}"/>
          </ac:graphicFrameMkLst>
        </pc:graphicFrameChg>
      </pc:sldChg>
    </pc:docChg>
  </pc:docChgLst>
  <pc:docChgLst>
    <pc:chgData name="土田隼之" userId="S::t.tsuchida@akashi.kosen-ac.jp::e0609378-4a17-4694-a71b-0974ecc8b4e7" providerId="AD" clId="Web-{A91F8C6E-BC37-B386-AF76-0DBBD091AE5C}"/>
    <pc:docChg chg="delSld">
      <pc:chgData name="土田隼之" userId="S::t.tsuchida@akashi.kosen-ac.jp::e0609378-4a17-4694-a71b-0974ecc8b4e7" providerId="AD" clId="Web-{A91F8C6E-BC37-B386-AF76-0DBBD091AE5C}" dt="2021-04-17T14:58:34.976" v="0"/>
      <pc:docMkLst>
        <pc:docMk/>
      </pc:docMkLst>
      <pc:sldChg chg="del">
        <pc:chgData name="土田隼之" userId="S::t.tsuchida@akashi.kosen-ac.jp::e0609378-4a17-4694-a71b-0974ecc8b4e7" providerId="AD" clId="Web-{A91F8C6E-BC37-B386-AF76-0DBBD091AE5C}" dt="2021-04-17T14:58:34.976" v="0"/>
        <pc:sldMkLst>
          <pc:docMk/>
          <pc:sldMk cId="284725639" sldId="449"/>
        </pc:sldMkLst>
      </pc:sldChg>
    </pc:docChg>
  </pc:docChgLst>
  <pc:docChgLst>
    <pc:chgData name="土田隼之" userId="e0609378-4a17-4694-a71b-0974ecc8b4e7" providerId="ADAL" clId="{F5F811F2-D66D-4397-B983-B3074F9C5170}"/>
    <pc:docChg chg="custSel addSld delSld modSld">
      <pc:chgData name="土田隼之" userId="e0609378-4a17-4694-a71b-0974ecc8b4e7" providerId="ADAL" clId="{F5F811F2-D66D-4397-B983-B3074F9C5170}" dt="2021-09-08T07:00:40.670" v="1074" actId="20577"/>
      <pc:docMkLst>
        <pc:docMk/>
      </pc:docMkLst>
      <pc:sldChg chg="modSp mod">
        <pc:chgData name="土田隼之" userId="e0609378-4a17-4694-a71b-0974ecc8b4e7" providerId="ADAL" clId="{F5F811F2-D66D-4397-B983-B3074F9C5170}" dt="2021-09-08T06:06:31.401" v="32" actId="20577"/>
        <pc:sldMkLst>
          <pc:docMk/>
          <pc:sldMk cId="1029087841" sldId="393"/>
        </pc:sldMkLst>
        <pc:spChg chg="mod">
          <ac:chgData name="土田隼之" userId="e0609378-4a17-4694-a71b-0974ecc8b4e7" providerId="ADAL" clId="{F5F811F2-D66D-4397-B983-B3074F9C5170}" dt="2021-09-08T06:06:31.401" v="32" actId="20577"/>
          <ac:spMkLst>
            <pc:docMk/>
            <pc:sldMk cId="1029087841" sldId="393"/>
            <ac:spMk id="2" creationId="{00000000-0000-0000-0000-000000000000}"/>
          </ac:spMkLst>
        </pc:spChg>
      </pc:sldChg>
      <pc:sldChg chg="add">
        <pc:chgData name="土田隼之" userId="e0609378-4a17-4694-a71b-0974ecc8b4e7" providerId="ADAL" clId="{F5F811F2-D66D-4397-B983-B3074F9C5170}" dt="2021-09-08T06:47:04.682" v="85"/>
        <pc:sldMkLst>
          <pc:docMk/>
          <pc:sldMk cId="734711458" sldId="396"/>
        </pc:sldMkLst>
      </pc:sldChg>
      <pc:sldChg chg="add">
        <pc:chgData name="土田隼之" userId="e0609378-4a17-4694-a71b-0974ecc8b4e7" providerId="ADAL" clId="{F5F811F2-D66D-4397-B983-B3074F9C5170}" dt="2021-09-08T06:47:04.682" v="85"/>
        <pc:sldMkLst>
          <pc:docMk/>
          <pc:sldMk cId="2390823160" sldId="397"/>
        </pc:sldMkLst>
      </pc:sldChg>
      <pc:sldChg chg="del">
        <pc:chgData name="土田隼之" userId="e0609378-4a17-4694-a71b-0974ecc8b4e7" providerId="ADAL" clId="{F5F811F2-D66D-4397-B983-B3074F9C5170}" dt="2021-09-08T06:11:43.173" v="78" actId="47"/>
        <pc:sldMkLst>
          <pc:docMk/>
          <pc:sldMk cId="3974571182" sldId="418"/>
        </pc:sldMkLst>
      </pc:sldChg>
      <pc:sldChg chg="del">
        <pc:chgData name="土田隼之" userId="e0609378-4a17-4694-a71b-0974ecc8b4e7" providerId="ADAL" clId="{F5F811F2-D66D-4397-B983-B3074F9C5170}" dt="2021-09-08T06:11:40.201" v="67" actId="47"/>
        <pc:sldMkLst>
          <pc:docMk/>
          <pc:sldMk cId="1767127885" sldId="420"/>
        </pc:sldMkLst>
      </pc:sldChg>
      <pc:sldChg chg="del">
        <pc:chgData name="土田隼之" userId="e0609378-4a17-4694-a71b-0974ecc8b4e7" providerId="ADAL" clId="{F5F811F2-D66D-4397-B983-B3074F9C5170}" dt="2021-09-08T06:11:40.354" v="68" actId="47"/>
        <pc:sldMkLst>
          <pc:docMk/>
          <pc:sldMk cId="3152493576" sldId="421"/>
        </pc:sldMkLst>
      </pc:sldChg>
      <pc:sldChg chg="del">
        <pc:chgData name="土田隼之" userId="e0609378-4a17-4694-a71b-0974ecc8b4e7" providerId="ADAL" clId="{F5F811F2-D66D-4397-B983-B3074F9C5170}" dt="2021-09-08T06:11:37.112" v="49" actId="47"/>
        <pc:sldMkLst>
          <pc:docMk/>
          <pc:sldMk cId="4089479111" sldId="431"/>
        </pc:sldMkLst>
      </pc:sldChg>
      <pc:sldChg chg="del">
        <pc:chgData name="土田隼之" userId="e0609378-4a17-4694-a71b-0974ecc8b4e7" providerId="ADAL" clId="{F5F811F2-D66D-4397-B983-B3074F9C5170}" dt="2021-09-08T06:11:37.281" v="50" actId="47"/>
        <pc:sldMkLst>
          <pc:docMk/>
          <pc:sldMk cId="1231777305" sldId="432"/>
        </pc:sldMkLst>
      </pc:sldChg>
      <pc:sldChg chg="del">
        <pc:chgData name="土田隼之" userId="e0609378-4a17-4694-a71b-0974ecc8b4e7" providerId="ADAL" clId="{F5F811F2-D66D-4397-B983-B3074F9C5170}" dt="2021-09-08T06:11:36.918" v="48" actId="47"/>
        <pc:sldMkLst>
          <pc:docMk/>
          <pc:sldMk cId="3642508751" sldId="433"/>
        </pc:sldMkLst>
      </pc:sldChg>
      <pc:sldChg chg="del">
        <pc:chgData name="土田隼之" userId="e0609378-4a17-4694-a71b-0974ecc8b4e7" providerId="ADAL" clId="{F5F811F2-D66D-4397-B983-B3074F9C5170}" dt="2021-09-08T06:11:44.322" v="80" actId="47"/>
        <pc:sldMkLst>
          <pc:docMk/>
          <pc:sldMk cId="3264791242" sldId="434"/>
        </pc:sldMkLst>
      </pc:sldChg>
      <pc:sldChg chg="del">
        <pc:chgData name="土田隼之" userId="e0609378-4a17-4694-a71b-0974ecc8b4e7" providerId="ADAL" clId="{F5F811F2-D66D-4397-B983-B3074F9C5170}" dt="2021-09-08T06:11:37.450" v="51" actId="47"/>
        <pc:sldMkLst>
          <pc:docMk/>
          <pc:sldMk cId="3398075832" sldId="435"/>
        </pc:sldMkLst>
      </pc:sldChg>
      <pc:sldChg chg="del">
        <pc:chgData name="土田隼之" userId="e0609378-4a17-4694-a71b-0974ecc8b4e7" providerId="ADAL" clId="{F5F811F2-D66D-4397-B983-B3074F9C5170}" dt="2021-09-08T06:11:37.635" v="52" actId="47"/>
        <pc:sldMkLst>
          <pc:docMk/>
          <pc:sldMk cId="1172659480" sldId="436"/>
        </pc:sldMkLst>
      </pc:sldChg>
      <pc:sldChg chg="del">
        <pc:chgData name="土田隼之" userId="e0609378-4a17-4694-a71b-0974ecc8b4e7" providerId="ADAL" clId="{F5F811F2-D66D-4397-B983-B3074F9C5170}" dt="2021-09-08T06:11:42.156" v="75" actId="47"/>
        <pc:sldMkLst>
          <pc:docMk/>
          <pc:sldMk cId="313568745" sldId="437"/>
        </pc:sldMkLst>
      </pc:sldChg>
      <pc:sldChg chg="del">
        <pc:chgData name="土田隼之" userId="e0609378-4a17-4694-a71b-0974ecc8b4e7" providerId="ADAL" clId="{F5F811F2-D66D-4397-B983-B3074F9C5170}" dt="2021-09-08T06:11:37.819" v="53" actId="47"/>
        <pc:sldMkLst>
          <pc:docMk/>
          <pc:sldMk cId="1677629015" sldId="443"/>
        </pc:sldMkLst>
      </pc:sldChg>
      <pc:sldChg chg="del">
        <pc:chgData name="土田隼之" userId="e0609378-4a17-4694-a71b-0974ecc8b4e7" providerId="ADAL" clId="{F5F811F2-D66D-4397-B983-B3074F9C5170}" dt="2021-09-08T06:11:36.718" v="47" actId="47"/>
        <pc:sldMkLst>
          <pc:docMk/>
          <pc:sldMk cId="3460052331" sldId="444"/>
        </pc:sldMkLst>
      </pc:sldChg>
      <pc:sldChg chg="del">
        <pc:chgData name="土田隼之" userId="e0609378-4a17-4694-a71b-0974ecc8b4e7" providerId="ADAL" clId="{F5F811F2-D66D-4397-B983-B3074F9C5170}" dt="2021-09-08T06:11:39.716" v="64" actId="47"/>
        <pc:sldMkLst>
          <pc:docMk/>
          <pc:sldMk cId="1164860331" sldId="447"/>
        </pc:sldMkLst>
      </pc:sldChg>
      <pc:sldChg chg="del">
        <pc:chgData name="土田隼之" userId="e0609378-4a17-4694-a71b-0974ecc8b4e7" providerId="ADAL" clId="{F5F811F2-D66D-4397-B983-B3074F9C5170}" dt="2021-09-08T06:11:39.869" v="65" actId="47"/>
        <pc:sldMkLst>
          <pc:docMk/>
          <pc:sldMk cId="1303289174" sldId="448"/>
        </pc:sldMkLst>
      </pc:sldChg>
      <pc:sldChg chg="del">
        <pc:chgData name="土田隼之" userId="e0609378-4a17-4694-a71b-0974ecc8b4e7" providerId="ADAL" clId="{F5F811F2-D66D-4397-B983-B3074F9C5170}" dt="2021-09-08T06:11:39.222" v="61" actId="47"/>
        <pc:sldMkLst>
          <pc:docMk/>
          <pc:sldMk cId="1719775468" sldId="450"/>
        </pc:sldMkLst>
      </pc:sldChg>
      <pc:sldChg chg="del">
        <pc:chgData name="土田隼之" userId="e0609378-4a17-4694-a71b-0974ecc8b4e7" providerId="ADAL" clId="{F5F811F2-D66D-4397-B983-B3074F9C5170}" dt="2021-09-08T06:11:37.997" v="54" actId="47"/>
        <pc:sldMkLst>
          <pc:docMk/>
          <pc:sldMk cId="242287221" sldId="455"/>
        </pc:sldMkLst>
      </pc:sldChg>
      <pc:sldChg chg="del">
        <pc:chgData name="土田隼之" userId="e0609378-4a17-4694-a71b-0974ecc8b4e7" providerId="ADAL" clId="{F5F811F2-D66D-4397-B983-B3074F9C5170}" dt="2021-09-08T06:11:39.554" v="63" actId="47"/>
        <pc:sldMkLst>
          <pc:docMk/>
          <pc:sldMk cId="1989909595" sldId="456"/>
        </pc:sldMkLst>
      </pc:sldChg>
      <pc:sldChg chg="delSp modSp mod">
        <pc:chgData name="土田隼之" userId="e0609378-4a17-4694-a71b-0974ecc8b4e7" providerId="ADAL" clId="{F5F811F2-D66D-4397-B983-B3074F9C5170}" dt="2021-09-08T06:11:28.829" v="41" actId="14100"/>
        <pc:sldMkLst>
          <pc:docMk/>
          <pc:sldMk cId="4236733967" sldId="457"/>
        </pc:sldMkLst>
        <pc:spChg chg="mod">
          <ac:chgData name="土田隼之" userId="e0609378-4a17-4694-a71b-0974ecc8b4e7" providerId="ADAL" clId="{F5F811F2-D66D-4397-B983-B3074F9C5170}" dt="2021-09-08T06:11:28.829" v="41" actId="14100"/>
          <ac:spMkLst>
            <pc:docMk/>
            <pc:sldMk cId="4236733967" sldId="457"/>
            <ac:spMk id="5" creationId="{00000000-0000-0000-0000-000000000000}"/>
          </ac:spMkLst>
        </pc:spChg>
        <pc:spChg chg="del">
          <ac:chgData name="土田隼之" userId="e0609378-4a17-4694-a71b-0974ecc8b4e7" providerId="ADAL" clId="{F5F811F2-D66D-4397-B983-B3074F9C5170}" dt="2021-09-08T06:08:19.043" v="34" actId="478"/>
          <ac:spMkLst>
            <pc:docMk/>
            <pc:sldMk cId="4236733967" sldId="457"/>
            <ac:spMk id="6" creationId="{159A9564-732C-412D-B3E8-90398642A8E0}"/>
          </ac:spMkLst>
        </pc:spChg>
        <pc:picChg chg="mod modCrop">
          <ac:chgData name="土田隼之" userId="e0609378-4a17-4694-a71b-0974ecc8b4e7" providerId="ADAL" clId="{F5F811F2-D66D-4397-B983-B3074F9C5170}" dt="2021-09-08T06:11:16.453" v="39" actId="14100"/>
          <ac:picMkLst>
            <pc:docMk/>
            <pc:sldMk cId="4236733967" sldId="457"/>
            <ac:picMk id="4" creationId="{00000000-0000-0000-0000-000000000000}"/>
          </ac:picMkLst>
        </pc:picChg>
      </pc:sldChg>
      <pc:sldChg chg="del">
        <pc:chgData name="土田隼之" userId="e0609378-4a17-4694-a71b-0974ecc8b4e7" providerId="ADAL" clId="{F5F811F2-D66D-4397-B983-B3074F9C5170}" dt="2021-09-08T06:11:43.658" v="79" actId="47"/>
        <pc:sldMkLst>
          <pc:docMk/>
          <pc:sldMk cId="1946830942" sldId="458"/>
        </pc:sldMkLst>
      </pc:sldChg>
      <pc:sldChg chg="del">
        <pc:chgData name="土田隼之" userId="e0609378-4a17-4694-a71b-0974ecc8b4e7" providerId="ADAL" clId="{F5F811F2-D66D-4397-B983-B3074F9C5170}" dt="2021-09-08T06:11:35.263" v="43" actId="47"/>
        <pc:sldMkLst>
          <pc:docMk/>
          <pc:sldMk cId="839198726" sldId="459"/>
        </pc:sldMkLst>
      </pc:sldChg>
      <pc:sldChg chg="del">
        <pc:chgData name="土田隼之" userId="e0609378-4a17-4694-a71b-0974ecc8b4e7" providerId="ADAL" clId="{F5F811F2-D66D-4397-B983-B3074F9C5170}" dt="2021-09-08T06:11:35.795" v="44" actId="47"/>
        <pc:sldMkLst>
          <pc:docMk/>
          <pc:sldMk cId="3332169113" sldId="460"/>
        </pc:sldMkLst>
      </pc:sldChg>
      <pc:sldChg chg="del">
        <pc:chgData name="土田隼之" userId="e0609378-4a17-4694-a71b-0974ecc8b4e7" providerId="ADAL" clId="{F5F811F2-D66D-4397-B983-B3074F9C5170}" dt="2021-09-08T06:11:36.164" v="45" actId="47"/>
        <pc:sldMkLst>
          <pc:docMk/>
          <pc:sldMk cId="2527352451" sldId="461"/>
        </pc:sldMkLst>
      </pc:sldChg>
      <pc:sldChg chg="del">
        <pc:chgData name="土田隼之" userId="e0609378-4a17-4694-a71b-0974ecc8b4e7" providerId="ADAL" clId="{F5F811F2-D66D-4397-B983-B3074F9C5170}" dt="2021-09-08T06:11:40.523" v="69" actId="47"/>
        <pc:sldMkLst>
          <pc:docMk/>
          <pc:sldMk cId="744069843" sldId="462"/>
        </pc:sldMkLst>
      </pc:sldChg>
      <pc:sldChg chg="del">
        <pc:chgData name="土田隼之" userId="e0609378-4a17-4694-a71b-0974ecc8b4e7" providerId="ADAL" clId="{F5F811F2-D66D-4397-B983-B3074F9C5170}" dt="2021-09-08T06:11:40.686" v="70" actId="47"/>
        <pc:sldMkLst>
          <pc:docMk/>
          <pc:sldMk cId="3549944551" sldId="463"/>
        </pc:sldMkLst>
      </pc:sldChg>
      <pc:sldChg chg="del">
        <pc:chgData name="土田隼之" userId="e0609378-4a17-4694-a71b-0974ecc8b4e7" providerId="ADAL" clId="{F5F811F2-D66D-4397-B983-B3074F9C5170}" dt="2021-09-08T06:11:41.455" v="73" actId="47"/>
        <pc:sldMkLst>
          <pc:docMk/>
          <pc:sldMk cId="3740026410" sldId="464"/>
        </pc:sldMkLst>
      </pc:sldChg>
      <pc:sldChg chg="del">
        <pc:chgData name="土田隼之" userId="e0609378-4a17-4694-a71b-0974ecc8b4e7" providerId="ADAL" clId="{F5F811F2-D66D-4397-B983-B3074F9C5170}" dt="2021-09-08T06:11:41.824" v="74" actId="47"/>
        <pc:sldMkLst>
          <pc:docMk/>
          <pc:sldMk cId="1692966925" sldId="466"/>
        </pc:sldMkLst>
      </pc:sldChg>
      <pc:sldChg chg="del">
        <pc:chgData name="土田隼之" userId="e0609378-4a17-4694-a71b-0974ecc8b4e7" providerId="ADAL" clId="{F5F811F2-D66D-4397-B983-B3074F9C5170}" dt="2021-09-08T06:11:42.418" v="76" actId="47"/>
        <pc:sldMkLst>
          <pc:docMk/>
          <pc:sldMk cId="3834560024" sldId="469"/>
        </pc:sldMkLst>
      </pc:sldChg>
      <pc:sldChg chg="del">
        <pc:chgData name="土田隼之" userId="e0609378-4a17-4694-a71b-0974ecc8b4e7" providerId="ADAL" clId="{F5F811F2-D66D-4397-B983-B3074F9C5170}" dt="2021-09-08T06:11:42.741" v="77" actId="47"/>
        <pc:sldMkLst>
          <pc:docMk/>
          <pc:sldMk cId="1339480950" sldId="470"/>
        </pc:sldMkLst>
      </pc:sldChg>
      <pc:sldChg chg="del">
        <pc:chgData name="土田隼之" userId="e0609378-4a17-4694-a71b-0974ecc8b4e7" providerId="ADAL" clId="{F5F811F2-D66D-4397-B983-B3074F9C5170}" dt="2021-09-08T06:11:38.167" v="55" actId="47"/>
        <pc:sldMkLst>
          <pc:docMk/>
          <pc:sldMk cId="2833525468" sldId="471"/>
        </pc:sldMkLst>
      </pc:sldChg>
      <pc:sldChg chg="del">
        <pc:chgData name="土田隼之" userId="e0609378-4a17-4694-a71b-0974ecc8b4e7" providerId="ADAL" clId="{F5F811F2-D66D-4397-B983-B3074F9C5170}" dt="2021-09-08T06:11:38.700" v="58" actId="47"/>
        <pc:sldMkLst>
          <pc:docMk/>
          <pc:sldMk cId="961413024" sldId="472"/>
        </pc:sldMkLst>
      </pc:sldChg>
      <pc:sldChg chg="del">
        <pc:chgData name="土田隼之" userId="e0609378-4a17-4694-a71b-0974ecc8b4e7" providerId="ADAL" clId="{F5F811F2-D66D-4397-B983-B3074F9C5170}" dt="2021-09-08T06:11:38.352" v="56" actId="47"/>
        <pc:sldMkLst>
          <pc:docMk/>
          <pc:sldMk cId="1390738929" sldId="473"/>
        </pc:sldMkLst>
      </pc:sldChg>
      <pc:sldChg chg="del">
        <pc:chgData name="土田隼之" userId="e0609378-4a17-4694-a71b-0974ecc8b4e7" providerId="ADAL" clId="{F5F811F2-D66D-4397-B983-B3074F9C5170}" dt="2021-09-08T06:11:38.884" v="59" actId="47"/>
        <pc:sldMkLst>
          <pc:docMk/>
          <pc:sldMk cId="642276917" sldId="474"/>
        </pc:sldMkLst>
      </pc:sldChg>
      <pc:sldChg chg="del">
        <pc:chgData name="土田隼之" userId="e0609378-4a17-4694-a71b-0974ecc8b4e7" providerId="ADAL" clId="{F5F811F2-D66D-4397-B983-B3074F9C5170}" dt="2021-09-08T06:11:39.053" v="60" actId="47"/>
        <pc:sldMkLst>
          <pc:docMk/>
          <pc:sldMk cId="2737483482" sldId="475"/>
        </pc:sldMkLst>
      </pc:sldChg>
      <pc:sldChg chg="del">
        <pc:chgData name="土田隼之" userId="e0609378-4a17-4694-a71b-0974ecc8b4e7" providerId="ADAL" clId="{F5F811F2-D66D-4397-B983-B3074F9C5170}" dt="2021-09-08T06:11:36.465" v="46" actId="47"/>
        <pc:sldMkLst>
          <pc:docMk/>
          <pc:sldMk cId="1143046442" sldId="476"/>
        </pc:sldMkLst>
      </pc:sldChg>
      <pc:sldChg chg="del">
        <pc:chgData name="土田隼之" userId="e0609378-4a17-4694-a71b-0974ecc8b4e7" providerId="ADAL" clId="{F5F811F2-D66D-4397-B983-B3074F9C5170}" dt="2021-09-08T06:11:38.537" v="57" actId="47"/>
        <pc:sldMkLst>
          <pc:docMk/>
          <pc:sldMk cId="4210048743" sldId="477"/>
        </pc:sldMkLst>
      </pc:sldChg>
      <pc:sldChg chg="del">
        <pc:chgData name="土田隼之" userId="e0609378-4a17-4694-a71b-0974ecc8b4e7" providerId="ADAL" clId="{F5F811F2-D66D-4397-B983-B3074F9C5170}" dt="2021-09-08T06:11:39.385" v="62" actId="47"/>
        <pc:sldMkLst>
          <pc:docMk/>
          <pc:sldMk cId="2491764891" sldId="478"/>
        </pc:sldMkLst>
      </pc:sldChg>
      <pc:sldChg chg="del">
        <pc:chgData name="土田隼之" userId="e0609378-4a17-4694-a71b-0974ecc8b4e7" providerId="ADAL" clId="{F5F811F2-D66D-4397-B983-B3074F9C5170}" dt="2021-09-08T06:11:40.038" v="66" actId="47"/>
        <pc:sldMkLst>
          <pc:docMk/>
          <pc:sldMk cId="4031150918" sldId="479"/>
        </pc:sldMkLst>
      </pc:sldChg>
      <pc:sldChg chg="del">
        <pc:chgData name="土田隼之" userId="e0609378-4a17-4694-a71b-0974ecc8b4e7" providerId="ADAL" clId="{F5F811F2-D66D-4397-B983-B3074F9C5170}" dt="2021-09-08T06:11:40.854" v="71" actId="47"/>
        <pc:sldMkLst>
          <pc:docMk/>
          <pc:sldMk cId="2648762083" sldId="480"/>
        </pc:sldMkLst>
      </pc:sldChg>
      <pc:sldChg chg="del">
        <pc:chgData name="土田隼之" userId="e0609378-4a17-4694-a71b-0974ecc8b4e7" providerId="ADAL" clId="{F5F811F2-D66D-4397-B983-B3074F9C5170}" dt="2021-09-08T06:11:41.123" v="72" actId="47"/>
        <pc:sldMkLst>
          <pc:docMk/>
          <pc:sldMk cId="1364591832" sldId="481"/>
        </pc:sldMkLst>
      </pc:sldChg>
      <pc:sldChg chg="new">
        <pc:chgData name="土田隼之" userId="e0609378-4a17-4694-a71b-0974ecc8b4e7" providerId="ADAL" clId="{F5F811F2-D66D-4397-B983-B3074F9C5170}" dt="2021-09-08T06:11:33.296" v="42" actId="680"/>
        <pc:sldMkLst>
          <pc:docMk/>
          <pc:sldMk cId="3019736391" sldId="482"/>
        </pc:sldMkLst>
      </pc:sldChg>
      <pc:sldChg chg="addSp modSp new mod">
        <pc:chgData name="土田隼之" userId="e0609378-4a17-4694-a71b-0974ecc8b4e7" providerId="ADAL" clId="{F5F811F2-D66D-4397-B983-B3074F9C5170}" dt="2021-09-08T06:42:25.646" v="84" actId="1076"/>
        <pc:sldMkLst>
          <pc:docMk/>
          <pc:sldMk cId="20901940" sldId="483"/>
        </pc:sldMkLst>
        <pc:spChg chg="add">
          <ac:chgData name="土田隼之" userId="e0609378-4a17-4694-a71b-0974ecc8b4e7" providerId="ADAL" clId="{F5F811F2-D66D-4397-B983-B3074F9C5170}" dt="2021-09-08T06:30:14.256" v="82" actId="22"/>
          <ac:spMkLst>
            <pc:docMk/>
            <pc:sldMk cId="20901940" sldId="483"/>
            <ac:spMk id="5" creationId="{12D9F4D0-C02E-4D38-BA67-7E8F432A2BB8}"/>
          </ac:spMkLst>
        </pc:spChg>
        <pc:spChg chg="add mod">
          <ac:chgData name="土田隼之" userId="e0609378-4a17-4694-a71b-0974ecc8b4e7" providerId="ADAL" clId="{F5F811F2-D66D-4397-B983-B3074F9C5170}" dt="2021-09-08T06:42:25.646" v="84" actId="1076"/>
          <ac:spMkLst>
            <pc:docMk/>
            <pc:sldMk cId="20901940" sldId="483"/>
            <ac:spMk id="7" creationId="{E98C49B1-C28D-490B-854B-A1DBDEFA97EF}"/>
          </ac:spMkLst>
        </pc:spChg>
      </pc:sldChg>
      <pc:sldChg chg="addSp delSp modSp mod">
        <pc:chgData name="土田隼之" userId="e0609378-4a17-4694-a71b-0974ecc8b4e7" providerId="ADAL" clId="{F5F811F2-D66D-4397-B983-B3074F9C5170}" dt="2021-09-08T07:00:40.670" v="1074" actId="20577"/>
        <pc:sldMkLst>
          <pc:docMk/>
          <pc:sldMk cId="602913751" sldId="484"/>
        </pc:sldMkLst>
        <pc:spChg chg="mod">
          <ac:chgData name="土田隼之" userId="e0609378-4a17-4694-a71b-0974ecc8b4e7" providerId="ADAL" clId="{F5F811F2-D66D-4397-B983-B3074F9C5170}" dt="2021-09-08T06:50:40.045" v="292" actId="1076"/>
          <ac:spMkLst>
            <pc:docMk/>
            <pc:sldMk cId="602913751" sldId="484"/>
            <ac:spMk id="2" creationId="{00000000-0000-0000-0000-000000000000}"/>
          </ac:spMkLst>
        </pc:spChg>
        <pc:spChg chg="add mod">
          <ac:chgData name="土田隼之" userId="e0609378-4a17-4694-a71b-0974ecc8b4e7" providerId="ADAL" clId="{F5F811F2-D66D-4397-B983-B3074F9C5170}" dt="2021-09-08T07:00:40.670" v="1074" actId="20577"/>
          <ac:spMkLst>
            <pc:docMk/>
            <pc:sldMk cId="602913751" sldId="484"/>
            <ac:spMk id="12" creationId="{11EDEF01-71F2-4AC4-B4C3-1987BB630637}"/>
          </ac:spMkLst>
        </pc:spChg>
        <pc:spChg chg="del">
          <ac:chgData name="土田隼之" userId="e0609378-4a17-4694-a71b-0974ecc8b4e7" providerId="ADAL" clId="{F5F811F2-D66D-4397-B983-B3074F9C5170}" dt="2021-09-08T06:48:53.218" v="86" actId="478"/>
          <ac:spMkLst>
            <pc:docMk/>
            <pc:sldMk cId="602913751" sldId="484"/>
            <ac:spMk id="15" creationId="{00000000-0000-0000-0000-000000000000}"/>
          </ac:spMkLst>
        </pc:spChg>
        <pc:spChg chg="del">
          <ac:chgData name="土田隼之" userId="e0609378-4a17-4694-a71b-0974ecc8b4e7" providerId="ADAL" clId="{F5F811F2-D66D-4397-B983-B3074F9C5170}" dt="2021-09-08T06:48:53.218" v="86" actId="478"/>
          <ac:spMkLst>
            <pc:docMk/>
            <pc:sldMk cId="602913751" sldId="484"/>
            <ac:spMk id="16" creationId="{00000000-0000-0000-0000-000000000000}"/>
          </ac:spMkLst>
        </pc:spChg>
        <pc:picChg chg="del">
          <ac:chgData name="土田隼之" userId="e0609378-4a17-4694-a71b-0974ecc8b4e7" providerId="ADAL" clId="{F5F811F2-D66D-4397-B983-B3074F9C5170}" dt="2021-09-08T06:48:53.218" v="86" actId="478"/>
          <ac:picMkLst>
            <pc:docMk/>
            <pc:sldMk cId="602913751" sldId="484"/>
            <ac:picMk id="3" creationId="{00000000-0000-0000-0000-000000000000}"/>
          </ac:picMkLst>
        </pc:picChg>
        <pc:picChg chg="del">
          <ac:chgData name="土田隼之" userId="e0609378-4a17-4694-a71b-0974ecc8b4e7" providerId="ADAL" clId="{F5F811F2-D66D-4397-B983-B3074F9C5170}" dt="2021-09-08T06:48:53.218" v="86" actId="478"/>
          <ac:picMkLst>
            <pc:docMk/>
            <pc:sldMk cId="602913751" sldId="484"/>
            <ac:picMk id="9" creationId="{00000000-0000-0000-0000-000000000000}"/>
          </ac:picMkLst>
        </pc:picChg>
        <pc:picChg chg="del">
          <ac:chgData name="土田隼之" userId="e0609378-4a17-4694-a71b-0974ecc8b4e7" providerId="ADAL" clId="{F5F811F2-D66D-4397-B983-B3074F9C5170}" dt="2021-09-08T06:48:53.218" v="86" actId="478"/>
          <ac:picMkLst>
            <pc:docMk/>
            <pc:sldMk cId="602913751" sldId="484"/>
            <ac:picMk id="10" creationId="{00000000-0000-0000-0000-000000000000}"/>
          </ac:picMkLst>
        </pc:picChg>
        <pc:picChg chg="del">
          <ac:chgData name="土田隼之" userId="e0609378-4a17-4694-a71b-0974ecc8b4e7" providerId="ADAL" clId="{F5F811F2-D66D-4397-B983-B3074F9C5170}" dt="2021-09-08T06:48:53.218" v="86" actId="478"/>
          <ac:picMkLst>
            <pc:docMk/>
            <pc:sldMk cId="602913751" sldId="484"/>
            <ac:picMk id="11" creationId="{00000000-0000-0000-0000-000000000000}"/>
          </ac:picMkLst>
        </pc:picChg>
      </pc:sldChg>
      <pc:sldChg chg="modSp mod">
        <pc:chgData name="土田隼之" userId="e0609378-4a17-4694-a71b-0974ecc8b4e7" providerId="ADAL" clId="{F5F811F2-D66D-4397-B983-B3074F9C5170}" dt="2021-09-08T06:59:53.667" v="987" actId="20577"/>
        <pc:sldMkLst>
          <pc:docMk/>
          <pc:sldMk cId="453389187" sldId="485"/>
        </pc:sldMkLst>
        <pc:spChg chg="mod">
          <ac:chgData name="土田隼之" userId="e0609378-4a17-4694-a71b-0974ecc8b4e7" providerId="ADAL" clId="{F5F811F2-D66D-4397-B983-B3074F9C5170}" dt="2021-09-08T06:58:43.101" v="788" actId="20577"/>
          <ac:spMkLst>
            <pc:docMk/>
            <pc:sldMk cId="453389187" sldId="485"/>
            <ac:spMk id="2" creationId="{00000000-0000-0000-0000-000000000000}"/>
          </ac:spMkLst>
        </pc:spChg>
        <pc:spChg chg="mod">
          <ac:chgData name="土田隼之" userId="e0609378-4a17-4694-a71b-0974ecc8b4e7" providerId="ADAL" clId="{F5F811F2-D66D-4397-B983-B3074F9C5170}" dt="2021-09-08T06:59:53.667" v="987" actId="20577"/>
          <ac:spMkLst>
            <pc:docMk/>
            <pc:sldMk cId="453389187" sldId="485"/>
            <ac:spMk id="12" creationId="{11EDEF01-71F2-4AC4-B4C3-1987BB630637}"/>
          </ac:spMkLst>
        </pc:spChg>
      </pc:sldChg>
    </pc:docChg>
  </pc:docChgLst>
  <pc:docChgLst>
    <pc:chgData name="土田 隼之@明石高専" userId="e0609378-4a17-4694-a71b-0974ecc8b4e7" providerId="ADAL" clId="{F5D9E576-6BCB-4C22-A1E8-09CAF86C7EBB}"/>
    <pc:docChg chg="custSel delSld modSld">
      <pc:chgData name="土田 隼之@明石高専" userId="e0609378-4a17-4694-a71b-0974ecc8b4e7" providerId="ADAL" clId="{F5D9E576-6BCB-4C22-A1E8-09CAF86C7EBB}" dt="2022-06-22T17:21:16.300" v="64" actId="20577"/>
      <pc:docMkLst>
        <pc:docMk/>
      </pc:docMkLst>
      <pc:sldChg chg="addSp modSp mod">
        <pc:chgData name="土田 隼之@明石高専" userId="e0609378-4a17-4694-a71b-0974ecc8b4e7" providerId="ADAL" clId="{F5D9E576-6BCB-4C22-A1E8-09CAF86C7EBB}" dt="2022-06-22T17:20:35.604" v="55" actId="14100"/>
        <pc:sldMkLst>
          <pc:docMk/>
          <pc:sldMk cId="2029623090" sldId="517"/>
        </pc:sldMkLst>
        <pc:spChg chg="add mod">
          <ac:chgData name="土田 隼之@明石高専" userId="e0609378-4a17-4694-a71b-0974ecc8b4e7" providerId="ADAL" clId="{F5D9E576-6BCB-4C22-A1E8-09CAF86C7EBB}" dt="2022-06-22T17:20:35.604" v="55" actId="14100"/>
          <ac:spMkLst>
            <pc:docMk/>
            <pc:sldMk cId="2029623090" sldId="517"/>
            <ac:spMk id="6" creationId="{8B8AD149-073B-3DAC-F8BA-D31538EBE462}"/>
          </ac:spMkLst>
        </pc:spChg>
      </pc:sldChg>
      <pc:sldChg chg="delSp mod">
        <pc:chgData name="土田 隼之@明石高専" userId="e0609378-4a17-4694-a71b-0974ecc8b4e7" providerId="ADAL" clId="{F5D9E576-6BCB-4C22-A1E8-09CAF86C7EBB}" dt="2022-06-22T17:20:08.087" v="0" actId="21"/>
        <pc:sldMkLst>
          <pc:docMk/>
          <pc:sldMk cId="4006162451" sldId="518"/>
        </pc:sldMkLst>
        <pc:spChg chg="del">
          <ac:chgData name="土田 隼之@明石高専" userId="e0609378-4a17-4694-a71b-0974ecc8b4e7" providerId="ADAL" clId="{F5D9E576-6BCB-4C22-A1E8-09CAF86C7EBB}" dt="2022-06-22T17:20:08.087" v="0" actId="21"/>
          <ac:spMkLst>
            <pc:docMk/>
            <pc:sldMk cId="4006162451" sldId="518"/>
            <ac:spMk id="4" creationId="{00000000-0000-0000-0000-000000000000}"/>
          </ac:spMkLst>
        </pc:spChg>
      </pc:sldChg>
      <pc:sldChg chg="del">
        <pc:chgData name="土田 隼之@明石高専" userId="e0609378-4a17-4694-a71b-0974ecc8b4e7" providerId="ADAL" clId="{F5D9E576-6BCB-4C22-A1E8-09CAF86C7EBB}" dt="2022-06-22T17:20:51.141" v="56" actId="47"/>
        <pc:sldMkLst>
          <pc:docMk/>
          <pc:sldMk cId="3304588136" sldId="555"/>
        </pc:sldMkLst>
      </pc:sldChg>
      <pc:sldChg chg="del">
        <pc:chgData name="土田 隼之@明石高専" userId="e0609378-4a17-4694-a71b-0974ecc8b4e7" providerId="ADAL" clId="{F5D9E576-6BCB-4C22-A1E8-09CAF86C7EBB}" dt="2022-06-22T17:20:57.497" v="61" actId="47"/>
        <pc:sldMkLst>
          <pc:docMk/>
          <pc:sldMk cId="3491457060" sldId="566"/>
        </pc:sldMkLst>
      </pc:sldChg>
      <pc:sldChg chg="modSp mod">
        <pc:chgData name="土田 隼之@明石高専" userId="e0609378-4a17-4694-a71b-0974ecc8b4e7" providerId="ADAL" clId="{F5D9E576-6BCB-4C22-A1E8-09CAF86C7EBB}" dt="2022-06-22T17:21:16.300" v="64" actId="20577"/>
        <pc:sldMkLst>
          <pc:docMk/>
          <pc:sldMk cId="3248269850" sldId="623"/>
        </pc:sldMkLst>
        <pc:spChg chg="mod">
          <ac:chgData name="土田 隼之@明石高専" userId="e0609378-4a17-4694-a71b-0974ecc8b4e7" providerId="ADAL" clId="{F5D9E576-6BCB-4C22-A1E8-09CAF86C7EBB}" dt="2022-06-22T17:21:16.300" v="64" actId="20577"/>
          <ac:spMkLst>
            <pc:docMk/>
            <pc:sldMk cId="3248269850" sldId="623"/>
            <ac:spMk id="3" creationId="{928224E0-82BD-4FD0-B812-5EF091AE8744}"/>
          </ac:spMkLst>
        </pc:spChg>
      </pc:sldChg>
      <pc:sldChg chg="del">
        <pc:chgData name="土田 隼之@明石高専" userId="e0609378-4a17-4694-a71b-0974ecc8b4e7" providerId="ADAL" clId="{F5D9E576-6BCB-4C22-A1E8-09CAF86C7EBB}" dt="2022-06-22T17:20:55.455" v="58" actId="47"/>
        <pc:sldMkLst>
          <pc:docMk/>
          <pc:sldMk cId="3762541557" sldId="667"/>
        </pc:sldMkLst>
      </pc:sldChg>
      <pc:sldChg chg="del">
        <pc:chgData name="土田 隼之@明石高専" userId="e0609378-4a17-4694-a71b-0974ecc8b4e7" providerId="ADAL" clId="{F5D9E576-6BCB-4C22-A1E8-09CAF86C7EBB}" dt="2022-06-22T17:20:53.708" v="57" actId="47"/>
        <pc:sldMkLst>
          <pc:docMk/>
          <pc:sldMk cId="3203828662" sldId="673"/>
        </pc:sldMkLst>
      </pc:sldChg>
      <pc:sldChg chg="del">
        <pc:chgData name="土田 隼之@明石高専" userId="e0609378-4a17-4694-a71b-0974ecc8b4e7" providerId="ADAL" clId="{F5D9E576-6BCB-4C22-A1E8-09CAF86C7EBB}" dt="2022-06-22T17:20:56.927" v="60" actId="47"/>
        <pc:sldMkLst>
          <pc:docMk/>
          <pc:sldMk cId="2350286218" sldId="679"/>
        </pc:sldMkLst>
      </pc:sldChg>
      <pc:sldChg chg="del">
        <pc:chgData name="土田 隼之@明石高専" userId="e0609378-4a17-4694-a71b-0974ecc8b4e7" providerId="ADAL" clId="{F5D9E576-6BCB-4C22-A1E8-09CAF86C7EBB}" dt="2022-06-22T17:20:56.297" v="59" actId="47"/>
        <pc:sldMkLst>
          <pc:docMk/>
          <pc:sldMk cId="2599400356" sldId="682"/>
        </pc:sldMkLst>
      </pc:sldChg>
      <pc:sldChg chg="del">
        <pc:chgData name="土田 隼之@明石高専" userId="e0609378-4a17-4694-a71b-0974ecc8b4e7" providerId="ADAL" clId="{F5D9E576-6BCB-4C22-A1E8-09CAF86C7EBB}" dt="2022-06-22T17:20:58.008" v="62" actId="47"/>
        <pc:sldMkLst>
          <pc:docMk/>
          <pc:sldMk cId="3249072345" sldId="687"/>
        </pc:sldMkLst>
      </pc:sldChg>
    </pc:docChg>
  </pc:docChgLst>
  <pc:docChgLst>
    <pc:chgData name="土田 隼之@明石高専" userId="e0609378-4a17-4694-a71b-0974ecc8b4e7" providerId="ADAL" clId="{A433C747-B5D8-49CF-81E5-D2265438AFB5}"/>
    <pc:docChg chg="undo custSel delSld modSld sldOrd">
      <pc:chgData name="土田 隼之@明石高専" userId="e0609378-4a17-4694-a71b-0974ecc8b4e7" providerId="ADAL" clId="{A433C747-B5D8-49CF-81E5-D2265438AFB5}" dt="2022-05-25T16:21:07.134" v="2236" actId="6549"/>
      <pc:docMkLst>
        <pc:docMk/>
      </pc:docMkLst>
      <pc:sldChg chg="modSp mod ord">
        <pc:chgData name="土田 隼之@明石高専" userId="e0609378-4a17-4694-a71b-0974ecc8b4e7" providerId="ADAL" clId="{A433C747-B5D8-49CF-81E5-D2265438AFB5}" dt="2022-05-25T16:21:07.134" v="2236" actId="6549"/>
        <pc:sldMkLst>
          <pc:docMk/>
          <pc:sldMk cId="1503406557" sldId="503"/>
        </pc:sldMkLst>
        <pc:spChg chg="mod">
          <ac:chgData name="土田 隼之@明石高専" userId="e0609378-4a17-4694-a71b-0974ecc8b4e7" providerId="ADAL" clId="{A433C747-B5D8-49CF-81E5-D2265438AFB5}" dt="2022-05-25T16:12:53.030" v="2135" actId="20577"/>
          <ac:spMkLst>
            <pc:docMk/>
            <pc:sldMk cId="1503406557" sldId="503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6:21:07.134" v="2236" actId="6549"/>
          <ac:spMkLst>
            <pc:docMk/>
            <pc:sldMk cId="1503406557" sldId="503"/>
            <ac:spMk id="3" creationId="{00000000-0000-0000-0000-000000000000}"/>
          </ac:spMkLst>
        </pc:spChg>
      </pc:sldChg>
      <pc:sldChg chg="modSp mod ord">
        <pc:chgData name="土田 隼之@明石高専" userId="e0609378-4a17-4694-a71b-0974ecc8b4e7" providerId="ADAL" clId="{A433C747-B5D8-49CF-81E5-D2265438AFB5}" dt="2022-05-25T15:47:22.018" v="1023"/>
        <pc:sldMkLst>
          <pc:docMk/>
          <pc:sldMk cId="3535832010" sldId="505"/>
        </pc:sldMkLst>
        <pc:spChg chg="mod">
          <ac:chgData name="土田 隼之@明石高専" userId="e0609378-4a17-4694-a71b-0974ecc8b4e7" providerId="ADAL" clId="{A433C747-B5D8-49CF-81E5-D2265438AFB5}" dt="2022-05-25T15:47:04.782" v="1019" actId="20577"/>
          <ac:spMkLst>
            <pc:docMk/>
            <pc:sldMk cId="3535832010" sldId="505"/>
            <ac:spMk id="3" creationId="{00000000-0000-0000-0000-000000000000}"/>
          </ac:spMkLst>
        </pc:spChg>
      </pc:sldChg>
      <pc:sldChg chg="addSp delSp modSp mod">
        <pc:chgData name="土田 隼之@明石高専" userId="e0609378-4a17-4694-a71b-0974ecc8b4e7" providerId="ADAL" clId="{A433C747-B5D8-49CF-81E5-D2265438AFB5}" dt="2022-05-25T15:15:59.308" v="117" actId="207"/>
        <pc:sldMkLst>
          <pc:docMk/>
          <pc:sldMk cId="2248887007" sldId="508"/>
        </pc:sldMkLst>
        <pc:spChg chg="add mod">
          <ac:chgData name="土田 隼之@明石高専" userId="e0609378-4a17-4694-a71b-0974ecc8b4e7" providerId="ADAL" clId="{A433C747-B5D8-49CF-81E5-D2265438AFB5}" dt="2022-05-25T15:12:35.178" v="77" actId="14100"/>
          <ac:spMkLst>
            <pc:docMk/>
            <pc:sldMk cId="2248887007" sldId="508"/>
            <ac:spMk id="9" creationId="{EE8D9340-4C26-BA82-D910-2E58224F5480}"/>
          </ac:spMkLst>
        </pc:spChg>
        <pc:spChg chg="add mod">
          <ac:chgData name="土田 隼之@明石高専" userId="e0609378-4a17-4694-a71b-0974ecc8b4e7" providerId="ADAL" clId="{A433C747-B5D8-49CF-81E5-D2265438AFB5}" dt="2022-05-25T15:15:59.308" v="117" actId="207"/>
          <ac:spMkLst>
            <pc:docMk/>
            <pc:sldMk cId="2248887007" sldId="508"/>
            <ac:spMk id="26" creationId="{5BB652AB-C938-B850-6FEA-4A15DF5243EF}"/>
          </ac:spMkLst>
        </pc:spChg>
        <pc:grpChg chg="mod">
          <ac:chgData name="土田 隼之@明石高専" userId="e0609378-4a17-4694-a71b-0974ecc8b4e7" providerId="ADAL" clId="{A433C747-B5D8-49CF-81E5-D2265438AFB5}" dt="2022-05-25T15:13:46.896" v="86" actId="1076"/>
          <ac:grpSpMkLst>
            <pc:docMk/>
            <pc:sldMk cId="2248887007" sldId="508"/>
            <ac:grpSpMk id="6" creationId="{00000000-0000-0000-0000-000000000000}"/>
          </ac:grpSpMkLst>
        </pc:grpChg>
        <pc:cxnChg chg="add mod">
          <ac:chgData name="土田 隼之@明石高専" userId="e0609378-4a17-4694-a71b-0974ecc8b4e7" providerId="ADAL" clId="{A433C747-B5D8-49CF-81E5-D2265438AFB5}" dt="2022-05-25T15:12:03.582" v="34" actId="1076"/>
          <ac:cxnSpMkLst>
            <pc:docMk/>
            <pc:sldMk cId="2248887007" sldId="508"/>
            <ac:cxnSpMk id="7" creationId="{02D7B602-93E0-9FF7-FC19-BF742768E721}"/>
          </ac:cxnSpMkLst>
        </pc:cxnChg>
        <pc:cxnChg chg="add mod">
          <ac:chgData name="土田 隼之@明石高専" userId="e0609378-4a17-4694-a71b-0974ecc8b4e7" providerId="ADAL" clId="{A433C747-B5D8-49CF-81E5-D2265438AFB5}" dt="2022-05-25T15:13:03.398" v="81" actId="1076"/>
          <ac:cxnSpMkLst>
            <pc:docMk/>
            <pc:sldMk cId="2248887007" sldId="508"/>
            <ac:cxnSpMk id="10" creationId="{9D223B96-F09E-DE5A-6070-E418201DF5E8}"/>
          </ac:cxnSpMkLst>
        </pc:cxnChg>
        <pc:cxnChg chg="add mod">
          <ac:chgData name="土田 隼之@明石高専" userId="e0609378-4a17-4694-a71b-0974ecc8b4e7" providerId="ADAL" clId="{A433C747-B5D8-49CF-81E5-D2265438AFB5}" dt="2022-05-25T15:14:37.830" v="95" actId="692"/>
          <ac:cxnSpMkLst>
            <pc:docMk/>
            <pc:sldMk cId="2248887007" sldId="508"/>
            <ac:cxnSpMk id="11" creationId="{0D1B5D94-EA2F-74EA-CC95-30D29313812A}"/>
          </ac:cxnSpMkLst>
        </pc:cxnChg>
        <pc:cxnChg chg="add del mod">
          <ac:chgData name="土田 隼之@明石高専" userId="e0609378-4a17-4694-a71b-0974ecc8b4e7" providerId="ADAL" clId="{A433C747-B5D8-49CF-81E5-D2265438AFB5}" dt="2022-05-25T15:15:15.129" v="100" actId="478"/>
          <ac:cxnSpMkLst>
            <pc:docMk/>
            <pc:sldMk cId="2248887007" sldId="508"/>
            <ac:cxnSpMk id="19" creationId="{146909AA-EE27-617E-0222-2D445BC63FD1}"/>
          </ac:cxnSpMkLst>
        </pc:cxnChg>
        <pc:cxnChg chg="add mod">
          <ac:chgData name="土田 隼之@明石高専" userId="e0609378-4a17-4694-a71b-0974ecc8b4e7" providerId="ADAL" clId="{A433C747-B5D8-49CF-81E5-D2265438AFB5}" dt="2022-05-25T15:15:28.342" v="103" actId="14100"/>
          <ac:cxnSpMkLst>
            <pc:docMk/>
            <pc:sldMk cId="2248887007" sldId="508"/>
            <ac:cxnSpMk id="23" creationId="{EA780BA3-CD6C-42B2-C740-6C00D99C7099}"/>
          </ac:cxnSpMkLst>
        </pc:cxnChg>
      </pc:sldChg>
      <pc:sldChg chg="modSp mod">
        <pc:chgData name="土田 隼之@明石高専" userId="e0609378-4a17-4694-a71b-0974ecc8b4e7" providerId="ADAL" clId="{A433C747-B5D8-49CF-81E5-D2265438AFB5}" dt="2022-05-25T15:51:11.857" v="1108" actId="20577"/>
        <pc:sldMkLst>
          <pc:docMk/>
          <pc:sldMk cId="2771942310" sldId="509"/>
        </pc:sldMkLst>
        <pc:spChg chg="mod">
          <ac:chgData name="土田 隼之@明石高専" userId="e0609378-4a17-4694-a71b-0974ecc8b4e7" providerId="ADAL" clId="{A433C747-B5D8-49CF-81E5-D2265438AFB5}" dt="2022-05-25T15:51:11.857" v="1108" actId="20577"/>
          <ac:spMkLst>
            <pc:docMk/>
            <pc:sldMk cId="2771942310" sldId="509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5:50:33.106" v="1082" actId="20577"/>
          <ac:spMkLst>
            <pc:docMk/>
            <pc:sldMk cId="2771942310" sldId="509"/>
            <ac:spMk id="3" creationId="{00000000-0000-0000-0000-000000000000}"/>
          </ac:spMkLst>
        </pc:spChg>
      </pc:sldChg>
      <pc:sldChg chg="addSp delSp modSp mod">
        <pc:chgData name="土田 隼之@明石高専" userId="e0609378-4a17-4694-a71b-0974ecc8b4e7" providerId="ADAL" clId="{A433C747-B5D8-49CF-81E5-D2265438AFB5}" dt="2022-05-25T15:52:43.557" v="1231" actId="14100"/>
        <pc:sldMkLst>
          <pc:docMk/>
          <pc:sldMk cId="2029623090" sldId="517"/>
        </pc:sldMkLst>
        <pc:spChg chg="mod">
          <ac:chgData name="土田 隼之@明石高専" userId="e0609378-4a17-4694-a71b-0974ecc8b4e7" providerId="ADAL" clId="{A433C747-B5D8-49CF-81E5-D2265438AFB5}" dt="2022-05-25T15:08:43.581" v="0" actId="1076"/>
          <ac:spMkLst>
            <pc:docMk/>
            <pc:sldMk cId="2029623090" sldId="517"/>
            <ac:spMk id="6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5:09:05.158" v="8" actId="1076"/>
          <ac:spMkLst>
            <pc:docMk/>
            <pc:sldMk cId="2029623090" sldId="517"/>
            <ac:spMk id="7" creationId="{00000000-0000-0000-0000-000000000000}"/>
          </ac:spMkLst>
        </pc:spChg>
        <pc:spChg chg="del">
          <ac:chgData name="土田 隼之@明石高専" userId="e0609378-4a17-4694-a71b-0974ecc8b4e7" providerId="ADAL" clId="{A433C747-B5D8-49CF-81E5-D2265438AFB5}" dt="2022-05-25T15:08:45.936" v="1" actId="478"/>
          <ac:spMkLst>
            <pc:docMk/>
            <pc:sldMk cId="2029623090" sldId="517"/>
            <ac:spMk id="8" creationId="{00000000-0000-0000-0000-000000000000}"/>
          </ac:spMkLst>
        </pc:spChg>
        <pc:spChg chg="add mod">
          <ac:chgData name="土田 隼之@明石高専" userId="e0609378-4a17-4694-a71b-0974ecc8b4e7" providerId="ADAL" clId="{A433C747-B5D8-49CF-81E5-D2265438AFB5}" dt="2022-05-25T15:52:43.557" v="1231" actId="14100"/>
          <ac:spMkLst>
            <pc:docMk/>
            <pc:sldMk cId="2029623090" sldId="517"/>
            <ac:spMk id="9" creationId="{12073196-358A-36CF-9911-93A8F163201B}"/>
          </ac:spMkLst>
        </pc:spChg>
      </pc:sldChg>
      <pc:sldChg chg="modSp mod">
        <pc:chgData name="土田 隼之@明石高専" userId="e0609378-4a17-4694-a71b-0974ecc8b4e7" providerId="ADAL" clId="{A433C747-B5D8-49CF-81E5-D2265438AFB5}" dt="2022-05-25T15:57:24.818" v="1345" actId="20577"/>
        <pc:sldMkLst>
          <pc:docMk/>
          <pc:sldMk cId="4006162451" sldId="518"/>
        </pc:sldMkLst>
        <pc:spChg chg="mod">
          <ac:chgData name="土田 隼之@明石高専" userId="e0609378-4a17-4694-a71b-0974ecc8b4e7" providerId="ADAL" clId="{A433C747-B5D8-49CF-81E5-D2265438AFB5}" dt="2022-05-25T15:57:24.818" v="1345" actId="20577"/>
          <ac:spMkLst>
            <pc:docMk/>
            <pc:sldMk cId="4006162451" sldId="518"/>
            <ac:spMk id="3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5:09:22.197" v="12" actId="14100"/>
          <ac:spMkLst>
            <pc:docMk/>
            <pc:sldMk cId="4006162451" sldId="518"/>
            <ac:spMk id="4" creationId="{00000000-0000-0000-0000-000000000000}"/>
          </ac:spMkLst>
        </pc:spChg>
      </pc:sldChg>
      <pc:sldChg chg="addSp delSp modSp mod">
        <pc:chgData name="土田 隼之@明石高専" userId="e0609378-4a17-4694-a71b-0974ecc8b4e7" providerId="ADAL" clId="{A433C747-B5D8-49CF-81E5-D2265438AFB5}" dt="2022-05-25T16:05:14.101" v="1623" actId="1037"/>
        <pc:sldMkLst>
          <pc:docMk/>
          <pc:sldMk cId="806468238" sldId="527"/>
        </pc:sldMkLst>
        <pc:spChg chg="mod">
          <ac:chgData name="土田 隼之@明石高専" userId="e0609378-4a17-4694-a71b-0974ecc8b4e7" providerId="ADAL" clId="{A433C747-B5D8-49CF-81E5-D2265438AFB5}" dt="2022-05-25T15:54:02.307" v="1260" actId="20577"/>
          <ac:spMkLst>
            <pc:docMk/>
            <pc:sldMk cId="806468238" sldId="527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6:02:23.441" v="1526" actId="14100"/>
          <ac:spMkLst>
            <pc:docMk/>
            <pc:sldMk cId="806468238" sldId="527"/>
            <ac:spMk id="3" creationId="{00000000-0000-0000-0000-000000000000}"/>
          </ac:spMkLst>
        </pc:spChg>
        <pc:spChg chg="mod topLvl">
          <ac:chgData name="土田 隼之@明石高専" userId="e0609378-4a17-4694-a71b-0974ecc8b4e7" providerId="ADAL" clId="{A433C747-B5D8-49CF-81E5-D2265438AFB5}" dt="2022-05-25T16:01:57.835" v="1524" actId="165"/>
          <ac:spMkLst>
            <pc:docMk/>
            <pc:sldMk cId="806468238" sldId="527"/>
            <ac:spMk id="5" creationId="{629F43E4-481D-C8C5-BACF-35791556CC73}"/>
          </ac:spMkLst>
        </pc:spChg>
        <pc:spChg chg="mod topLvl">
          <ac:chgData name="土田 隼之@明石高専" userId="e0609378-4a17-4694-a71b-0974ecc8b4e7" providerId="ADAL" clId="{A433C747-B5D8-49CF-81E5-D2265438AFB5}" dt="2022-05-25T16:02:55.573" v="1532" actId="20577"/>
          <ac:spMkLst>
            <pc:docMk/>
            <pc:sldMk cId="806468238" sldId="527"/>
            <ac:spMk id="6" creationId="{D5EE8157-081F-9855-E655-E47E7748C1F3}"/>
          </ac:spMkLst>
        </pc:spChg>
        <pc:spChg chg="add mod">
          <ac:chgData name="土田 隼之@明石高専" userId="e0609378-4a17-4694-a71b-0974ecc8b4e7" providerId="ADAL" clId="{A433C747-B5D8-49CF-81E5-D2265438AFB5}" dt="2022-05-25T16:05:14.101" v="1623" actId="1037"/>
          <ac:spMkLst>
            <pc:docMk/>
            <pc:sldMk cId="806468238" sldId="527"/>
            <ac:spMk id="7" creationId="{E3F6627C-BEF7-87D6-59A3-6BCC7AD65F43}"/>
          </ac:spMkLst>
        </pc:spChg>
        <pc:spChg chg="add mod">
          <ac:chgData name="土田 隼之@明石高専" userId="e0609378-4a17-4694-a71b-0974ecc8b4e7" providerId="ADAL" clId="{A433C747-B5D8-49CF-81E5-D2265438AFB5}" dt="2022-05-25T16:05:14.101" v="1623" actId="1037"/>
          <ac:spMkLst>
            <pc:docMk/>
            <pc:sldMk cId="806468238" sldId="527"/>
            <ac:spMk id="8" creationId="{876A5DAD-2CA6-096A-42E7-23E01A3D00FD}"/>
          </ac:spMkLst>
        </pc:spChg>
        <pc:spChg chg="add mod">
          <ac:chgData name="土田 隼之@明石高専" userId="e0609378-4a17-4694-a71b-0974ecc8b4e7" providerId="ADAL" clId="{A433C747-B5D8-49CF-81E5-D2265438AFB5}" dt="2022-05-25T16:05:14.101" v="1623" actId="1037"/>
          <ac:spMkLst>
            <pc:docMk/>
            <pc:sldMk cId="806468238" sldId="527"/>
            <ac:spMk id="9" creationId="{8A14E67C-78BA-C202-BD04-C54A5B963FAD}"/>
          </ac:spMkLst>
        </pc:spChg>
        <pc:spChg chg="add mod">
          <ac:chgData name="土田 隼之@明石高専" userId="e0609378-4a17-4694-a71b-0974ecc8b4e7" providerId="ADAL" clId="{A433C747-B5D8-49CF-81E5-D2265438AFB5}" dt="2022-05-25T16:05:14.101" v="1623" actId="1037"/>
          <ac:spMkLst>
            <pc:docMk/>
            <pc:sldMk cId="806468238" sldId="527"/>
            <ac:spMk id="10" creationId="{4B9715E4-9244-D146-FD63-4EF68EBE4940}"/>
          </ac:spMkLst>
        </pc:spChg>
        <pc:spChg chg="add mod">
          <ac:chgData name="土田 隼之@明石高専" userId="e0609378-4a17-4694-a71b-0974ecc8b4e7" providerId="ADAL" clId="{A433C747-B5D8-49CF-81E5-D2265438AFB5}" dt="2022-05-25T16:05:14.101" v="1623" actId="1037"/>
          <ac:spMkLst>
            <pc:docMk/>
            <pc:sldMk cId="806468238" sldId="527"/>
            <ac:spMk id="11" creationId="{CCEAB1D9-C3CF-F652-AF97-700940E8F81B}"/>
          </ac:spMkLst>
        </pc:spChg>
        <pc:spChg chg="add mod">
          <ac:chgData name="土田 隼之@明石高専" userId="e0609378-4a17-4694-a71b-0974ecc8b4e7" providerId="ADAL" clId="{A433C747-B5D8-49CF-81E5-D2265438AFB5}" dt="2022-05-25T16:05:14.101" v="1623" actId="1037"/>
          <ac:spMkLst>
            <pc:docMk/>
            <pc:sldMk cId="806468238" sldId="527"/>
            <ac:spMk id="12" creationId="{D9D8CC68-D998-A637-233D-8579F03C9C72}"/>
          </ac:spMkLst>
        </pc:spChg>
        <pc:spChg chg="add mod">
          <ac:chgData name="土田 隼之@明石高専" userId="e0609378-4a17-4694-a71b-0974ecc8b4e7" providerId="ADAL" clId="{A433C747-B5D8-49CF-81E5-D2265438AFB5}" dt="2022-05-25T16:05:14.101" v="1623" actId="1037"/>
          <ac:spMkLst>
            <pc:docMk/>
            <pc:sldMk cId="806468238" sldId="527"/>
            <ac:spMk id="13" creationId="{F6448A91-C391-FB06-D75F-318D3E53DADA}"/>
          </ac:spMkLst>
        </pc:spChg>
        <pc:spChg chg="add mod">
          <ac:chgData name="土田 隼之@明石高専" userId="e0609378-4a17-4694-a71b-0974ecc8b4e7" providerId="ADAL" clId="{A433C747-B5D8-49CF-81E5-D2265438AFB5}" dt="2022-05-25T16:05:14.101" v="1623" actId="1037"/>
          <ac:spMkLst>
            <pc:docMk/>
            <pc:sldMk cId="806468238" sldId="527"/>
            <ac:spMk id="14" creationId="{719722E7-3A98-F110-35F6-DC6FE7192F88}"/>
          </ac:spMkLst>
        </pc:spChg>
        <pc:grpChg chg="add del mod">
          <ac:chgData name="土田 隼之@明石高専" userId="e0609378-4a17-4694-a71b-0974ecc8b4e7" providerId="ADAL" clId="{A433C747-B5D8-49CF-81E5-D2265438AFB5}" dt="2022-05-25T16:01:57.835" v="1524" actId="165"/>
          <ac:grpSpMkLst>
            <pc:docMk/>
            <pc:sldMk cId="806468238" sldId="527"/>
            <ac:grpSpMk id="4" creationId="{2993A63F-0C33-6FC1-1D2A-70BC33ABB47A}"/>
          </ac:grpSpMkLst>
        </pc:grpChg>
      </pc:sldChg>
      <pc:sldChg chg="ord">
        <pc:chgData name="土田 隼之@明石高専" userId="e0609378-4a17-4694-a71b-0974ecc8b4e7" providerId="ADAL" clId="{A433C747-B5D8-49CF-81E5-D2265438AFB5}" dt="2022-05-25T16:12:20.715" v="2126"/>
        <pc:sldMkLst>
          <pc:docMk/>
          <pc:sldMk cId="2694569774" sldId="528"/>
        </pc:sldMkLst>
      </pc:sldChg>
      <pc:sldChg chg="modSp mod">
        <pc:chgData name="土田 隼之@明石高専" userId="e0609378-4a17-4694-a71b-0974ecc8b4e7" providerId="ADAL" clId="{A433C747-B5D8-49CF-81E5-D2265438AFB5}" dt="2022-05-25T15:57:38.319" v="1346" actId="20577"/>
        <pc:sldMkLst>
          <pc:docMk/>
          <pc:sldMk cId="1481429824" sldId="529"/>
        </pc:sldMkLst>
        <pc:spChg chg="mod">
          <ac:chgData name="土田 隼之@明石高専" userId="e0609378-4a17-4694-a71b-0974ecc8b4e7" providerId="ADAL" clId="{A433C747-B5D8-49CF-81E5-D2265438AFB5}" dt="2022-05-25T15:57:38.319" v="1346" actId="20577"/>
          <ac:spMkLst>
            <pc:docMk/>
            <pc:sldMk cId="1481429824" sldId="529"/>
            <ac:spMk id="3" creationId="{00000000-0000-0000-0000-000000000000}"/>
          </ac:spMkLst>
        </pc:spChg>
      </pc:sldChg>
      <pc:sldChg chg="del">
        <pc:chgData name="土田 隼之@明石高専" userId="e0609378-4a17-4694-a71b-0974ecc8b4e7" providerId="ADAL" clId="{A433C747-B5D8-49CF-81E5-D2265438AFB5}" dt="2022-05-25T16:12:30.481" v="2129" actId="47"/>
        <pc:sldMkLst>
          <pc:docMk/>
          <pc:sldMk cId="4240937099" sldId="530"/>
        </pc:sldMkLst>
      </pc:sldChg>
      <pc:sldChg chg="modSp mod">
        <pc:chgData name="土田 隼之@明石高専" userId="e0609378-4a17-4694-a71b-0974ecc8b4e7" providerId="ADAL" clId="{A433C747-B5D8-49CF-81E5-D2265438AFB5}" dt="2022-05-25T15:09:56.920" v="24" actId="20577"/>
        <pc:sldMkLst>
          <pc:docMk/>
          <pc:sldMk cId="4234242724" sldId="533"/>
        </pc:sldMkLst>
        <pc:spChg chg="mod">
          <ac:chgData name="土田 隼之@明石高専" userId="e0609378-4a17-4694-a71b-0974ecc8b4e7" providerId="ADAL" clId="{A433C747-B5D8-49CF-81E5-D2265438AFB5}" dt="2022-05-25T15:09:56.920" v="24" actId="20577"/>
          <ac:spMkLst>
            <pc:docMk/>
            <pc:sldMk cId="4234242724" sldId="533"/>
            <ac:spMk id="3" creationId="{00000000-0000-0000-0000-000000000000}"/>
          </ac:spMkLst>
        </pc:spChg>
      </pc:sldChg>
      <pc:sldChg chg="modSp mod">
        <pc:chgData name="土田 隼之@明石高専" userId="e0609378-4a17-4694-a71b-0974ecc8b4e7" providerId="ADAL" clId="{A433C747-B5D8-49CF-81E5-D2265438AFB5}" dt="2022-05-25T15:34:24.773" v="457" actId="20577"/>
        <pc:sldMkLst>
          <pc:docMk/>
          <pc:sldMk cId="3455807336" sldId="539"/>
        </pc:sldMkLst>
        <pc:spChg chg="mod">
          <ac:chgData name="土田 隼之@明石高専" userId="e0609378-4a17-4694-a71b-0974ecc8b4e7" providerId="ADAL" clId="{A433C747-B5D8-49CF-81E5-D2265438AFB5}" dt="2022-05-25T15:33:23.536" v="241" actId="20577"/>
          <ac:spMkLst>
            <pc:docMk/>
            <pc:sldMk cId="3455807336" sldId="539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5:34:24.773" v="457" actId="20577"/>
          <ac:spMkLst>
            <pc:docMk/>
            <pc:sldMk cId="3455807336" sldId="539"/>
            <ac:spMk id="3" creationId="{00000000-0000-0000-0000-000000000000}"/>
          </ac:spMkLst>
        </pc:spChg>
      </pc:sldChg>
      <pc:sldChg chg="modSp mod">
        <pc:chgData name="土田 隼之@明石高専" userId="e0609378-4a17-4694-a71b-0974ecc8b4e7" providerId="ADAL" clId="{A433C747-B5D8-49CF-81E5-D2265438AFB5}" dt="2022-05-25T15:28:06.225" v="228" actId="207"/>
        <pc:sldMkLst>
          <pc:docMk/>
          <pc:sldMk cId="4058355052" sldId="540"/>
        </pc:sldMkLst>
        <pc:spChg chg="mod">
          <ac:chgData name="土田 隼之@明石高専" userId="e0609378-4a17-4694-a71b-0974ecc8b4e7" providerId="ADAL" clId="{A433C747-B5D8-49CF-81E5-D2265438AFB5}" dt="2022-05-25T15:25:58.761" v="150" actId="20577"/>
          <ac:spMkLst>
            <pc:docMk/>
            <pc:sldMk cId="4058355052" sldId="540"/>
            <ac:spMk id="8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5:25:41.802" v="134" actId="20577"/>
          <ac:spMkLst>
            <pc:docMk/>
            <pc:sldMk cId="4058355052" sldId="540"/>
            <ac:spMk id="9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5:26:28.924" v="186" actId="20577"/>
          <ac:spMkLst>
            <pc:docMk/>
            <pc:sldMk cId="4058355052" sldId="540"/>
            <ac:spMk id="27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5:27:04.673" v="219" actId="1076"/>
          <ac:spMkLst>
            <pc:docMk/>
            <pc:sldMk cId="4058355052" sldId="540"/>
            <ac:spMk id="33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5:28:06.225" v="228" actId="207"/>
          <ac:spMkLst>
            <pc:docMk/>
            <pc:sldMk cId="4058355052" sldId="540"/>
            <ac:spMk id="34" creationId="{00000000-0000-0000-0000-000000000000}"/>
          </ac:spMkLst>
        </pc:spChg>
        <pc:cxnChg chg="mod">
          <ac:chgData name="土田 隼之@明石高専" userId="e0609378-4a17-4694-a71b-0974ecc8b4e7" providerId="ADAL" clId="{A433C747-B5D8-49CF-81E5-D2265438AFB5}" dt="2022-05-25T15:27:04.673" v="219" actId="1076"/>
          <ac:cxnSpMkLst>
            <pc:docMk/>
            <pc:sldMk cId="4058355052" sldId="540"/>
            <ac:cxnSpMk id="18" creationId="{00000000-0000-0000-0000-000000000000}"/>
          </ac:cxnSpMkLst>
        </pc:cxnChg>
        <pc:cxnChg chg="mod">
          <ac:chgData name="土田 隼之@明石高専" userId="e0609378-4a17-4694-a71b-0974ecc8b4e7" providerId="ADAL" clId="{A433C747-B5D8-49CF-81E5-D2265438AFB5}" dt="2022-05-25T15:27:04.673" v="219" actId="1076"/>
          <ac:cxnSpMkLst>
            <pc:docMk/>
            <pc:sldMk cId="4058355052" sldId="540"/>
            <ac:cxnSpMk id="50" creationId="{00000000-0000-0000-0000-000000000000}"/>
          </ac:cxnSpMkLst>
        </pc:cxnChg>
      </pc:sldChg>
      <pc:sldChg chg="addSp delSp modSp mod">
        <pc:chgData name="土田 隼之@明石高専" userId="e0609378-4a17-4694-a71b-0974ecc8b4e7" providerId="ADAL" clId="{A433C747-B5D8-49CF-81E5-D2265438AFB5}" dt="2022-05-25T15:29:08.843" v="234" actId="1076"/>
        <pc:sldMkLst>
          <pc:docMk/>
          <pc:sldMk cId="158313906" sldId="541"/>
        </pc:sldMkLst>
        <pc:spChg chg="mod">
          <ac:chgData name="土田 隼之@明石高専" userId="e0609378-4a17-4694-a71b-0974ecc8b4e7" providerId="ADAL" clId="{A433C747-B5D8-49CF-81E5-D2265438AFB5}" dt="2022-05-25T15:27:26.849" v="223" actId="1076"/>
          <ac:spMkLst>
            <pc:docMk/>
            <pc:sldMk cId="158313906" sldId="541"/>
            <ac:spMk id="2" creationId="{00000000-0000-0000-0000-000000000000}"/>
          </ac:spMkLst>
        </pc:spChg>
        <pc:spChg chg="del">
          <ac:chgData name="土田 隼之@明石高専" userId="e0609378-4a17-4694-a71b-0974ecc8b4e7" providerId="ADAL" clId="{A433C747-B5D8-49CF-81E5-D2265438AFB5}" dt="2022-05-25T15:27:41.233" v="225" actId="478"/>
          <ac:spMkLst>
            <pc:docMk/>
            <pc:sldMk cId="158313906" sldId="541"/>
            <ac:spMk id="7" creationId="{00000000-0000-0000-0000-000000000000}"/>
          </ac:spMkLst>
        </pc:spChg>
        <pc:spChg chg="del">
          <ac:chgData name="土田 隼之@明石高専" userId="e0609378-4a17-4694-a71b-0974ecc8b4e7" providerId="ADAL" clId="{A433C747-B5D8-49CF-81E5-D2265438AFB5}" dt="2022-05-25T15:27:41.233" v="225" actId="478"/>
          <ac:spMkLst>
            <pc:docMk/>
            <pc:sldMk cId="158313906" sldId="541"/>
            <ac:spMk id="8" creationId="{00000000-0000-0000-0000-000000000000}"/>
          </ac:spMkLst>
        </pc:spChg>
        <pc:spChg chg="del">
          <ac:chgData name="土田 隼之@明石高専" userId="e0609378-4a17-4694-a71b-0974ecc8b4e7" providerId="ADAL" clId="{A433C747-B5D8-49CF-81E5-D2265438AFB5}" dt="2022-05-25T15:27:41.233" v="225" actId="478"/>
          <ac:spMkLst>
            <pc:docMk/>
            <pc:sldMk cId="158313906" sldId="541"/>
            <ac:spMk id="9" creationId="{00000000-0000-0000-0000-000000000000}"/>
          </ac:spMkLst>
        </pc:spChg>
        <pc:spChg chg="del">
          <ac:chgData name="土田 隼之@明石高専" userId="e0609378-4a17-4694-a71b-0974ecc8b4e7" providerId="ADAL" clId="{A433C747-B5D8-49CF-81E5-D2265438AFB5}" dt="2022-05-25T15:27:41.233" v="225" actId="478"/>
          <ac:spMkLst>
            <pc:docMk/>
            <pc:sldMk cId="158313906" sldId="541"/>
            <ac:spMk id="14" creationId="{00000000-0000-0000-0000-000000000000}"/>
          </ac:spMkLst>
        </pc:spChg>
        <pc:spChg chg="add mod">
          <ac:chgData name="土田 隼之@明石高専" userId="e0609378-4a17-4694-a71b-0974ecc8b4e7" providerId="ADAL" clId="{A433C747-B5D8-49CF-81E5-D2265438AFB5}" dt="2022-05-25T15:28:16.145" v="229"/>
          <ac:spMkLst>
            <pc:docMk/>
            <pc:sldMk cId="158313906" sldId="541"/>
            <ac:spMk id="21" creationId="{F7FEF59B-17B4-9E05-6707-7C1DADB18B14}"/>
          </ac:spMkLst>
        </pc:spChg>
        <pc:spChg chg="add mod">
          <ac:chgData name="土田 隼之@明石高専" userId="e0609378-4a17-4694-a71b-0974ecc8b4e7" providerId="ADAL" clId="{A433C747-B5D8-49CF-81E5-D2265438AFB5}" dt="2022-05-25T15:28:16.145" v="229"/>
          <ac:spMkLst>
            <pc:docMk/>
            <pc:sldMk cId="158313906" sldId="541"/>
            <ac:spMk id="22" creationId="{FDDB60ED-CB84-9867-BA32-B5F2499E753C}"/>
          </ac:spMkLst>
        </pc:spChg>
        <pc:spChg chg="add mod">
          <ac:chgData name="土田 隼之@明石高専" userId="e0609378-4a17-4694-a71b-0974ecc8b4e7" providerId="ADAL" clId="{A433C747-B5D8-49CF-81E5-D2265438AFB5}" dt="2022-05-25T15:28:16.145" v="229"/>
          <ac:spMkLst>
            <pc:docMk/>
            <pc:sldMk cId="158313906" sldId="541"/>
            <ac:spMk id="23" creationId="{792482A3-F456-1AB2-64C0-D625793FDC4C}"/>
          </ac:spMkLst>
        </pc:spChg>
        <pc:spChg chg="add mod">
          <ac:chgData name="土田 隼之@明石高専" userId="e0609378-4a17-4694-a71b-0974ecc8b4e7" providerId="ADAL" clId="{A433C747-B5D8-49CF-81E5-D2265438AFB5}" dt="2022-05-25T15:28:16.145" v="229"/>
          <ac:spMkLst>
            <pc:docMk/>
            <pc:sldMk cId="158313906" sldId="541"/>
            <ac:spMk id="26" creationId="{5609DA0B-5A24-D5D4-CD6F-0BFB56E97785}"/>
          </ac:spMkLst>
        </pc:spChg>
        <pc:spChg chg="del">
          <ac:chgData name="土田 隼之@明石高専" userId="e0609378-4a17-4694-a71b-0974ecc8b4e7" providerId="ADAL" clId="{A433C747-B5D8-49CF-81E5-D2265438AFB5}" dt="2022-05-25T15:27:41.233" v="225" actId="478"/>
          <ac:spMkLst>
            <pc:docMk/>
            <pc:sldMk cId="158313906" sldId="541"/>
            <ac:spMk id="27" creationId="{00000000-0000-0000-0000-000000000000}"/>
          </ac:spMkLst>
        </pc:spChg>
        <pc:spChg chg="add mod">
          <ac:chgData name="土田 隼之@明石高専" userId="e0609378-4a17-4694-a71b-0974ecc8b4e7" providerId="ADAL" clId="{A433C747-B5D8-49CF-81E5-D2265438AFB5}" dt="2022-05-25T15:28:16.145" v="229"/>
          <ac:spMkLst>
            <pc:docMk/>
            <pc:sldMk cId="158313906" sldId="541"/>
            <ac:spMk id="32" creationId="{81EFF361-A3A1-5A5B-A87B-9BD787174BB3}"/>
          </ac:spMkLst>
        </pc:spChg>
        <pc:spChg chg="del">
          <ac:chgData name="土田 隼之@明石高専" userId="e0609378-4a17-4694-a71b-0974ecc8b4e7" providerId="ADAL" clId="{A433C747-B5D8-49CF-81E5-D2265438AFB5}" dt="2022-05-25T15:27:41.233" v="225" actId="478"/>
          <ac:spMkLst>
            <pc:docMk/>
            <pc:sldMk cId="158313906" sldId="541"/>
            <ac:spMk id="33" creationId="{00000000-0000-0000-0000-000000000000}"/>
          </ac:spMkLst>
        </pc:spChg>
        <pc:spChg chg="del">
          <ac:chgData name="土田 隼之@明石高専" userId="e0609378-4a17-4694-a71b-0974ecc8b4e7" providerId="ADAL" clId="{A433C747-B5D8-49CF-81E5-D2265438AFB5}" dt="2022-05-25T15:27:41.233" v="225" actId="478"/>
          <ac:spMkLst>
            <pc:docMk/>
            <pc:sldMk cId="158313906" sldId="541"/>
            <ac:spMk id="34" creationId="{00000000-0000-0000-0000-000000000000}"/>
          </ac:spMkLst>
        </pc:spChg>
        <pc:spChg chg="add mod">
          <ac:chgData name="土田 隼之@明石高専" userId="e0609378-4a17-4694-a71b-0974ecc8b4e7" providerId="ADAL" clId="{A433C747-B5D8-49CF-81E5-D2265438AFB5}" dt="2022-05-25T15:28:16.145" v="229"/>
          <ac:spMkLst>
            <pc:docMk/>
            <pc:sldMk cId="158313906" sldId="541"/>
            <ac:spMk id="38" creationId="{C0B84BDA-DE6B-12A7-E73C-3FC8BF582CD9}"/>
          </ac:spMkLst>
        </pc:spChg>
        <pc:spChg chg="add mod">
          <ac:chgData name="土田 隼之@明石高専" userId="e0609378-4a17-4694-a71b-0974ecc8b4e7" providerId="ADAL" clId="{A433C747-B5D8-49CF-81E5-D2265438AFB5}" dt="2022-05-25T15:28:26.911" v="231" actId="208"/>
          <ac:spMkLst>
            <pc:docMk/>
            <pc:sldMk cId="158313906" sldId="541"/>
            <ac:spMk id="40" creationId="{9F4764D9-ED61-9084-93D7-3C941B8D758C}"/>
          </ac:spMkLst>
        </pc:spChg>
        <pc:grpChg chg="add mod">
          <ac:chgData name="土田 隼之@明石高専" userId="e0609378-4a17-4694-a71b-0974ecc8b4e7" providerId="ADAL" clId="{A433C747-B5D8-49CF-81E5-D2265438AFB5}" dt="2022-05-25T15:29:08.843" v="234" actId="1076"/>
          <ac:grpSpMkLst>
            <pc:docMk/>
            <pc:sldMk cId="158313906" sldId="541"/>
            <ac:grpSpMk id="3" creationId="{B5663F59-E452-B5CA-0824-7D33331426A7}"/>
          </ac:grpSpMkLst>
        </pc:grpChg>
        <pc:cxnChg chg="del mod">
          <ac:chgData name="土田 隼之@明石高専" userId="e0609378-4a17-4694-a71b-0974ecc8b4e7" providerId="ADAL" clId="{A433C747-B5D8-49CF-81E5-D2265438AFB5}" dt="2022-05-25T15:27:41.233" v="225" actId="478"/>
          <ac:cxnSpMkLst>
            <pc:docMk/>
            <pc:sldMk cId="158313906" sldId="541"/>
            <ac:cxnSpMk id="11" creationId="{00000000-0000-0000-0000-000000000000}"/>
          </ac:cxnSpMkLst>
        </pc:cxnChg>
        <pc:cxnChg chg="del mod">
          <ac:chgData name="土田 隼之@明石高専" userId="e0609378-4a17-4694-a71b-0974ecc8b4e7" providerId="ADAL" clId="{A433C747-B5D8-49CF-81E5-D2265438AFB5}" dt="2022-05-25T15:27:41.233" v="225" actId="478"/>
          <ac:cxnSpMkLst>
            <pc:docMk/>
            <pc:sldMk cId="158313906" sldId="541"/>
            <ac:cxnSpMk id="15" creationId="{00000000-0000-0000-0000-000000000000}"/>
          </ac:cxnSpMkLst>
        </pc:cxnChg>
        <pc:cxnChg chg="mod">
          <ac:chgData name="土田 隼之@明石高専" userId="e0609378-4a17-4694-a71b-0974ecc8b4e7" providerId="ADAL" clId="{A433C747-B5D8-49CF-81E5-D2265438AFB5}" dt="2022-05-25T15:28:53.208" v="233" actId="164"/>
          <ac:cxnSpMkLst>
            <pc:docMk/>
            <pc:sldMk cId="158313906" sldId="541"/>
            <ac:cxnSpMk id="17" creationId="{00000000-0000-0000-0000-000000000000}"/>
          </ac:cxnSpMkLst>
        </pc:cxnChg>
        <pc:cxnChg chg="del mod">
          <ac:chgData name="土田 隼之@明石高専" userId="e0609378-4a17-4694-a71b-0974ecc8b4e7" providerId="ADAL" clId="{A433C747-B5D8-49CF-81E5-D2265438AFB5}" dt="2022-05-25T15:27:41.233" v="225" actId="478"/>
          <ac:cxnSpMkLst>
            <pc:docMk/>
            <pc:sldMk cId="158313906" sldId="541"/>
            <ac:cxnSpMk id="18" creationId="{00000000-0000-0000-0000-000000000000}"/>
          </ac:cxnSpMkLst>
        </pc:cxnChg>
        <pc:cxnChg chg="add mod">
          <ac:chgData name="土田 隼之@明石高専" userId="e0609378-4a17-4694-a71b-0974ecc8b4e7" providerId="ADAL" clId="{A433C747-B5D8-49CF-81E5-D2265438AFB5}" dt="2022-05-25T15:28:16.145" v="229"/>
          <ac:cxnSpMkLst>
            <pc:docMk/>
            <pc:sldMk cId="158313906" sldId="541"/>
            <ac:cxnSpMk id="24" creationId="{F0E831E4-F09D-06A2-A3B9-62E9BB0E39B1}"/>
          </ac:cxnSpMkLst>
        </pc:cxnChg>
        <pc:cxnChg chg="mod">
          <ac:chgData name="土田 隼之@明石高専" userId="e0609378-4a17-4694-a71b-0974ecc8b4e7" providerId="ADAL" clId="{A433C747-B5D8-49CF-81E5-D2265438AFB5}" dt="2022-05-25T15:28:53.208" v="233" actId="164"/>
          <ac:cxnSpMkLst>
            <pc:docMk/>
            <pc:sldMk cId="158313906" sldId="541"/>
            <ac:cxnSpMk id="25" creationId="{00000000-0000-0000-0000-000000000000}"/>
          </ac:cxnSpMkLst>
        </pc:cxnChg>
        <pc:cxnChg chg="add mod">
          <ac:chgData name="土田 隼之@明石高専" userId="e0609378-4a17-4694-a71b-0974ecc8b4e7" providerId="ADAL" clId="{A433C747-B5D8-49CF-81E5-D2265438AFB5}" dt="2022-05-25T15:28:16.145" v="229"/>
          <ac:cxnSpMkLst>
            <pc:docMk/>
            <pc:sldMk cId="158313906" sldId="541"/>
            <ac:cxnSpMk id="28" creationId="{AA2C3C60-5C7D-B5BC-1407-4B87F16491F3}"/>
          </ac:cxnSpMkLst>
        </pc:cxnChg>
        <pc:cxnChg chg="mod">
          <ac:chgData name="土田 隼之@明石高専" userId="e0609378-4a17-4694-a71b-0974ecc8b4e7" providerId="ADAL" clId="{A433C747-B5D8-49CF-81E5-D2265438AFB5}" dt="2022-05-25T15:28:53.208" v="233" actId="164"/>
          <ac:cxnSpMkLst>
            <pc:docMk/>
            <pc:sldMk cId="158313906" sldId="541"/>
            <ac:cxnSpMk id="29" creationId="{00000000-0000-0000-0000-000000000000}"/>
          </ac:cxnSpMkLst>
        </pc:cxnChg>
        <pc:cxnChg chg="del mod">
          <ac:chgData name="土田 隼之@明石高専" userId="e0609378-4a17-4694-a71b-0974ecc8b4e7" providerId="ADAL" clId="{A433C747-B5D8-49CF-81E5-D2265438AFB5}" dt="2022-05-25T15:27:41.233" v="225" actId="478"/>
          <ac:cxnSpMkLst>
            <pc:docMk/>
            <pc:sldMk cId="158313906" sldId="541"/>
            <ac:cxnSpMk id="30" creationId="{00000000-0000-0000-0000-000000000000}"/>
          </ac:cxnSpMkLst>
        </pc:cxnChg>
        <pc:cxnChg chg="add mod">
          <ac:chgData name="土田 隼之@明石高専" userId="e0609378-4a17-4694-a71b-0974ecc8b4e7" providerId="ADAL" clId="{A433C747-B5D8-49CF-81E5-D2265438AFB5}" dt="2022-05-25T15:28:16.145" v="229"/>
          <ac:cxnSpMkLst>
            <pc:docMk/>
            <pc:sldMk cId="158313906" sldId="541"/>
            <ac:cxnSpMk id="31" creationId="{44622166-0872-7737-7D75-6994BC4DBD7C}"/>
          </ac:cxnSpMkLst>
        </pc:cxnChg>
        <pc:cxnChg chg="mod">
          <ac:chgData name="土田 隼之@明石高専" userId="e0609378-4a17-4694-a71b-0974ecc8b4e7" providerId="ADAL" clId="{A433C747-B5D8-49CF-81E5-D2265438AFB5}" dt="2022-05-25T15:28:53.208" v="233" actId="164"/>
          <ac:cxnSpMkLst>
            <pc:docMk/>
            <pc:sldMk cId="158313906" sldId="541"/>
            <ac:cxnSpMk id="35" creationId="{00000000-0000-0000-0000-000000000000}"/>
          </ac:cxnSpMkLst>
        </pc:cxnChg>
        <pc:cxnChg chg="add mod">
          <ac:chgData name="土田 隼之@明石高専" userId="e0609378-4a17-4694-a71b-0974ecc8b4e7" providerId="ADAL" clId="{A433C747-B5D8-49CF-81E5-D2265438AFB5}" dt="2022-05-25T15:28:16.145" v="229"/>
          <ac:cxnSpMkLst>
            <pc:docMk/>
            <pc:sldMk cId="158313906" sldId="541"/>
            <ac:cxnSpMk id="36" creationId="{DB2253A5-C289-EF66-D980-09A0A87D0CDA}"/>
          </ac:cxnSpMkLst>
        </pc:cxnChg>
        <pc:cxnChg chg="del mod">
          <ac:chgData name="土田 隼之@明石高専" userId="e0609378-4a17-4694-a71b-0974ecc8b4e7" providerId="ADAL" clId="{A433C747-B5D8-49CF-81E5-D2265438AFB5}" dt="2022-05-25T15:27:41.233" v="225" actId="478"/>
          <ac:cxnSpMkLst>
            <pc:docMk/>
            <pc:sldMk cId="158313906" sldId="541"/>
            <ac:cxnSpMk id="37" creationId="{00000000-0000-0000-0000-000000000000}"/>
          </ac:cxnSpMkLst>
        </pc:cxnChg>
        <pc:cxnChg chg="add mod">
          <ac:chgData name="土田 隼之@明石高専" userId="e0609378-4a17-4694-a71b-0974ecc8b4e7" providerId="ADAL" clId="{A433C747-B5D8-49CF-81E5-D2265438AFB5}" dt="2022-05-25T15:28:16.145" v="229"/>
          <ac:cxnSpMkLst>
            <pc:docMk/>
            <pc:sldMk cId="158313906" sldId="541"/>
            <ac:cxnSpMk id="39" creationId="{8CFA37B1-F584-AE33-23F8-3173849F06FF}"/>
          </ac:cxnSpMkLst>
        </pc:cxnChg>
        <pc:cxnChg chg="add mod">
          <ac:chgData name="土田 隼之@明石高専" userId="e0609378-4a17-4694-a71b-0974ecc8b4e7" providerId="ADAL" clId="{A433C747-B5D8-49CF-81E5-D2265438AFB5}" dt="2022-05-25T15:28:16.145" v="229"/>
          <ac:cxnSpMkLst>
            <pc:docMk/>
            <pc:sldMk cId="158313906" sldId="541"/>
            <ac:cxnSpMk id="41" creationId="{348E87C9-24B6-ECA8-823C-0B3F430B0467}"/>
          </ac:cxnSpMkLst>
        </pc:cxnChg>
        <pc:cxnChg chg="add mod">
          <ac:chgData name="土田 隼之@明石高専" userId="e0609378-4a17-4694-a71b-0974ecc8b4e7" providerId="ADAL" clId="{A433C747-B5D8-49CF-81E5-D2265438AFB5}" dt="2022-05-25T15:28:16.145" v="229"/>
          <ac:cxnSpMkLst>
            <pc:docMk/>
            <pc:sldMk cId="158313906" sldId="541"/>
            <ac:cxnSpMk id="42" creationId="{1D075460-D371-E350-1DF4-F13068441D90}"/>
          </ac:cxnSpMkLst>
        </pc:cxnChg>
        <pc:cxnChg chg="del mod">
          <ac:chgData name="土田 隼之@明石高専" userId="e0609378-4a17-4694-a71b-0974ecc8b4e7" providerId="ADAL" clId="{A433C747-B5D8-49CF-81E5-D2265438AFB5}" dt="2022-05-25T15:27:41.233" v="225" actId="478"/>
          <ac:cxnSpMkLst>
            <pc:docMk/>
            <pc:sldMk cId="158313906" sldId="541"/>
            <ac:cxnSpMk id="45" creationId="{00000000-0000-0000-0000-000000000000}"/>
          </ac:cxnSpMkLst>
        </pc:cxnChg>
        <pc:cxnChg chg="del mod">
          <ac:chgData name="土田 隼之@明石高専" userId="e0609378-4a17-4694-a71b-0974ecc8b4e7" providerId="ADAL" clId="{A433C747-B5D8-49CF-81E5-D2265438AFB5}" dt="2022-05-25T15:27:41.233" v="225" actId="478"/>
          <ac:cxnSpMkLst>
            <pc:docMk/>
            <pc:sldMk cId="158313906" sldId="541"/>
            <ac:cxnSpMk id="50" creationId="{00000000-0000-0000-0000-000000000000}"/>
          </ac:cxnSpMkLst>
        </pc:cxnChg>
      </pc:sldChg>
      <pc:sldChg chg="del">
        <pc:chgData name="土田 隼之@明石高専" userId="e0609378-4a17-4694-a71b-0974ecc8b4e7" providerId="ADAL" clId="{A433C747-B5D8-49CF-81E5-D2265438AFB5}" dt="2022-05-25T15:29:15.847" v="235" actId="2696"/>
        <pc:sldMkLst>
          <pc:docMk/>
          <pc:sldMk cId="1176497259" sldId="542"/>
        </pc:sldMkLst>
      </pc:sldChg>
      <pc:sldChg chg="del">
        <pc:chgData name="土田 隼之@明石高専" userId="e0609378-4a17-4694-a71b-0974ecc8b4e7" providerId="ADAL" clId="{A433C747-B5D8-49CF-81E5-D2265438AFB5}" dt="2022-05-25T15:50:57.968" v="1083" actId="47"/>
        <pc:sldMkLst>
          <pc:docMk/>
          <pc:sldMk cId="3832642042" sldId="544"/>
        </pc:sldMkLst>
      </pc:sldChg>
      <pc:sldChg chg="addSp delSp modSp mod">
        <pc:chgData name="土田 隼之@明石高専" userId="e0609378-4a17-4694-a71b-0974ecc8b4e7" providerId="ADAL" clId="{A433C747-B5D8-49CF-81E5-D2265438AFB5}" dt="2022-05-25T15:50:12.660" v="1081" actId="14100"/>
        <pc:sldMkLst>
          <pc:docMk/>
          <pc:sldMk cId="2251235818" sldId="545"/>
        </pc:sldMkLst>
        <pc:spChg chg="mod">
          <ac:chgData name="土田 隼之@明石高専" userId="e0609378-4a17-4694-a71b-0974ecc8b4e7" providerId="ADAL" clId="{A433C747-B5D8-49CF-81E5-D2265438AFB5}" dt="2022-05-25T15:36:41.492" v="492" actId="20577"/>
          <ac:spMkLst>
            <pc:docMk/>
            <pc:sldMk cId="2251235818" sldId="545"/>
            <ac:spMk id="2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5:39:44.247" v="829" actId="20577"/>
          <ac:spMkLst>
            <pc:docMk/>
            <pc:sldMk cId="2251235818" sldId="545"/>
            <ac:spMk id="3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5:46:24.916" v="1004" actId="14100"/>
          <ac:spMkLst>
            <pc:docMk/>
            <pc:sldMk cId="2251235818" sldId="545"/>
            <ac:spMk id="5" creationId="{6AB172FA-9148-82DD-0704-4CAFCFBC8B77}"/>
          </ac:spMkLst>
        </pc:spChg>
        <pc:spChg chg="mod">
          <ac:chgData name="土田 隼之@明石高専" userId="e0609378-4a17-4694-a71b-0974ecc8b4e7" providerId="ADAL" clId="{A433C747-B5D8-49CF-81E5-D2265438AFB5}" dt="2022-05-25T15:46:37.049" v="1007" actId="14100"/>
          <ac:spMkLst>
            <pc:docMk/>
            <pc:sldMk cId="2251235818" sldId="545"/>
            <ac:spMk id="6" creationId="{3CAC9C1A-3289-F6E5-4266-8BA012A17668}"/>
          </ac:spMkLst>
        </pc:spChg>
        <pc:spChg chg="add del mod">
          <ac:chgData name="土田 隼之@明石高専" userId="e0609378-4a17-4694-a71b-0974ecc8b4e7" providerId="ADAL" clId="{A433C747-B5D8-49CF-81E5-D2265438AFB5}" dt="2022-05-25T15:40:38.782" v="831" actId="478"/>
          <ac:spMkLst>
            <pc:docMk/>
            <pc:sldMk cId="2251235818" sldId="545"/>
            <ac:spMk id="8" creationId="{CFABC253-334B-E211-CA1D-DBD231A6A241}"/>
          </ac:spMkLst>
        </pc:spChg>
        <pc:spChg chg="add del mod">
          <ac:chgData name="土田 隼之@明石高専" userId="e0609378-4a17-4694-a71b-0974ecc8b4e7" providerId="ADAL" clId="{A433C747-B5D8-49CF-81E5-D2265438AFB5}" dt="2022-05-25T15:40:40.908" v="832" actId="478"/>
          <ac:spMkLst>
            <pc:docMk/>
            <pc:sldMk cId="2251235818" sldId="545"/>
            <ac:spMk id="12" creationId="{F8D17C54-AF9F-1F6D-5C47-848A8337E9E4}"/>
          </ac:spMkLst>
        </pc:spChg>
        <pc:spChg chg="add mod">
          <ac:chgData name="土田 隼之@明石高専" userId="e0609378-4a17-4694-a71b-0974ecc8b4e7" providerId="ADAL" clId="{A433C747-B5D8-49CF-81E5-D2265438AFB5}" dt="2022-05-25T15:49:00.869" v="1056" actId="207"/>
          <ac:spMkLst>
            <pc:docMk/>
            <pc:sldMk cId="2251235818" sldId="545"/>
            <ac:spMk id="13" creationId="{88735742-98A8-70B1-50FE-FAB7A84D45E9}"/>
          </ac:spMkLst>
        </pc:spChg>
        <pc:spChg chg="add mod">
          <ac:chgData name="土田 隼之@明石高専" userId="e0609378-4a17-4694-a71b-0974ecc8b4e7" providerId="ADAL" clId="{A433C747-B5D8-49CF-81E5-D2265438AFB5}" dt="2022-05-25T15:49:44.347" v="1074" actId="207"/>
          <ac:spMkLst>
            <pc:docMk/>
            <pc:sldMk cId="2251235818" sldId="545"/>
            <ac:spMk id="14" creationId="{4216C84A-F717-AC7B-EB73-563FF177001B}"/>
          </ac:spMkLst>
        </pc:spChg>
        <pc:spChg chg="add mod">
          <ac:chgData name="土田 隼之@明石高専" userId="e0609378-4a17-4694-a71b-0974ecc8b4e7" providerId="ADAL" clId="{A433C747-B5D8-49CF-81E5-D2265438AFB5}" dt="2022-05-25T15:50:12.660" v="1081" actId="14100"/>
          <ac:spMkLst>
            <pc:docMk/>
            <pc:sldMk cId="2251235818" sldId="545"/>
            <ac:spMk id="15" creationId="{6EA9C5AB-1F22-9282-F74F-C304542BF235}"/>
          </ac:spMkLst>
        </pc:spChg>
        <pc:grpChg chg="add mod">
          <ac:chgData name="土田 隼之@明石高専" userId="e0609378-4a17-4694-a71b-0974ecc8b4e7" providerId="ADAL" clId="{A433C747-B5D8-49CF-81E5-D2265438AFB5}" dt="2022-05-25T15:46:30.997" v="1006" actId="1076"/>
          <ac:grpSpMkLst>
            <pc:docMk/>
            <pc:sldMk cId="2251235818" sldId="545"/>
            <ac:grpSpMk id="4" creationId="{BA1572F1-6BA1-0356-C701-D338C003ECDC}"/>
          </ac:grpSpMkLst>
        </pc:grpChg>
        <pc:cxnChg chg="add del mod">
          <ac:chgData name="土田 隼之@明石高専" userId="e0609378-4a17-4694-a71b-0974ecc8b4e7" providerId="ADAL" clId="{A433C747-B5D8-49CF-81E5-D2265438AFB5}" dt="2022-05-25T15:40:48.701" v="834" actId="478"/>
          <ac:cxnSpMkLst>
            <pc:docMk/>
            <pc:sldMk cId="2251235818" sldId="545"/>
            <ac:cxnSpMk id="7" creationId="{A8EE8544-1D4F-4F76-C85D-CDA3E42135A8}"/>
          </ac:cxnSpMkLst>
        </pc:cxnChg>
        <pc:cxnChg chg="add del mod">
          <ac:chgData name="土田 隼之@明石高専" userId="e0609378-4a17-4694-a71b-0974ecc8b4e7" providerId="ADAL" clId="{A433C747-B5D8-49CF-81E5-D2265438AFB5}" dt="2022-05-25T15:40:46.324" v="833" actId="478"/>
          <ac:cxnSpMkLst>
            <pc:docMk/>
            <pc:sldMk cId="2251235818" sldId="545"/>
            <ac:cxnSpMk id="9" creationId="{9FBD7538-E969-0583-73CD-BE91E0DD8F17}"/>
          </ac:cxnSpMkLst>
        </pc:cxnChg>
        <pc:cxnChg chg="add del mod">
          <ac:chgData name="土田 隼之@明石高専" userId="e0609378-4a17-4694-a71b-0974ecc8b4e7" providerId="ADAL" clId="{A433C747-B5D8-49CF-81E5-D2265438AFB5}" dt="2022-05-25T15:40:46.324" v="833" actId="478"/>
          <ac:cxnSpMkLst>
            <pc:docMk/>
            <pc:sldMk cId="2251235818" sldId="545"/>
            <ac:cxnSpMk id="10" creationId="{111D1F57-3297-91F6-D139-07CFEBF99B6A}"/>
          </ac:cxnSpMkLst>
        </pc:cxnChg>
        <pc:cxnChg chg="add del mod">
          <ac:chgData name="土田 隼之@明石高専" userId="e0609378-4a17-4694-a71b-0974ecc8b4e7" providerId="ADAL" clId="{A433C747-B5D8-49CF-81E5-D2265438AFB5}" dt="2022-05-25T15:40:46.324" v="833" actId="478"/>
          <ac:cxnSpMkLst>
            <pc:docMk/>
            <pc:sldMk cId="2251235818" sldId="545"/>
            <ac:cxnSpMk id="11" creationId="{1E173FDF-7EA5-D3DA-1590-1490F59BED77}"/>
          </ac:cxnSpMkLst>
        </pc:cxnChg>
      </pc:sldChg>
      <pc:sldChg chg="del">
        <pc:chgData name="土田 隼之@明石高専" userId="e0609378-4a17-4694-a71b-0974ecc8b4e7" providerId="ADAL" clId="{A433C747-B5D8-49CF-81E5-D2265438AFB5}" dt="2022-05-25T15:56:38.265" v="1344" actId="2696"/>
        <pc:sldMkLst>
          <pc:docMk/>
          <pc:sldMk cId="1882525011" sldId="546"/>
        </pc:sldMkLst>
      </pc:sldChg>
      <pc:sldChg chg="addSp modSp mod">
        <pc:chgData name="土田 隼之@明石高専" userId="e0609378-4a17-4694-a71b-0974ecc8b4e7" providerId="ADAL" clId="{A433C747-B5D8-49CF-81E5-D2265438AFB5}" dt="2022-05-25T16:10:15.492" v="2124" actId="14100"/>
        <pc:sldMkLst>
          <pc:docMk/>
          <pc:sldMk cId="1299806429" sldId="547"/>
        </pc:sldMkLst>
        <pc:spChg chg="mod">
          <ac:chgData name="土田 隼之@明石高専" userId="e0609378-4a17-4694-a71b-0974ecc8b4e7" providerId="ADAL" clId="{A433C747-B5D8-49CF-81E5-D2265438AFB5}" dt="2022-05-25T16:06:00.645" v="1627" actId="14100"/>
          <ac:spMkLst>
            <pc:docMk/>
            <pc:sldMk cId="1299806429" sldId="547"/>
            <ac:spMk id="3" creationId="{00000000-0000-0000-0000-000000000000}"/>
          </ac:spMkLst>
        </pc:spChg>
        <pc:spChg chg="mod">
          <ac:chgData name="土田 隼之@明石高専" userId="e0609378-4a17-4694-a71b-0974ecc8b4e7" providerId="ADAL" clId="{A433C747-B5D8-49CF-81E5-D2265438AFB5}" dt="2022-05-25T16:06:06.692" v="1628" actId="1076"/>
          <ac:spMkLst>
            <pc:docMk/>
            <pc:sldMk cId="1299806429" sldId="547"/>
            <ac:spMk id="5" creationId="{629F43E4-481D-C8C5-BACF-35791556CC73}"/>
          </ac:spMkLst>
        </pc:spChg>
        <pc:spChg chg="mod">
          <ac:chgData name="土田 隼之@明石高専" userId="e0609378-4a17-4694-a71b-0974ecc8b4e7" providerId="ADAL" clId="{A433C747-B5D8-49CF-81E5-D2265438AFB5}" dt="2022-05-25T16:06:06.692" v="1628" actId="1076"/>
          <ac:spMkLst>
            <pc:docMk/>
            <pc:sldMk cId="1299806429" sldId="547"/>
            <ac:spMk id="6" creationId="{D5EE8157-081F-9855-E655-E47E7748C1F3}"/>
          </ac:spMkLst>
        </pc:spChg>
        <pc:spChg chg="mod">
          <ac:chgData name="土田 隼之@明石高専" userId="e0609378-4a17-4694-a71b-0974ecc8b4e7" providerId="ADAL" clId="{A433C747-B5D8-49CF-81E5-D2265438AFB5}" dt="2022-05-25T16:06:06.692" v="1628" actId="1076"/>
          <ac:spMkLst>
            <pc:docMk/>
            <pc:sldMk cId="1299806429" sldId="547"/>
            <ac:spMk id="7" creationId="{E3F6627C-BEF7-87D6-59A3-6BCC7AD65F43}"/>
          </ac:spMkLst>
        </pc:spChg>
        <pc:spChg chg="mod">
          <ac:chgData name="土田 隼之@明石高専" userId="e0609378-4a17-4694-a71b-0974ecc8b4e7" providerId="ADAL" clId="{A433C747-B5D8-49CF-81E5-D2265438AFB5}" dt="2022-05-25T16:06:06.692" v="1628" actId="1076"/>
          <ac:spMkLst>
            <pc:docMk/>
            <pc:sldMk cId="1299806429" sldId="547"/>
            <ac:spMk id="8" creationId="{876A5DAD-2CA6-096A-42E7-23E01A3D00FD}"/>
          </ac:spMkLst>
        </pc:spChg>
        <pc:spChg chg="mod">
          <ac:chgData name="土田 隼之@明石高専" userId="e0609378-4a17-4694-a71b-0974ecc8b4e7" providerId="ADAL" clId="{A433C747-B5D8-49CF-81E5-D2265438AFB5}" dt="2022-05-25T16:06:06.692" v="1628" actId="1076"/>
          <ac:spMkLst>
            <pc:docMk/>
            <pc:sldMk cId="1299806429" sldId="547"/>
            <ac:spMk id="9" creationId="{8A14E67C-78BA-C202-BD04-C54A5B963FAD}"/>
          </ac:spMkLst>
        </pc:spChg>
        <pc:spChg chg="mod">
          <ac:chgData name="土田 隼之@明石高専" userId="e0609378-4a17-4694-a71b-0974ecc8b4e7" providerId="ADAL" clId="{A433C747-B5D8-49CF-81E5-D2265438AFB5}" dt="2022-05-25T16:06:06.692" v="1628" actId="1076"/>
          <ac:spMkLst>
            <pc:docMk/>
            <pc:sldMk cId="1299806429" sldId="547"/>
            <ac:spMk id="10" creationId="{4B9715E4-9244-D146-FD63-4EF68EBE4940}"/>
          </ac:spMkLst>
        </pc:spChg>
        <pc:spChg chg="mod">
          <ac:chgData name="土田 隼之@明石高専" userId="e0609378-4a17-4694-a71b-0974ecc8b4e7" providerId="ADAL" clId="{A433C747-B5D8-49CF-81E5-D2265438AFB5}" dt="2022-05-25T16:06:06.692" v="1628" actId="1076"/>
          <ac:spMkLst>
            <pc:docMk/>
            <pc:sldMk cId="1299806429" sldId="547"/>
            <ac:spMk id="11" creationId="{CCEAB1D9-C3CF-F652-AF97-700940E8F81B}"/>
          </ac:spMkLst>
        </pc:spChg>
        <pc:spChg chg="mod">
          <ac:chgData name="土田 隼之@明石高専" userId="e0609378-4a17-4694-a71b-0974ecc8b4e7" providerId="ADAL" clId="{A433C747-B5D8-49CF-81E5-D2265438AFB5}" dt="2022-05-25T16:06:06.692" v="1628" actId="1076"/>
          <ac:spMkLst>
            <pc:docMk/>
            <pc:sldMk cId="1299806429" sldId="547"/>
            <ac:spMk id="12" creationId="{D9D8CC68-D998-A637-233D-8579F03C9C72}"/>
          </ac:spMkLst>
        </pc:spChg>
        <pc:spChg chg="mod">
          <ac:chgData name="土田 隼之@明石高専" userId="e0609378-4a17-4694-a71b-0974ecc8b4e7" providerId="ADAL" clId="{A433C747-B5D8-49CF-81E5-D2265438AFB5}" dt="2022-05-25T16:06:06.692" v="1628" actId="1076"/>
          <ac:spMkLst>
            <pc:docMk/>
            <pc:sldMk cId="1299806429" sldId="547"/>
            <ac:spMk id="13" creationId="{F6448A91-C391-FB06-D75F-318D3E53DADA}"/>
          </ac:spMkLst>
        </pc:spChg>
        <pc:spChg chg="mod">
          <ac:chgData name="土田 隼之@明石高専" userId="e0609378-4a17-4694-a71b-0974ecc8b4e7" providerId="ADAL" clId="{A433C747-B5D8-49CF-81E5-D2265438AFB5}" dt="2022-05-25T16:06:06.692" v="1628" actId="1076"/>
          <ac:spMkLst>
            <pc:docMk/>
            <pc:sldMk cId="1299806429" sldId="547"/>
            <ac:spMk id="14" creationId="{719722E7-3A98-F110-35F6-DC6FE7192F88}"/>
          </ac:spMkLst>
        </pc:spChg>
        <pc:spChg chg="add mod">
          <ac:chgData name="土田 隼之@明石高専" userId="e0609378-4a17-4694-a71b-0974ecc8b4e7" providerId="ADAL" clId="{A433C747-B5D8-49CF-81E5-D2265438AFB5}" dt="2022-05-25T16:07:40.956" v="1870" actId="113"/>
          <ac:spMkLst>
            <pc:docMk/>
            <pc:sldMk cId="1299806429" sldId="547"/>
            <ac:spMk id="15" creationId="{0A56B18E-3FE4-83F7-7311-816EBF4D0C41}"/>
          </ac:spMkLst>
        </pc:spChg>
        <pc:spChg chg="add mod">
          <ac:chgData name="土田 隼之@明石高専" userId="e0609378-4a17-4694-a71b-0974ecc8b4e7" providerId="ADAL" clId="{A433C747-B5D8-49CF-81E5-D2265438AFB5}" dt="2022-05-25T16:09:08.103" v="1973" actId="14100"/>
          <ac:spMkLst>
            <pc:docMk/>
            <pc:sldMk cId="1299806429" sldId="547"/>
            <ac:spMk id="16" creationId="{65E333D8-2A5E-2B15-0EB5-53A2434FBACA}"/>
          </ac:spMkLst>
        </pc:spChg>
        <pc:spChg chg="add mod">
          <ac:chgData name="土田 隼之@明石高専" userId="e0609378-4a17-4694-a71b-0974ecc8b4e7" providerId="ADAL" clId="{A433C747-B5D8-49CF-81E5-D2265438AFB5}" dt="2022-05-25T16:10:15.492" v="2124" actId="14100"/>
          <ac:spMkLst>
            <pc:docMk/>
            <pc:sldMk cId="1299806429" sldId="547"/>
            <ac:spMk id="17" creationId="{A38A8589-5389-978D-E379-645F51043D07}"/>
          </ac:spMkLst>
        </pc:spChg>
      </pc:sldChg>
      <pc:sldChg chg="addSp modSp mod">
        <pc:chgData name="土田 隼之@明石高専" userId="e0609378-4a17-4694-a71b-0974ecc8b4e7" providerId="ADAL" clId="{A433C747-B5D8-49CF-81E5-D2265438AFB5}" dt="2022-05-25T16:19:48.769" v="2144" actId="1076"/>
        <pc:sldMkLst>
          <pc:docMk/>
          <pc:sldMk cId="1105731751" sldId="548"/>
        </pc:sldMkLst>
        <pc:spChg chg="mod">
          <ac:chgData name="土田 隼之@明石高専" userId="e0609378-4a17-4694-a71b-0974ecc8b4e7" providerId="ADAL" clId="{A433C747-B5D8-49CF-81E5-D2265438AFB5}" dt="2022-05-25T16:18:03.850" v="2138" actId="20577"/>
          <ac:spMkLst>
            <pc:docMk/>
            <pc:sldMk cId="1105731751" sldId="548"/>
            <ac:spMk id="3" creationId="{00000000-0000-0000-0000-000000000000}"/>
          </ac:spMkLst>
        </pc:spChg>
        <pc:spChg chg="add mod">
          <ac:chgData name="土田 隼之@明石高専" userId="e0609378-4a17-4694-a71b-0974ecc8b4e7" providerId="ADAL" clId="{A433C747-B5D8-49CF-81E5-D2265438AFB5}" dt="2022-05-25T16:19:48.769" v="2144" actId="1076"/>
          <ac:spMkLst>
            <pc:docMk/>
            <pc:sldMk cId="1105731751" sldId="548"/>
            <ac:spMk id="7" creationId="{D7A66535-5F18-C8CE-4685-F8496141D536}"/>
          </ac:spMkLst>
        </pc:spChg>
        <pc:picChg chg="add mod">
          <ac:chgData name="土田 隼之@明石高専" userId="e0609378-4a17-4694-a71b-0974ecc8b4e7" providerId="ADAL" clId="{A433C747-B5D8-49CF-81E5-D2265438AFB5}" dt="2022-05-25T16:19:33.304" v="2142" actId="14100"/>
          <ac:picMkLst>
            <pc:docMk/>
            <pc:sldMk cId="1105731751" sldId="548"/>
            <ac:picMk id="5" creationId="{16EF2C8C-39F1-86D2-5F29-FCDF05C95E86}"/>
          </ac:picMkLst>
        </pc:picChg>
      </pc:sldChg>
    </pc:docChg>
  </pc:docChgLst>
  <pc:docChgLst>
    <pc:chgData name="土田 隼之@明石高専" userId="e0609378-4a17-4694-a71b-0974ecc8b4e7" providerId="ADAL" clId="{3F95C87E-8A0F-4C47-8DED-724174520ACF}"/>
    <pc:docChg chg="custSel addSld modSld">
      <pc:chgData name="土田 隼之@明石高専" userId="e0609378-4a17-4694-a71b-0974ecc8b4e7" providerId="ADAL" clId="{3F95C87E-8A0F-4C47-8DED-724174520ACF}" dt="2022-06-08T16:24:48.198" v="127" actId="20577"/>
      <pc:docMkLst>
        <pc:docMk/>
      </pc:docMkLst>
      <pc:sldChg chg="delSp modSp new mod">
        <pc:chgData name="土田 隼之@明石高専" userId="e0609378-4a17-4694-a71b-0974ecc8b4e7" providerId="ADAL" clId="{3F95C87E-8A0F-4C47-8DED-724174520ACF}" dt="2022-06-08T16:24:48.198" v="127" actId="20577"/>
        <pc:sldMkLst>
          <pc:docMk/>
          <pc:sldMk cId="4029983497" sldId="666"/>
        </pc:sldMkLst>
        <pc:spChg chg="del">
          <ac:chgData name="土田 隼之@明石高専" userId="e0609378-4a17-4694-a71b-0974ecc8b4e7" providerId="ADAL" clId="{3F95C87E-8A0F-4C47-8DED-724174520ACF}" dt="2022-06-08T16:11:45.647" v="7" actId="478"/>
          <ac:spMkLst>
            <pc:docMk/>
            <pc:sldMk cId="4029983497" sldId="666"/>
            <ac:spMk id="2" creationId="{FB37C68C-BE72-8C7E-2A78-EF92E1027F28}"/>
          </ac:spMkLst>
        </pc:spChg>
        <pc:spChg chg="mod">
          <ac:chgData name="土田 隼之@明石高専" userId="e0609378-4a17-4694-a71b-0974ecc8b4e7" providerId="ADAL" clId="{3F95C87E-8A0F-4C47-8DED-724174520ACF}" dt="2022-06-08T16:24:48.198" v="127" actId="20577"/>
          <ac:spMkLst>
            <pc:docMk/>
            <pc:sldMk cId="4029983497" sldId="666"/>
            <ac:spMk id="3" creationId="{32C810FA-01D2-9005-BE12-8724E8BFB0B8}"/>
          </ac:spMkLst>
        </pc:spChg>
      </pc:sldChg>
      <pc:sldChg chg="new">
        <pc:chgData name="土田 隼之@明石高専" userId="e0609378-4a17-4694-a71b-0974ecc8b4e7" providerId="ADAL" clId="{3F95C87E-8A0F-4C47-8DED-724174520ACF}" dt="2022-06-08T16:12:31.114" v="10" actId="680"/>
        <pc:sldMkLst>
          <pc:docMk/>
          <pc:sldMk cId="3762541557" sldId="667"/>
        </pc:sldMkLst>
      </pc:sldChg>
    </pc:docChg>
  </pc:docChgLst>
  <pc:docChgLst>
    <pc:chgData name="土田隼之" userId="e0609378-4a17-4694-a71b-0974ecc8b4e7" providerId="ADAL" clId="{CA135BAF-B815-4C1F-B83F-955E6EAE55B2}"/>
    <pc:docChg chg="undo custSel modSld">
      <pc:chgData name="土田隼之" userId="e0609378-4a17-4694-a71b-0974ecc8b4e7" providerId="ADAL" clId="{CA135BAF-B815-4C1F-B83F-955E6EAE55B2}" dt="2021-04-04T14:42:16.311" v="529" actId="20577"/>
      <pc:docMkLst>
        <pc:docMk/>
      </pc:docMkLst>
      <pc:sldChg chg="modSp mod">
        <pc:chgData name="土田隼之" userId="e0609378-4a17-4694-a71b-0974ecc8b4e7" providerId="ADAL" clId="{CA135BAF-B815-4C1F-B83F-955E6EAE55B2}" dt="2021-04-04T14:28:21.089" v="39" actId="20577"/>
        <pc:sldMkLst>
          <pc:docMk/>
          <pc:sldMk cId="734711458" sldId="396"/>
        </pc:sldMkLst>
        <pc:spChg chg="mod">
          <ac:chgData name="土田隼之" userId="e0609378-4a17-4694-a71b-0974ecc8b4e7" providerId="ADAL" clId="{CA135BAF-B815-4C1F-B83F-955E6EAE55B2}" dt="2021-04-04T14:28:21.089" v="39" actId="20577"/>
          <ac:spMkLst>
            <pc:docMk/>
            <pc:sldMk cId="734711458" sldId="396"/>
            <ac:spMk id="2" creationId="{00000000-0000-0000-0000-000000000000}"/>
          </ac:spMkLst>
        </pc:spChg>
        <pc:spChg chg="mod">
          <ac:chgData name="土田隼之" userId="e0609378-4a17-4694-a71b-0974ecc8b4e7" providerId="ADAL" clId="{CA135BAF-B815-4C1F-B83F-955E6EAE55B2}" dt="2021-04-04T14:28:06.540" v="37" actId="20577"/>
          <ac:spMkLst>
            <pc:docMk/>
            <pc:sldMk cId="734711458" sldId="396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CA135BAF-B815-4C1F-B83F-955E6EAE55B2}" dt="2021-04-04T14:28:28.007" v="41" actId="20577"/>
        <pc:sldMkLst>
          <pc:docMk/>
          <pc:sldMk cId="2390823160" sldId="397"/>
        </pc:sldMkLst>
        <pc:spChg chg="mod">
          <ac:chgData name="土田隼之" userId="e0609378-4a17-4694-a71b-0974ecc8b4e7" providerId="ADAL" clId="{CA135BAF-B815-4C1F-B83F-955E6EAE55B2}" dt="2021-04-04T14:28:28.007" v="41" actId="20577"/>
          <ac:spMkLst>
            <pc:docMk/>
            <pc:sldMk cId="2390823160" sldId="397"/>
            <ac:spMk id="2" creationId="{00000000-0000-0000-0000-000000000000}"/>
          </ac:spMkLst>
        </pc:spChg>
      </pc:sldChg>
      <pc:sldChg chg="modSp mod">
        <pc:chgData name="土田隼之" userId="e0609378-4a17-4694-a71b-0974ecc8b4e7" providerId="ADAL" clId="{CA135BAF-B815-4C1F-B83F-955E6EAE55B2}" dt="2021-04-04T14:28:34.126" v="43" actId="20577"/>
        <pc:sldMkLst>
          <pc:docMk/>
          <pc:sldMk cId="162112888" sldId="420"/>
        </pc:sldMkLst>
        <pc:spChg chg="mod">
          <ac:chgData name="土田隼之" userId="e0609378-4a17-4694-a71b-0974ecc8b4e7" providerId="ADAL" clId="{CA135BAF-B815-4C1F-B83F-955E6EAE55B2}" dt="2021-04-04T14:28:34.126" v="43" actId="20577"/>
          <ac:spMkLst>
            <pc:docMk/>
            <pc:sldMk cId="162112888" sldId="420"/>
            <ac:spMk id="2" creationId="{00000000-0000-0000-0000-000000000000}"/>
          </ac:spMkLst>
        </pc:spChg>
      </pc:sldChg>
      <pc:sldChg chg="modSp mod">
        <pc:chgData name="土田隼之" userId="e0609378-4a17-4694-a71b-0974ecc8b4e7" providerId="ADAL" clId="{CA135BAF-B815-4C1F-B83F-955E6EAE55B2}" dt="2021-04-04T14:28:39.380" v="45" actId="20577"/>
        <pc:sldMkLst>
          <pc:docMk/>
          <pc:sldMk cId="2198607232" sldId="421"/>
        </pc:sldMkLst>
        <pc:spChg chg="mod">
          <ac:chgData name="土田隼之" userId="e0609378-4a17-4694-a71b-0974ecc8b4e7" providerId="ADAL" clId="{CA135BAF-B815-4C1F-B83F-955E6EAE55B2}" dt="2021-04-04T14:28:39.380" v="45" actId="20577"/>
          <ac:spMkLst>
            <pc:docMk/>
            <pc:sldMk cId="2198607232" sldId="421"/>
            <ac:spMk id="2" creationId="{00000000-0000-0000-0000-000000000000}"/>
          </ac:spMkLst>
        </pc:spChg>
      </pc:sldChg>
      <pc:sldChg chg="modSp mod">
        <pc:chgData name="土田隼之" userId="e0609378-4a17-4694-a71b-0974ecc8b4e7" providerId="ADAL" clId="{CA135BAF-B815-4C1F-B83F-955E6EAE55B2}" dt="2021-04-04T14:30:00.410" v="55" actId="20577"/>
        <pc:sldMkLst>
          <pc:docMk/>
          <pc:sldMk cId="1183916282" sldId="428"/>
        </pc:sldMkLst>
        <pc:spChg chg="mod">
          <ac:chgData name="土田隼之" userId="e0609378-4a17-4694-a71b-0974ecc8b4e7" providerId="ADAL" clId="{CA135BAF-B815-4C1F-B83F-955E6EAE55B2}" dt="2021-04-04T14:29:26.995" v="51" actId="207"/>
          <ac:spMkLst>
            <pc:docMk/>
            <pc:sldMk cId="1183916282" sldId="428"/>
            <ac:spMk id="3" creationId="{00000000-0000-0000-0000-000000000000}"/>
          </ac:spMkLst>
        </pc:spChg>
        <pc:spChg chg="mod">
          <ac:chgData name="土田隼之" userId="e0609378-4a17-4694-a71b-0974ecc8b4e7" providerId="ADAL" clId="{CA135BAF-B815-4C1F-B83F-955E6EAE55B2}" dt="2021-04-04T14:30:00.410" v="55" actId="20577"/>
          <ac:spMkLst>
            <pc:docMk/>
            <pc:sldMk cId="1183916282" sldId="428"/>
            <ac:spMk id="4" creationId="{639DBC96-DD84-495C-B9BB-3C4D36C59015}"/>
          </ac:spMkLst>
        </pc:spChg>
      </pc:sldChg>
      <pc:sldChg chg="modSp mod">
        <pc:chgData name="土田隼之" userId="e0609378-4a17-4694-a71b-0974ecc8b4e7" providerId="ADAL" clId="{CA135BAF-B815-4C1F-B83F-955E6EAE55B2}" dt="2021-04-04T14:27:35.184" v="14" actId="20577"/>
        <pc:sldMkLst>
          <pc:docMk/>
          <pc:sldMk cId="1521652094" sldId="437"/>
        </pc:sldMkLst>
        <pc:spChg chg="mod">
          <ac:chgData name="土田隼之" userId="e0609378-4a17-4694-a71b-0974ecc8b4e7" providerId="ADAL" clId="{CA135BAF-B815-4C1F-B83F-955E6EAE55B2}" dt="2021-04-04T14:27:35.184" v="14" actId="20577"/>
          <ac:spMkLst>
            <pc:docMk/>
            <pc:sldMk cId="1521652094" sldId="437"/>
            <ac:spMk id="3" creationId="{00000000-0000-0000-0000-000000000000}"/>
          </ac:spMkLst>
        </pc:spChg>
      </pc:sldChg>
      <pc:sldChg chg="modSp mod">
        <pc:chgData name="土田隼之" userId="e0609378-4a17-4694-a71b-0974ecc8b4e7" providerId="ADAL" clId="{CA135BAF-B815-4C1F-B83F-955E6EAE55B2}" dt="2021-04-04T14:32:34.495" v="117" actId="20577"/>
        <pc:sldMkLst>
          <pc:docMk/>
          <pc:sldMk cId="474188484" sldId="443"/>
        </pc:sldMkLst>
        <pc:spChg chg="mod">
          <ac:chgData name="土田隼之" userId="e0609378-4a17-4694-a71b-0974ecc8b4e7" providerId="ADAL" clId="{CA135BAF-B815-4C1F-B83F-955E6EAE55B2}" dt="2021-04-04T14:32:34.495" v="117" actId="20577"/>
          <ac:spMkLst>
            <pc:docMk/>
            <pc:sldMk cId="474188484" sldId="443"/>
            <ac:spMk id="12" creationId="{00000000-0000-0000-0000-000000000000}"/>
          </ac:spMkLst>
        </pc:spChg>
      </pc:sldChg>
      <pc:sldChg chg="modSp mod">
        <pc:chgData name="土田隼之" userId="e0609378-4a17-4694-a71b-0974ecc8b4e7" providerId="ADAL" clId="{CA135BAF-B815-4C1F-B83F-955E6EAE55B2}" dt="2021-04-04T14:31:31.938" v="105" actId="20577"/>
        <pc:sldMkLst>
          <pc:docMk/>
          <pc:sldMk cId="3976219732" sldId="444"/>
        </pc:sldMkLst>
        <pc:spChg chg="mod">
          <ac:chgData name="土田隼之" userId="e0609378-4a17-4694-a71b-0974ecc8b4e7" providerId="ADAL" clId="{CA135BAF-B815-4C1F-B83F-955E6EAE55B2}" dt="2021-04-04T14:31:31.938" v="105" actId="20577"/>
          <ac:spMkLst>
            <pc:docMk/>
            <pc:sldMk cId="3976219732" sldId="444"/>
            <ac:spMk id="14" creationId="{4438BE40-87DC-45D4-843B-1F290C09F510}"/>
          </ac:spMkLst>
        </pc:spChg>
        <pc:spChg chg="mod">
          <ac:chgData name="土田隼之" userId="e0609378-4a17-4694-a71b-0974ecc8b4e7" providerId="ADAL" clId="{CA135BAF-B815-4C1F-B83F-955E6EAE55B2}" dt="2021-04-04T14:30:57.061" v="96" actId="20577"/>
          <ac:spMkLst>
            <pc:docMk/>
            <pc:sldMk cId="3976219732" sldId="444"/>
            <ac:spMk id="15" creationId="{00000000-0000-0000-0000-000000000000}"/>
          </ac:spMkLst>
        </pc:spChg>
      </pc:sldChg>
      <pc:sldChg chg="modSp mod">
        <pc:chgData name="土田隼之" userId="e0609378-4a17-4694-a71b-0974ecc8b4e7" providerId="ADAL" clId="{CA135BAF-B815-4C1F-B83F-955E6EAE55B2}" dt="2021-04-04T14:33:39.875" v="176" actId="20577"/>
        <pc:sldMkLst>
          <pc:docMk/>
          <pc:sldMk cId="3523560935" sldId="445"/>
        </pc:sldMkLst>
        <pc:spChg chg="mod">
          <ac:chgData name="土田隼之" userId="e0609378-4a17-4694-a71b-0974ecc8b4e7" providerId="ADAL" clId="{CA135BAF-B815-4C1F-B83F-955E6EAE55B2}" dt="2021-04-04T14:33:39.875" v="176" actId="20577"/>
          <ac:spMkLst>
            <pc:docMk/>
            <pc:sldMk cId="3523560935" sldId="445"/>
            <ac:spMk id="12" creationId="{00000000-0000-0000-0000-000000000000}"/>
          </ac:spMkLst>
        </pc:spChg>
      </pc:sldChg>
      <pc:sldChg chg="modSp mod">
        <pc:chgData name="土田隼之" userId="e0609378-4a17-4694-a71b-0974ecc8b4e7" providerId="ADAL" clId="{CA135BAF-B815-4C1F-B83F-955E6EAE55B2}" dt="2021-04-04T14:34:40.966" v="177"/>
        <pc:sldMkLst>
          <pc:docMk/>
          <pc:sldMk cId="2779620979" sldId="447"/>
        </pc:sldMkLst>
        <pc:spChg chg="mod">
          <ac:chgData name="土田隼之" userId="e0609378-4a17-4694-a71b-0974ecc8b4e7" providerId="ADAL" clId="{CA135BAF-B815-4C1F-B83F-955E6EAE55B2}" dt="2021-04-04T14:34:40.966" v="177"/>
          <ac:spMkLst>
            <pc:docMk/>
            <pc:sldMk cId="2779620979" sldId="447"/>
            <ac:spMk id="12" creationId="{00000000-0000-0000-0000-000000000000}"/>
          </ac:spMkLst>
        </pc:spChg>
      </pc:sldChg>
      <pc:sldChg chg="modSp mod">
        <pc:chgData name="土田隼之" userId="e0609378-4a17-4694-a71b-0974ecc8b4e7" providerId="ADAL" clId="{CA135BAF-B815-4C1F-B83F-955E6EAE55B2}" dt="2021-04-04T14:34:49.684" v="178"/>
        <pc:sldMkLst>
          <pc:docMk/>
          <pc:sldMk cId="2029841188" sldId="448"/>
        </pc:sldMkLst>
        <pc:spChg chg="mod">
          <ac:chgData name="土田隼之" userId="e0609378-4a17-4694-a71b-0974ecc8b4e7" providerId="ADAL" clId="{CA135BAF-B815-4C1F-B83F-955E6EAE55B2}" dt="2021-04-04T14:34:49.684" v="178"/>
          <ac:spMkLst>
            <pc:docMk/>
            <pc:sldMk cId="2029841188" sldId="448"/>
            <ac:spMk id="12" creationId="{00000000-0000-0000-0000-000000000000}"/>
          </ac:spMkLst>
        </pc:spChg>
      </pc:sldChg>
      <pc:sldChg chg="delSp modSp mod">
        <pc:chgData name="土田隼之" userId="e0609378-4a17-4694-a71b-0974ecc8b4e7" providerId="ADAL" clId="{CA135BAF-B815-4C1F-B83F-955E6EAE55B2}" dt="2021-04-04T14:30:17.067" v="88" actId="20577"/>
        <pc:sldMkLst>
          <pc:docMk/>
          <pc:sldMk cId="284725639" sldId="449"/>
        </pc:sldMkLst>
        <pc:spChg chg="mod">
          <ac:chgData name="土田隼之" userId="e0609378-4a17-4694-a71b-0974ecc8b4e7" providerId="ADAL" clId="{CA135BAF-B815-4C1F-B83F-955E6EAE55B2}" dt="2021-04-04T14:30:12.815" v="87" actId="20577"/>
          <ac:spMkLst>
            <pc:docMk/>
            <pc:sldMk cId="284725639" sldId="449"/>
            <ac:spMk id="2" creationId="{00000000-0000-0000-0000-000000000000}"/>
          </ac:spMkLst>
        </pc:spChg>
        <pc:spChg chg="mod">
          <ac:chgData name="土田隼之" userId="e0609378-4a17-4694-a71b-0974ecc8b4e7" providerId="ADAL" clId="{CA135BAF-B815-4C1F-B83F-955E6EAE55B2}" dt="2021-04-04T14:30:17.067" v="88" actId="20577"/>
          <ac:spMkLst>
            <pc:docMk/>
            <pc:sldMk cId="284725639" sldId="449"/>
            <ac:spMk id="3" creationId="{00000000-0000-0000-0000-000000000000}"/>
          </ac:spMkLst>
        </pc:spChg>
        <pc:spChg chg="del">
          <ac:chgData name="土田隼之" userId="e0609378-4a17-4694-a71b-0974ecc8b4e7" providerId="ADAL" clId="{CA135BAF-B815-4C1F-B83F-955E6EAE55B2}" dt="2021-04-04T14:29:47.714" v="52" actId="478"/>
          <ac:spMkLst>
            <pc:docMk/>
            <pc:sldMk cId="284725639" sldId="449"/>
            <ac:spMk id="4" creationId="{639DBC96-DD84-495C-B9BB-3C4D36C59015}"/>
          </ac:spMkLst>
        </pc:spChg>
      </pc:sldChg>
      <pc:sldChg chg="delSp modSp mod">
        <pc:chgData name="土田隼之" userId="e0609378-4a17-4694-a71b-0974ecc8b4e7" providerId="ADAL" clId="{CA135BAF-B815-4C1F-B83F-955E6EAE55B2}" dt="2021-04-04T14:42:16.311" v="529" actId="20577"/>
        <pc:sldMkLst>
          <pc:docMk/>
          <pc:sldMk cId="2942939436" sldId="450"/>
        </pc:sldMkLst>
        <pc:spChg chg="mod">
          <ac:chgData name="土田隼之" userId="e0609378-4a17-4694-a71b-0974ecc8b4e7" providerId="ADAL" clId="{CA135BAF-B815-4C1F-B83F-955E6EAE55B2}" dt="2021-04-04T14:42:16.311" v="529" actId="20577"/>
          <ac:spMkLst>
            <pc:docMk/>
            <pc:sldMk cId="2942939436" sldId="450"/>
            <ac:spMk id="12" creationId="{00000000-0000-0000-0000-000000000000}"/>
          </ac:spMkLst>
        </pc:spChg>
        <pc:spChg chg="del">
          <ac:chgData name="土田隼之" userId="e0609378-4a17-4694-a71b-0974ecc8b4e7" providerId="ADAL" clId="{CA135BAF-B815-4C1F-B83F-955E6EAE55B2}" dt="2021-04-04T14:40:25.839" v="179" actId="478"/>
          <ac:spMkLst>
            <pc:docMk/>
            <pc:sldMk cId="2942939436" sldId="450"/>
            <ac:spMk id="15" creationId="{00000000-0000-0000-0000-000000000000}"/>
          </ac:spMkLst>
        </pc:spChg>
        <pc:spChg chg="del">
          <ac:chgData name="土田隼之" userId="e0609378-4a17-4694-a71b-0974ecc8b4e7" providerId="ADAL" clId="{CA135BAF-B815-4C1F-B83F-955E6EAE55B2}" dt="2021-04-04T14:40:25.839" v="179" actId="478"/>
          <ac:spMkLst>
            <pc:docMk/>
            <pc:sldMk cId="2942939436" sldId="450"/>
            <ac:spMk id="16" creationId="{00000000-0000-0000-0000-000000000000}"/>
          </ac:spMkLst>
        </pc:spChg>
        <pc:spChg chg="del">
          <ac:chgData name="土田隼之" userId="e0609378-4a17-4694-a71b-0974ecc8b4e7" providerId="ADAL" clId="{CA135BAF-B815-4C1F-B83F-955E6EAE55B2}" dt="2021-04-04T14:40:25.839" v="179" actId="478"/>
          <ac:spMkLst>
            <pc:docMk/>
            <pc:sldMk cId="2942939436" sldId="450"/>
            <ac:spMk id="20" creationId="{00000000-0000-0000-0000-000000000000}"/>
          </ac:spMkLst>
        </pc:spChg>
        <pc:spChg chg="del">
          <ac:chgData name="土田隼之" userId="e0609378-4a17-4694-a71b-0974ecc8b4e7" providerId="ADAL" clId="{CA135BAF-B815-4C1F-B83F-955E6EAE55B2}" dt="2021-04-04T14:40:25.839" v="179" actId="478"/>
          <ac:spMkLst>
            <pc:docMk/>
            <pc:sldMk cId="2942939436" sldId="450"/>
            <ac:spMk id="21" creationId="{00000000-0000-0000-0000-000000000000}"/>
          </ac:spMkLst>
        </pc:spChg>
        <pc:picChg chg="del">
          <ac:chgData name="土田隼之" userId="e0609378-4a17-4694-a71b-0974ecc8b4e7" providerId="ADAL" clId="{CA135BAF-B815-4C1F-B83F-955E6EAE55B2}" dt="2021-04-04T14:40:25.839" v="179" actId="478"/>
          <ac:picMkLst>
            <pc:docMk/>
            <pc:sldMk cId="2942939436" sldId="450"/>
            <ac:picMk id="11" creationId="{00000000-0000-0000-0000-000000000000}"/>
          </ac:picMkLst>
        </pc:picChg>
        <pc:picChg chg="del">
          <ac:chgData name="土田隼之" userId="e0609378-4a17-4694-a71b-0974ecc8b4e7" providerId="ADAL" clId="{CA135BAF-B815-4C1F-B83F-955E6EAE55B2}" dt="2021-04-04T14:40:25.839" v="179" actId="478"/>
          <ac:picMkLst>
            <pc:docMk/>
            <pc:sldMk cId="2942939436" sldId="450"/>
            <ac:picMk id="13" creationId="{00000000-0000-0000-0000-000000000000}"/>
          </ac:picMkLst>
        </pc:picChg>
        <pc:picChg chg="del">
          <ac:chgData name="土田隼之" userId="e0609378-4a17-4694-a71b-0974ecc8b4e7" providerId="ADAL" clId="{CA135BAF-B815-4C1F-B83F-955E6EAE55B2}" dt="2021-04-04T14:40:25.839" v="179" actId="478"/>
          <ac:picMkLst>
            <pc:docMk/>
            <pc:sldMk cId="2942939436" sldId="450"/>
            <ac:picMk id="14" creationId="{00000000-0000-0000-0000-000000000000}"/>
          </ac:picMkLst>
        </pc:picChg>
      </pc:sldChg>
    </pc:docChg>
  </pc:docChgLst>
  <pc:docChgLst>
    <pc:chgData name="土田隼之" userId="S::t.tsuchida@akashi.ac.jp::e0609378-4a17-4694-a71b-0974ecc8b4e7" providerId="AD" clId="Web-{86E69D3C-6050-5CDD-5172-75BD265A052B}"/>
    <pc:docChg chg="modSld">
      <pc:chgData name="土田隼之" userId="S::t.tsuchida@akashi.ac.jp::e0609378-4a17-4694-a71b-0974ecc8b4e7" providerId="AD" clId="Web-{86E69D3C-6050-5CDD-5172-75BD265A052B}" dt="2021-09-16T06:07:49.076" v="0" actId="20577"/>
      <pc:docMkLst>
        <pc:docMk/>
      </pc:docMkLst>
      <pc:sldChg chg="modSp">
        <pc:chgData name="土田隼之" userId="S::t.tsuchida@akashi.ac.jp::e0609378-4a17-4694-a71b-0974ecc8b4e7" providerId="AD" clId="Web-{86E69D3C-6050-5CDD-5172-75BD265A052B}" dt="2021-09-16T06:07:49.076" v="0" actId="20577"/>
        <pc:sldMkLst>
          <pc:docMk/>
          <pc:sldMk cId="1029087841" sldId="393"/>
        </pc:sldMkLst>
        <pc:spChg chg="mod">
          <ac:chgData name="土田隼之" userId="S::t.tsuchida@akashi.ac.jp::e0609378-4a17-4694-a71b-0974ecc8b4e7" providerId="AD" clId="Web-{86E69D3C-6050-5CDD-5172-75BD265A052B}" dt="2021-09-16T06:07:49.076" v="0" actId="20577"/>
          <ac:spMkLst>
            <pc:docMk/>
            <pc:sldMk cId="1029087841" sldId="393"/>
            <ac:spMk id="2" creationId="{00000000-0000-0000-0000-000000000000}"/>
          </ac:spMkLst>
        </pc:spChg>
      </pc:sldChg>
    </pc:docChg>
  </pc:docChgLst>
  <pc:docChgLst>
    <pc:chgData name="土田 隼之@明石高専" userId="e0609378-4a17-4694-a71b-0974ecc8b4e7" providerId="ADAL" clId="{000FB229-8820-44C1-9576-424953053FCF}"/>
    <pc:docChg chg="custSel addSld delSld modSld delMainMaster">
      <pc:chgData name="土田 隼之@明石高専" userId="e0609378-4a17-4694-a71b-0974ecc8b4e7" providerId="ADAL" clId="{000FB229-8820-44C1-9576-424953053FCF}" dt="2022-06-07T15:47:16.407" v="124" actId="47"/>
      <pc:docMkLst>
        <pc:docMk/>
      </pc:docMkLst>
      <pc:sldChg chg="del">
        <pc:chgData name="土田 隼之@明石高専" userId="e0609378-4a17-4694-a71b-0974ecc8b4e7" providerId="ADAL" clId="{000FB229-8820-44C1-9576-424953053FCF}" dt="2022-06-07T15:35:49.296" v="15" actId="47"/>
        <pc:sldMkLst>
          <pc:docMk/>
          <pc:sldMk cId="4195659716" sldId="259"/>
        </pc:sldMkLst>
      </pc:sldChg>
      <pc:sldChg chg="del">
        <pc:chgData name="土田 隼之@明石高専" userId="e0609378-4a17-4694-a71b-0974ecc8b4e7" providerId="ADAL" clId="{000FB229-8820-44C1-9576-424953053FCF}" dt="2022-06-07T15:35:48.859" v="14" actId="47"/>
        <pc:sldMkLst>
          <pc:docMk/>
          <pc:sldMk cId="2175620391" sldId="260"/>
        </pc:sldMkLst>
      </pc:sldChg>
      <pc:sldChg chg="del">
        <pc:chgData name="土田 隼之@明石高専" userId="e0609378-4a17-4694-a71b-0974ecc8b4e7" providerId="ADAL" clId="{000FB229-8820-44C1-9576-424953053FCF}" dt="2022-06-07T15:35:50.328" v="20" actId="47"/>
        <pc:sldMkLst>
          <pc:docMk/>
          <pc:sldMk cId="2717893760" sldId="263"/>
        </pc:sldMkLst>
      </pc:sldChg>
      <pc:sldChg chg="del">
        <pc:chgData name="土田 隼之@明石高専" userId="e0609378-4a17-4694-a71b-0974ecc8b4e7" providerId="ADAL" clId="{000FB229-8820-44C1-9576-424953053FCF}" dt="2022-06-07T15:35:50.536" v="21" actId="47"/>
        <pc:sldMkLst>
          <pc:docMk/>
          <pc:sldMk cId="1808748808" sldId="264"/>
        </pc:sldMkLst>
      </pc:sldChg>
      <pc:sldChg chg="del">
        <pc:chgData name="土田 隼之@明石高専" userId="e0609378-4a17-4694-a71b-0974ecc8b4e7" providerId="ADAL" clId="{000FB229-8820-44C1-9576-424953053FCF}" dt="2022-06-07T15:35:51.135" v="24" actId="47"/>
        <pc:sldMkLst>
          <pc:docMk/>
          <pc:sldMk cId="2169598739" sldId="265"/>
        </pc:sldMkLst>
      </pc:sldChg>
      <pc:sldChg chg="del">
        <pc:chgData name="土田 隼之@明石高専" userId="e0609378-4a17-4694-a71b-0974ecc8b4e7" providerId="ADAL" clId="{000FB229-8820-44C1-9576-424953053FCF}" dt="2022-06-07T15:35:51.329" v="25" actId="47"/>
        <pc:sldMkLst>
          <pc:docMk/>
          <pc:sldMk cId="357557372" sldId="266"/>
        </pc:sldMkLst>
      </pc:sldChg>
      <pc:sldChg chg="del">
        <pc:chgData name="土田 隼之@明石高専" userId="e0609378-4a17-4694-a71b-0974ecc8b4e7" providerId="ADAL" clId="{000FB229-8820-44C1-9576-424953053FCF}" dt="2022-06-07T15:35:51.558" v="26" actId="47"/>
        <pc:sldMkLst>
          <pc:docMk/>
          <pc:sldMk cId="1267266794" sldId="269"/>
        </pc:sldMkLst>
      </pc:sldChg>
      <pc:sldChg chg="del">
        <pc:chgData name="土田 隼之@明石高専" userId="e0609378-4a17-4694-a71b-0974ecc8b4e7" providerId="ADAL" clId="{000FB229-8820-44C1-9576-424953053FCF}" dt="2022-06-07T15:35:51.750" v="27" actId="47"/>
        <pc:sldMkLst>
          <pc:docMk/>
          <pc:sldMk cId="806587190" sldId="270"/>
        </pc:sldMkLst>
      </pc:sldChg>
      <pc:sldChg chg="del">
        <pc:chgData name="土田 隼之@明石高専" userId="e0609378-4a17-4694-a71b-0974ecc8b4e7" providerId="ADAL" clId="{000FB229-8820-44C1-9576-424953053FCF}" dt="2022-06-07T15:35:51.962" v="28" actId="47"/>
        <pc:sldMkLst>
          <pc:docMk/>
          <pc:sldMk cId="2698456196" sldId="273"/>
        </pc:sldMkLst>
      </pc:sldChg>
      <pc:sldChg chg="del">
        <pc:chgData name="土田 隼之@明石高専" userId="e0609378-4a17-4694-a71b-0974ecc8b4e7" providerId="ADAL" clId="{000FB229-8820-44C1-9576-424953053FCF}" dt="2022-06-07T15:35:52.169" v="29" actId="47"/>
        <pc:sldMkLst>
          <pc:docMk/>
          <pc:sldMk cId="1178361348" sldId="274"/>
        </pc:sldMkLst>
      </pc:sldChg>
      <pc:sldChg chg="del">
        <pc:chgData name="土田 隼之@明石高専" userId="e0609378-4a17-4694-a71b-0974ecc8b4e7" providerId="ADAL" clId="{000FB229-8820-44C1-9576-424953053FCF}" dt="2022-06-07T15:35:53.370" v="35" actId="47"/>
        <pc:sldMkLst>
          <pc:docMk/>
          <pc:sldMk cId="2888204387" sldId="275"/>
        </pc:sldMkLst>
      </pc:sldChg>
      <pc:sldChg chg="del">
        <pc:chgData name="土田 隼之@明石高専" userId="e0609378-4a17-4694-a71b-0974ecc8b4e7" providerId="ADAL" clId="{000FB229-8820-44C1-9576-424953053FCF}" dt="2022-06-07T15:35:53.589" v="36" actId="47"/>
        <pc:sldMkLst>
          <pc:docMk/>
          <pc:sldMk cId="4110110131" sldId="276"/>
        </pc:sldMkLst>
      </pc:sldChg>
      <pc:sldChg chg="del">
        <pc:chgData name="土田 隼之@明石高専" userId="e0609378-4a17-4694-a71b-0974ecc8b4e7" providerId="ADAL" clId="{000FB229-8820-44C1-9576-424953053FCF}" dt="2022-06-07T15:35:53.775" v="37" actId="47"/>
        <pc:sldMkLst>
          <pc:docMk/>
          <pc:sldMk cId="142451423" sldId="277"/>
        </pc:sldMkLst>
      </pc:sldChg>
      <pc:sldChg chg="del">
        <pc:chgData name="土田 隼之@明石高専" userId="e0609378-4a17-4694-a71b-0974ecc8b4e7" providerId="ADAL" clId="{000FB229-8820-44C1-9576-424953053FCF}" dt="2022-06-07T15:35:54.012" v="38" actId="47"/>
        <pc:sldMkLst>
          <pc:docMk/>
          <pc:sldMk cId="1173529083" sldId="278"/>
        </pc:sldMkLst>
      </pc:sldChg>
      <pc:sldChg chg="del">
        <pc:chgData name="土田 隼之@明石高専" userId="e0609378-4a17-4694-a71b-0974ecc8b4e7" providerId="ADAL" clId="{000FB229-8820-44C1-9576-424953053FCF}" dt="2022-06-07T15:35:54.236" v="39" actId="47"/>
        <pc:sldMkLst>
          <pc:docMk/>
          <pc:sldMk cId="3130467751" sldId="279"/>
        </pc:sldMkLst>
      </pc:sldChg>
      <pc:sldChg chg="del">
        <pc:chgData name="土田 隼之@明石高専" userId="e0609378-4a17-4694-a71b-0974ecc8b4e7" providerId="ADAL" clId="{000FB229-8820-44C1-9576-424953053FCF}" dt="2022-06-07T15:35:54.453" v="40" actId="47"/>
        <pc:sldMkLst>
          <pc:docMk/>
          <pc:sldMk cId="61509034" sldId="280"/>
        </pc:sldMkLst>
      </pc:sldChg>
      <pc:sldChg chg="del">
        <pc:chgData name="土田 隼之@明石高専" userId="e0609378-4a17-4694-a71b-0974ecc8b4e7" providerId="ADAL" clId="{000FB229-8820-44C1-9576-424953053FCF}" dt="2022-06-07T15:35:54.891" v="41" actId="47"/>
        <pc:sldMkLst>
          <pc:docMk/>
          <pc:sldMk cId="3535630914" sldId="281"/>
        </pc:sldMkLst>
      </pc:sldChg>
      <pc:sldChg chg="del">
        <pc:chgData name="土田 隼之@明石高専" userId="e0609378-4a17-4694-a71b-0974ecc8b4e7" providerId="ADAL" clId="{000FB229-8820-44C1-9576-424953053FCF}" dt="2022-06-07T15:35:55.180" v="42" actId="47"/>
        <pc:sldMkLst>
          <pc:docMk/>
          <pc:sldMk cId="3259243186" sldId="282"/>
        </pc:sldMkLst>
      </pc:sldChg>
      <pc:sldChg chg="del">
        <pc:chgData name="土田 隼之@明石高専" userId="e0609378-4a17-4694-a71b-0974ecc8b4e7" providerId="ADAL" clId="{000FB229-8820-44C1-9576-424953053FCF}" dt="2022-06-07T15:35:55.398" v="43" actId="47"/>
        <pc:sldMkLst>
          <pc:docMk/>
          <pc:sldMk cId="3056216053" sldId="283"/>
        </pc:sldMkLst>
      </pc:sldChg>
      <pc:sldChg chg="del">
        <pc:chgData name="土田 隼之@明石高専" userId="e0609378-4a17-4694-a71b-0974ecc8b4e7" providerId="ADAL" clId="{000FB229-8820-44C1-9576-424953053FCF}" dt="2022-06-07T15:35:56.671" v="47" actId="47"/>
        <pc:sldMkLst>
          <pc:docMk/>
          <pc:sldMk cId="2465575880" sldId="287"/>
        </pc:sldMkLst>
      </pc:sldChg>
      <pc:sldChg chg="del">
        <pc:chgData name="土田 隼之@明石高専" userId="e0609378-4a17-4694-a71b-0974ecc8b4e7" providerId="ADAL" clId="{000FB229-8820-44C1-9576-424953053FCF}" dt="2022-06-07T15:35:57.192" v="48" actId="47"/>
        <pc:sldMkLst>
          <pc:docMk/>
          <pc:sldMk cId="3010442202" sldId="288"/>
        </pc:sldMkLst>
      </pc:sldChg>
      <pc:sldChg chg="del">
        <pc:chgData name="土田 隼之@明石高専" userId="e0609378-4a17-4694-a71b-0974ecc8b4e7" providerId="ADAL" clId="{000FB229-8820-44C1-9576-424953053FCF}" dt="2022-06-07T15:35:58.253" v="51" actId="47"/>
        <pc:sldMkLst>
          <pc:docMk/>
          <pc:sldMk cId="1817039279" sldId="289"/>
        </pc:sldMkLst>
      </pc:sldChg>
      <pc:sldChg chg="del">
        <pc:chgData name="土田 隼之@明石高専" userId="e0609378-4a17-4694-a71b-0974ecc8b4e7" providerId="ADAL" clId="{000FB229-8820-44C1-9576-424953053FCF}" dt="2022-06-07T15:35:58.582" v="52" actId="47"/>
        <pc:sldMkLst>
          <pc:docMk/>
          <pc:sldMk cId="3013473789" sldId="290"/>
        </pc:sldMkLst>
      </pc:sldChg>
      <pc:sldChg chg="del">
        <pc:chgData name="土田 隼之@明石高専" userId="e0609378-4a17-4694-a71b-0974ecc8b4e7" providerId="ADAL" clId="{000FB229-8820-44C1-9576-424953053FCF}" dt="2022-06-07T15:35:59.602" v="55" actId="47"/>
        <pc:sldMkLst>
          <pc:docMk/>
          <pc:sldMk cId="195899110" sldId="291"/>
        </pc:sldMkLst>
      </pc:sldChg>
      <pc:sldChg chg="del">
        <pc:chgData name="土田 隼之@明石高専" userId="e0609378-4a17-4694-a71b-0974ecc8b4e7" providerId="ADAL" clId="{000FB229-8820-44C1-9576-424953053FCF}" dt="2022-06-07T15:35:59.960" v="56" actId="47"/>
        <pc:sldMkLst>
          <pc:docMk/>
          <pc:sldMk cId="2611133356" sldId="292"/>
        </pc:sldMkLst>
      </pc:sldChg>
      <pc:sldChg chg="del">
        <pc:chgData name="土田 隼之@明石高専" userId="e0609378-4a17-4694-a71b-0974ecc8b4e7" providerId="ADAL" clId="{000FB229-8820-44C1-9576-424953053FCF}" dt="2022-06-07T15:36:00.371" v="57" actId="47"/>
        <pc:sldMkLst>
          <pc:docMk/>
          <pc:sldMk cId="2652318038" sldId="293"/>
        </pc:sldMkLst>
      </pc:sldChg>
      <pc:sldChg chg="del">
        <pc:chgData name="土田 隼之@明石高専" userId="e0609378-4a17-4694-a71b-0974ecc8b4e7" providerId="ADAL" clId="{000FB229-8820-44C1-9576-424953053FCF}" dt="2022-06-07T15:36:00.852" v="58" actId="47"/>
        <pc:sldMkLst>
          <pc:docMk/>
          <pc:sldMk cId="3237130007" sldId="294"/>
        </pc:sldMkLst>
      </pc:sldChg>
      <pc:sldChg chg="del">
        <pc:chgData name="土田 隼之@明石高専" userId="e0609378-4a17-4694-a71b-0974ecc8b4e7" providerId="ADAL" clId="{000FB229-8820-44C1-9576-424953053FCF}" dt="2022-06-07T15:36:01.262" v="59" actId="47"/>
        <pc:sldMkLst>
          <pc:docMk/>
          <pc:sldMk cId="2907458184" sldId="295"/>
        </pc:sldMkLst>
      </pc:sldChg>
      <pc:sldChg chg="del">
        <pc:chgData name="土田 隼之@明石高専" userId="e0609378-4a17-4694-a71b-0974ecc8b4e7" providerId="ADAL" clId="{000FB229-8820-44C1-9576-424953053FCF}" dt="2022-06-07T15:36:01.689" v="60" actId="47"/>
        <pc:sldMkLst>
          <pc:docMk/>
          <pc:sldMk cId="3125637178" sldId="296"/>
        </pc:sldMkLst>
      </pc:sldChg>
      <pc:sldChg chg="del">
        <pc:chgData name="土田 隼之@明石高専" userId="e0609378-4a17-4694-a71b-0974ecc8b4e7" providerId="ADAL" clId="{000FB229-8820-44C1-9576-424953053FCF}" dt="2022-06-07T15:36:02.213" v="61" actId="47"/>
        <pc:sldMkLst>
          <pc:docMk/>
          <pc:sldMk cId="1407766469" sldId="297"/>
        </pc:sldMkLst>
      </pc:sldChg>
      <pc:sldChg chg="del">
        <pc:chgData name="土田 隼之@明石高専" userId="e0609378-4a17-4694-a71b-0974ecc8b4e7" providerId="ADAL" clId="{000FB229-8820-44C1-9576-424953053FCF}" dt="2022-06-07T15:36:02.715" v="62" actId="47"/>
        <pc:sldMkLst>
          <pc:docMk/>
          <pc:sldMk cId="2390970467" sldId="298"/>
        </pc:sldMkLst>
      </pc:sldChg>
      <pc:sldChg chg="del">
        <pc:chgData name="土田 隼之@明石高専" userId="e0609378-4a17-4694-a71b-0974ecc8b4e7" providerId="ADAL" clId="{000FB229-8820-44C1-9576-424953053FCF}" dt="2022-06-07T15:36:03.253" v="63" actId="47"/>
        <pc:sldMkLst>
          <pc:docMk/>
          <pc:sldMk cId="1290229308" sldId="299"/>
        </pc:sldMkLst>
      </pc:sldChg>
      <pc:sldChg chg="del">
        <pc:chgData name="土田 隼之@明石高専" userId="e0609378-4a17-4694-a71b-0974ecc8b4e7" providerId="ADAL" clId="{000FB229-8820-44C1-9576-424953053FCF}" dt="2022-06-07T15:36:03.807" v="64" actId="47"/>
        <pc:sldMkLst>
          <pc:docMk/>
          <pc:sldMk cId="1685784411" sldId="300"/>
        </pc:sldMkLst>
      </pc:sldChg>
      <pc:sldChg chg="del">
        <pc:chgData name="土田 隼之@明石高専" userId="e0609378-4a17-4694-a71b-0974ecc8b4e7" providerId="ADAL" clId="{000FB229-8820-44C1-9576-424953053FCF}" dt="2022-06-07T15:35:49.545" v="16" actId="47"/>
        <pc:sldMkLst>
          <pc:docMk/>
          <pc:sldMk cId="2005669213" sldId="301"/>
        </pc:sldMkLst>
      </pc:sldChg>
      <pc:sldChg chg="del">
        <pc:chgData name="土田 隼之@明石高専" userId="e0609378-4a17-4694-a71b-0974ecc8b4e7" providerId="ADAL" clId="{000FB229-8820-44C1-9576-424953053FCF}" dt="2022-06-07T15:35:49.751" v="17" actId="47"/>
        <pc:sldMkLst>
          <pc:docMk/>
          <pc:sldMk cId="265205596" sldId="302"/>
        </pc:sldMkLst>
      </pc:sldChg>
      <pc:sldChg chg="del">
        <pc:chgData name="土田 隼之@明石高専" userId="e0609378-4a17-4694-a71b-0974ecc8b4e7" providerId="ADAL" clId="{000FB229-8820-44C1-9576-424953053FCF}" dt="2022-06-07T15:35:49.961" v="18" actId="47"/>
        <pc:sldMkLst>
          <pc:docMk/>
          <pc:sldMk cId="991550801" sldId="303"/>
        </pc:sldMkLst>
      </pc:sldChg>
      <pc:sldChg chg="del">
        <pc:chgData name="土田 隼之@明石高専" userId="e0609378-4a17-4694-a71b-0974ecc8b4e7" providerId="ADAL" clId="{000FB229-8820-44C1-9576-424953053FCF}" dt="2022-06-07T15:35:50.136" v="19" actId="47"/>
        <pc:sldMkLst>
          <pc:docMk/>
          <pc:sldMk cId="2404833041" sldId="304"/>
        </pc:sldMkLst>
      </pc:sldChg>
      <pc:sldChg chg="del">
        <pc:chgData name="土田 隼之@明石高専" userId="e0609378-4a17-4694-a71b-0974ecc8b4e7" providerId="ADAL" clId="{000FB229-8820-44C1-9576-424953053FCF}" dt="2022-06-07T15:35:50.727" v="22" actId="47"/>
        <pc:sldMkLst>
          <pc:docMk/>
          <pc:sldMk cId="2437483241" sldId="305"/>
        </pc:sldMkLst>
      </pc:sldChg>
      <pc:sldChg chg="del">
        <pc:chgData name="土田 隼之@明石高専" userId="e0609378-4a17-4694-a71b-0974ecc8b4e7" providerId="ADAL" clId="{000FB229-8820-44C1-9576-424953053FCF}" dt="2022-06-07T15:35:50.936" v="23" actId="47"/>
        <pc:sldMkLst>
          <pc:docMk/>
          <pc:sldMk cId="590398970" sldId="306"/>
        </pc:sldMkLst>
      </pc:sldChg>
      <pc:sldChg chg="del">
        <pc:chgData name="土田 隼之@明石高専" userId="e0609378-4a17-4694-a71b-0974ecc8b4e7" providerId="ADAL" clId="{000FB229-8820-44C1-9576-424953053FCF}" dt="2022-06-07T15:35:52.343" v="30" actId="47"/>
        <pc:sldMkLst>
          <pc:docMk/>
          <pc:sldMk cId="172843002" sldId="307"/>
        </pc:sldMkLst>
      </pc:sldChg>
      <pc:sldChg chg="del">
        <pc:chgData name="土田 隼之@明石高専" userId="e0609378-4a17-4694-a71b-0974ecc8b4e7" providerId="ADAL" clId="{000FB229-8820-44C1-9576-424953053FCF}" dt="2022-06-07T15:35:52.562" v="31" actId="47"/>
        <pc:sldMkLst>
          <pc:docMk/>
          <pc:sldMk cId="2339457423" sldId="308"/>
        </pc:sldMkLst>
      </pc:sldChg>
      <pc:sldChg chg="del">
        <pc:chgData name="土田 隼之@明石高専" userId="e0609378-4a17-4694-a71b-0974ecc8b4e7" providerId="ADAL" clId="{000FB229-8820-44C1-9576-424953053FCF}" dt="2022-06-07T15:35:52.761" v="32" actId="47"/>
        <pc:sldMkLst>
          <pc:docMk/>
          <pc:sldMk cId="3791176422" sldId="309"/>
        </pc:sldMkLst>
      </pc:sldChg>
      <pc:sldChg chg="del">
        <pc:chgData name="土田 隼之@明石高専" userId="e0609378-4a17-4694-a71b-0974ecc8b4e7" providerId="ADAL" clId="{000FB229-8820-44C1-9576-424953053FCF}" dt="2022-06-07T15:35:52.979" v="33" actId="47"/>
        <pc:sldMkLst>
          <pc:docMk/>
          <pc:sldMk cId="1741802753" sldId="310"/>
        </pc:sldMkLst>
      </pc:sldChg>
      <pc:sldChg chg="del">
        <pc:chgData name="土田 隼之@明石高専" userId="e0609378-4a17-4694-a71b-0974ecc8b4e7" providerId="ADAL" clId="{000FB229-8820-44C1-9576-424953053FCF}" dt="2022-06-07T15:35:53.173" v="34" actId="47"/>
        <pc:sldMkLst>
          <pc:docMk/>
          <pc:sldMk cId="890535986" sldId="311"/>
        </pc:sldMkLst>
      </pc:sldChg>
      <pc:sldChg chg="del">
        <pc:chgData name="土田 隼之@明石高専" userId="e0609378-4a17-4694-a71b-0974ecc8b4e7" providerId="ADAL" clId="{000FB229-8820-44C1-9576-424953053FCF}" dt="2022-06-07T15:35:57.565" v="49" actId="47"/>
        <pc:sldMkLst>
          <pc:docMk/>
          <pc:sldMk cId="3692073672" sldId="312"/>
        </pc:sldMkLst>
      </pc:sldChg>
      <pc:sldChg chg="del">
        <pc:chgData name="土田 隼之@明石高専" userId="e0609378-4a17-4694-a71b-0974ecc8b4e7" providerId="ADAL" clId="{000FB229-8820-44C1-9576-424953053FCF}" dt="2022-06-07T15:35:57.912" v="50" actId="47"/>
        <pc:sldMkLst>
          <pc:docMk/>
          <pc:sldMk cId="1596697054" sldId="313"/>
        </pc:sldMkLst>
      </pc:sldChg>
      <pc:sldChg chg="del">
        <pc:chgData name="土田 隼之@明石高専" userId="e0609378-4a17-4694-a71b-0974ecc8b4e7" providerId="ADAL" clId="{000FB229-8820-44C1-9576-424953053FCF}" dt="2022-06-07T15:35:58.912" v="53" actId="47"/>
        <pc:sldMkLst>
          <pc:docMk/>
          <pc:sldMk cId="4284731203" sldId="314"/>
        </pc:sldMkLst>
      </pc:sldChg>
      <pc:sldChg chg="del">
        <pc:chgData name="土田 隼之@明石高専" userId="e0609378-4a17-4694-a71b-0974ecc8b4e7" providerId="ADAL" clId="{000FB229-8820-44C1-9576-424953053FCF}" dt="2022-06-07T15:35:59.173" v="54" actId="47"/>
        <pc:sldMkLst>
          <pc:docMk/>
          <pc:sldMk cId="2986519779" sldId="315"/>
        </pc:sldMkLst>
      </pc:sldChg>
      <pc:sldChg chg="del">
        <pc:chgData name="土田 隼之@明石高専" userId="e0609378-4a17-4694-a71b-0974ecc8b4e7" providerId="ADAL" clId="{000FB229-8820-44C1-9576-424953053FCF}" dt="2022-06-07T15:35:43.588" v="5" actId="47"/>
        <pc:sldMkLst>
          <pc:docMk/>
          <pc:sldMk cId="2860372732" sldId="446"/>
        </pc:sldMkLst>
      </pc:sldChg>
      <pc:sldChg chg="del">
        <pc:chgData name="土田 隼之@明石高専" userId="e0609378-4a17-4694-a71b-0974ecc8b4e7" providerId="ADAL" clId="{000FB229-8820-44C1-9576-424953053FCF}" dt="2022-06-07T15:35:43.280" v="4" actId="47"/>
        <pc:sldMkLst>
          <pc:docMk/>
          <pc:sldMk cId="3740026410" sldId="464"/>
        </pc:sldMkLst>
      </pc:sldChg>
      <pc:sldChg chg="del">
        <pc:chgData name="土田 隼之@明石高専" userId="e0609378-4a17-4694-a71b-0974ecc8b4e7" providerId="ADAL" clId="{000FB229-8820-44C1-9576-424953053FCF}" dt="2022-06-07T15:35:42.836" v="3" actId="47"/>
        <pc:sldMkLst>
          <pc:docMk/>
          <pc:sldMk cId="2648762083" sldId="480"/>
        </pc:sldMkLst>
      </pc:sldChg>
      <pc:sldChg chg="delSp modSp mod">
        <pc:chgData name="土田 隼之@明石高専" userId="e0609378-4a17-4694-a71b-0974ecc8b4e7" providerId="ADAL" clId="{000FB229-8820-44C1-9576-424953053FCF}" dt="2022-06-07T15:35:28.057" v="1" actId="1076"/>
        <pc:sldMkLst>
          <pc:docMk/>
          <pc:sldMk cId="2029623090" sldId="517"/>
        </pc:sldMkLst>
        <pc:spChg chg="mod">
          <ac:chgData name="土田 隼之@明石高専" userId="e0609378-4a17-4694-a71b-0974ecc8b4e7" providerId="ADAL" clId="{000FB229-8820-44C1-9576-424953053FCF}" dt="2022-06-07T15:35:28.057" v="1" actId="1076"/>
          <ac:spMkLst>
            <pc:docMk/>
            <pc:sldMk cId="2029623090" sldId="517"/>
            <ac:spMk id="5" creationId="{00000000-0000-0000-0000-000000000000}"/>
          </ac:spMkLst>
        </pc:spChg>
        <pc:spChg chg="del">
          <ac:chgData name="土田 隼之@明石高専" userId="e0609378-4a17-4694-a71b-0974ecc8b4e7" providerId="ADAL" clId="{000FB229-8820-44C1-9576-424953053FCF}" dt="2022-06-07T15:35:23.261" v="0" actId="478"/>
          <ac:spMkLst>
            <pc:docMk/>
            <pc:sldMk cId="2029623090" sldId="517"/>
            <ac:spMk id="6" creationId="{00000000-0000-0000-0000-000000000000}"/>
          </ac:spMkLst>
        </pc:spChg>
      </pc:sldChg>
      <pc:sldChg chg="modSp mod">
        <pc:chgData name="土田 隼之@明石高専" userId="e0609378-4a17-4694-a71b-0974ecc8b4e7" providerId="ADAL" clId="{000FB229-8820-44C1-9576-424953053FCF}" dt="2022-06-07T15:45:23.083" v="112" actId="20577"/>
        <pc:sldMkLst>
          <pc:docMk/>
          <pc:sldMk cId="4006162451" sldId="518"/>
        </pc:sldMkLst>
        <pc:spChg chg="mod">
          <ac:chgData name="土田 隼之@明石高専" userId="e0609378-4a17-4694-a71b-0974ecc8b4e7" providerId="ADAL" clId="{000FB229-8820-44C1-9576-424953053FCF}" dt="2022-06-07T15:45:23.083" v="112" actId="20577"/>
          <ac:spMkLst>
            <pc:docMk/>
            <pc:sldMk cId="4006162451" sldId="518"/>
            <ac:spMk id="3" creationId="{00000000-0000-0000-0000-000000000000}"/>
          </ac:spMkLst>
        </pc:spChg>
      </pc:sldChg>
      <pc:sldChg chg="del">
        <pc:chgData name="土田 隼之@明石高専" userId="e0609378-4a17-4694-a71b-0974ecc8b4e7" providerId="ADAL" clId="{000FB229-8820-44C1-9576-424953053FCF}" dt="2022-06-07T15:35:44.054" v="6" actId="47"/>
        <pc:sldMkLst>
          <pc:docMk/>
          <pc:sldMk cId="1563708566" sldId="551"/>
        </pc:sldMkLst>
      </pc:sldChg>
      <pc:sldChg chg="del">
        <pc:chgData name="土田 隼之@明石高専" userId="e0609378-4a17-4694-a71b-0974ecc8b4e7" providerId="ADAL" clId="{000FB229-8820-44C1-9576-424953053FCF}" dt="2022-06-07T15:35:44.396" v="7" actId="47"/>
        <pc:sldMkLst>
          <pc:docMk/>
          <pc:sldMk cId="3573562008" sldId="552"/>
        </pc:sldMkLst>
      </pc:sldChg>
      <pc:sldChg chg="del">
        <pc:chgData name="土田 隼之@明石高専" userId="e0609378-4a17-4694-a71b-0974ecc8b4e7" providerId="ADAL" clId="{000FB229-8820-44C1-9576-424953053FCF}" dt="2022-06-07T15:35:44.743" v="8" actId="47"/>
        <pc:sldMkLst>
          <pc:docMk/>
          <pc:sldMk cId="3578968679" sldId="576"/>
        </pc:sldMkLst>
      </pc:sldChg>
      <pc:sldChg chg="del">
        <pc:chgData name="土田 隼之@明石高専" userId="e0609378-4a17-4694-a71b-0974ecc8b4e7" providerId="ADAL" clId="{000FB229-8820-44C1-9576-424953053FCF}" dt="2022-06-07T15:35:45.092" v="9" actId="47"/>
        <pc:sldMkLst>
          <pc:docMk/>
          <pc:sldMk cId="2879997852" sldId="577"/>
        </pc:sldMkLst>
      </pc:sldChg>
      <pc:sldChg chg="del">
        <pc:chgData name="土田 隼之@明石高専" userId="e0609378-4a17-4694-a71b-0974ecc8b4e7" providerId="ADAL" clId="{000FB229-8820-44C1-9576-424953053FCF}" dt="2022-06-07T15:45:58.736" v="118" actId="47"/>
        <pc:sldMkLst>
          <pc:docMk/>
          <pc:sldMk cId="1682098038" sldId="578"/>
        </pc:sldMkLst>
      </pc:sldChg>
      <pc:sldChg chg="del">
        <pc:chgData name="土田 隼之@明石高専" userId="e0609378-4a17-4694-a71b-0974ecc8b4e7" providerId="ADAL" clId="{000FB229-8820-44C1-9576-424953053FCF}" dt="2022-06-07T15:35:46.544" v="12" actId="47"/>
        <pc:sldMkLst>
          <pc:docMk/>
          <pc:sldMk cId="3301618133" sldId="578"/>
        </pc:sldMkLst>
      </pc:sldChg>
      <pc:sldChg chg="del">
        <pc:chgData name="土田 隼之@明石高専" userId="e0609378-4a17-4694-a71b-0974ecc8b4e7" providerId="ADAL" clId="{000FB229-8820-44C1-9576-424953053FCF}" dt="2022-06-07T15:35:41.952" v="2" actId="47"/>
        <pc:sldMkLst>
          <pc:docMk/>
          <pc:sldMk cId="771386148" sldId="579"/>
        </pc:sldMkLst>
      </pc:sldChg>
      <pc:sldChg chg="del">
        <pc:chgData name="土田 隼之@明石高専" userId="e0609378-4a17-4694-a71b-0974ecc8b4e7" providerId="ADAL" clId="{000FB229-8820-44C1-9576-424953053FCF}" dt="2022-06-07T15:45:52.721" v="117" actId="47"/>
        <pc:sldMkLst>
          <pc:docMk/>
          <pc:sldMk cId="2702005611" sldId="582"/>
        </pc:sldMkLst>
      </pc:sldChg>
      <pc:sldChg chg="del">
        <pc:chgData name="土田 隼之@明石高専" userId="e0609378-4a17-4694-a71b-0974ecc8b4e7" providerId="ADAL" clId="{000FB229-8820-44C1-9576-424953053FCF}" dt="2022-06-07T15:36:04.529" v="65" actId="47"/>
        <pc:sldMkLst>
          <pc:docMk/>
          <pc:sldMk cId="499055415" sldId="583"/>
        </pc:sldMkLst>
      </pc:sldChg>
      <pc:sldChg chg="new del">
        <pc:chgData name="土田 隼之@明石高専" userId="e0609378-4a17-4694-a71b-0974ecc8b4e7" providerId="ADAL" clId="{000FB229-8820-44C1-9576-424953053FCF}" dt="2022-06-07T15:47:16.407" v="124" actId="47"/>
        <pc:sldMkLst>
          <pc:docMk/>
          <pc:sldMk cId="2388330971" sldId="583"/>
        </pc:sldMkLst>
      </pc:sldChg>
      <pc:sldChg chg="del">
        <pc:chgData name="土田 隼之@明石高専" userId="e0609378-4a17-4694-a71b-0974ecc8b4e7" providerId="ADAL" clId="{000FB229-8820-44C1-9576-424953053FCF}" dt="2022-06-07T15:35:46.106" v="11" actId="47"/>
        <pc:sldMkLst>
          <pc:docMk/>
          <pc:sldMk cId="444160028" sldId="584"/>
        </pc:sldMkLst>
      </pc:sldChg>
      <pc:sldChg chg="del">
        <pc:chgData name="土田 隼之@明石高専" userId="e0609378-4a17-4694-a71b-0974ecc8b4e7" providerId="ADAL" clId="{000FB229-8820-44C1-9576-424953053FCF}" dt="2022-06-07T15:35:48.159" v="13" actId="47"/>
        <pc:sldMkLst>
          <pc:docMk/>
          <pc:sldMk cId="2581758836" sldId="586"/>
        </pc:sldMkLst>
      </pc:sldChg>
      <pc:sldChg chg="del">
        <pc:chgData name="土田 隼之@明石高専" userId="e0609378-4a17-4694-a71b-0974ecc8b4e7" providerId="ADAL" clId="{000FB229-8820-44C1-9576-424953053FCF}" dt="2022-06-07T15:35:45.695" v="10" actId="47"/>
        <pc:sldMkLst>
          <pc:docMk/>
          <pc:sldMk cId="495646902" sldId="588"/>
        </pc:sldMkLst>
      </pc:sldChg>
      <pc:sldChg chg="del">
        <pc:chgData name="土田 隼之@明石高専" userId="e0609378-4a17-4694-a71b-0974ecc8b4e7" providerId="ADAL" clId="{000FB229-8820-44C1-9576-424953053FCF}" dt="2022-06-07T15:36:05.793" v="66" actId="47"/>
        <pc:sldMkLst>
          <pc:docMk/>
          <pc:sldMk cId="2304727580" sldId="589"/>
        </pc:sldMkLst>
      </pc:sldChg>
      <pc:sldChg chg="del">
        <pc:chgData name="土田 隼之@明石高専" userId="e0609378-4a17-4694-a71b-0974ecc8b4e7" providerId="ADAL" clId="{000FB229-8820-44C1-9576-424953053FCF}" dt="2022-06-07T15:35:55.671" v="44" actId="47"/>
        <pc:sldMkLst>
          <pc:docMk/>
          <pc:sldMk cId="2727842851" sldId="590"/>
        </pc:sldMkLst>
      </pc:sldChg>
      <pc:sldChg chg="del">
        <pc:chgData name="土田 隼之@明石高専" userId="e0609378-4a17-4694-a71b-0974ecc8b4e7" providerId="ADAL" clId="{000FB229-8820-44C1-9576-424953053FCF}" dt="2022-06-07T15:35:56.118" v="45" actId="47"/>
        <pc:sldMkLst>
          <pc:docMk/>
          <pc:sldMk cId="989785321" sldId="591"/>
        </pc:sldMkLst>
      </pc:sldChg>
      <pc:sldChg chg="del">
        <pc:chgData name="土田 隼之@明石高専" userId="e0609378-4a17-4694-a71b-0974ecc8b4e7" providerId="ADAL" clId="{000FB229-8820-44C1-9576-424953053FCF}" dt="2022-06-07T15:35:56.386" v="46" actId="47"/>
        <pc:sldMkLst>
          <pc:docMk/>
          <pc:sldMk cId="342792498" sldId="592"/>
        </pc:sldMkLst>
      </pc:sldChg>
      <pc:sldChg chg="del">
        <pc:chgData name="土田 隼之@明石高専" userId="e0609378-4a17-4694-a71b-0974ecc8b4e7" providerId="ADAL" clId="{000FB229-8820-44C1-9576-424953053FCF}" dt="2022-06-07T15:47:13.835" v="123" actId="47"/>
        <pc:sldMkLst>
          <pc:docMk/>
          <pc:sldMk cId="3395115517" sldId="660"/>
        </pc:sldMkLst>
      </pc:sldChg>
      <pc:sldChg chg="modSp mod">
        <pc:chgData name="土田 隼之@明石高専" userId="e0609378-4a17-4694-a71b-0974ecc8b4e7" providerId="ADAL" clId="{000FB229-8820-44C1-9576-424953053FCF}" dt="2022-06-07T15:45:50.172" v="116" actId="207"/>
        <pc:sldMkLst>
          <pc:docMk/>
          <pc:sldMk cId="1212261138" sldId="661"/>
        </pc:sldMkLst>
        <pc:spChg chg="mod">
          <ac:chgData name="土田 隼之@明石高専" userId="e0609378-4a17-4694-a71b-0974ecc8b4e7" providerId="ADAL" clId="{000FB229-8820-44C1-9576-424953053FCF}" dt="2022-06-07T15:45:50.172" v="116" actId="207"/>
          <ac:spMkLst>
            <pc:docMk/>
            <pc:sldMk cId="1212261138" sldId="661"/>
            <ac:spMk id="3" creationId="{00000000-0000-0000-0000-000000000000}"/>
          </ac:spMkLst>
        </pc:spChg>
      </pc:sldChg>
      <pc:sldChg chg="modSp mod">
        <pc:chgData name="土田 隼之@明石高専" userId="e0609378-4a17-4694-a71b-0974ecc8b4e7" providerId="ADAL" clId="{000FB229-8820-44C1-9576-424953053FCF}" dt="2022-06-07T15:46:16.673" v="122" actId="207"/>
        <pc:sldMkLst>
          <pc:docMk/>
          <pc:sldMk cId="2388186239" sldId="662"/>
        </pc:sldMkLst>
        <pc:spChg chg="mod">
          <ac:chgData name="土田 隼之@明石高専" userId="e0609378-4a17-4694-a71b-0974ecc8b4e7" providerId="ADAL" clId="{000FB229-8820-44C1-9576-424953053FCF}" dt="2022-06-07T15:46:16.673" v="122" actId="207"/>
          <ac:spMkLst>
            <pc:docMk/>
            <pc:sldMk cId="2388186239" sldId="662"/>
            <ac:spMk id="3" creationId="{00000000-0000-0000-0000-000000000000}"/>
          </ac:spMkLst>
        </pc:spChg>
      </pc:sldChg>
      <pc:sldMasterChg chg="delSldLayout">
        <pc:chgData name="土田 隼之@明石高専" userId="e0609378-4a17-4694-a71b-0974ecc8b4e7" providerId="ADAL" clId="{000FB229-8820-44C1-9576-424953053FCF}" dt="2022-06-07T15:36:01.262" v="59" actId="47"/>
        <pc:sldMasterMkLst>
          <pc:docMk/>
          <pc:sldMasterMk cId="4215562075" sldId="2147483648"/>
        </pc:sldMasterMkLst>
        <pc:sldLayoutChg chg="del">
          <pc:chgData name="土田 隼之@明石高専" userId="e0609378-4a17-4694-a71b-0974ecc8b4e7" providerId="ADAL" clId="{000FB229-8820-44C1-9576-424953053FCF}" dt="2022-06-07T15:36:01.262" v="59" actId="47"/>
          <pc:sldLayoutMkLst>
            <pc:docMk/>
            <pc:sldMasterMk cId="4215562075" sldId="2147483648"/>
            <pc:sldLayoutMk cId="1073873224" sldId="2147483660"/>
          </pc:sldLayoutMkLst>
        </pc:sldLayoutChg>
      </pc:sldMasterChg>
      <pc:sldMasterChg chg="del delSldLayout">
        <pc:chgData name="土田 隼之@明石高専" userId="e0609378-4a17-4694-a71b-0974ecc8b4e7" providerId="ADAL" clId="{000FB229-8820-44C1-9576-424953053FCF}" dt="2022-06-07T15:35:56.386" v="46" actId="47"/>
        <pc:sldMasterMkLst>
          <pc:docMk/>
          <pc:sldMasterMk cId="4011480580" sldId="2147483661"/>
        </pc:sldMasterMkLst>
        <pc:sldLayoutChg chg="del">
          <pc:chgData name="土田 隼之@明石高専" userId="e0609378-4a17-4694-a71b-0974ecc8b4e7" providerId="ADAL" clId="{000FB229-8820-44C1-9576-424953053FCF}" dt="2022-06-07T15:35:56.386" v="46" actId="47"/>
          <pc:sldLayoutMkLst>
            <pc:docMk/>
            <pc:sldMasterMk cId="4011480580" sldId="2147483661"/>
            <pc:sldLayoutMk cId="517906433" sldId="2147483662"/>
          </pc:sldLayoutMkLst>
        </pc:sldLayoutChg>
        <pc:sldLayoutChg chg="del">
          <pc:chgData name="土田 隼之@明石高専" userId="e0609378-4a17-4694-a71b-0974ecc8b4e7" providerId="ADAL" clId="{000FB229-8820-44C1-9576-424953053FCF}" dt="2022-06-07T15:35:56.386" v="46" actId="47"/>
          <pc:sldLayoutMkLst>
            <pc:docMk/>
            <pc:sldMasterMk cId="4011480580" sldId="2147483661"/>
            <pc:sldLayoutMk cId="1921171828" sldId="2147483663"/>
          </pc:sldLayoutMkLst>
        </pc:sldLayoutChg>
        <pc:sldLayoutChg chg="del">
          <pc:chgData name="土田 隼之@明石高専" userId="e0609378-4a17-4694-a71b-0974ecc8b4e7" providerId="ADAL" clId="{000FB229-8820-44C1-9576-424953053FCF}" dt="2022-06-07T15:35:56.386" v="46" actId="47"/>
          <pc:sldLayoutMkLst>
            <pc:docMk/>
            <pc:sldMasterMk cId="4011480580" sldId="2147483661"/>
            <pc:sldLayoutMk cId="62433827" sldId="2147483664"/>
          </pc:sldLayoutMkLst>
        </pc:sldLayoutChg>
        <pc:sldLayoutChg chg="del">
          <pc:chgData name="土田 隼之@明石高専" userId="e0609378-4a17-4694-a71b-0974ecc8b4e7" providerId="ADAL" clId="{000FB229-8820-44C1-9576-424953053FCF}" dt="2022-06-07T15:35:56.386" v="46" actId="47"/>
          <pc:sldLayoutMkLst>
            <pc:docMk/>
            <pc:sldMasterMk cId="4011480580" sldId="2147483661"/>
            <pc:sldLayoutMk cId="3031259144" sldId="2147483665"/>
          </pc:sldLayoutMkLst>
        </pc:sldLayoutChg>
        <pc:sldLayoutChg chg="del">
          <pc:chgData name="土田 隼之@明石高専" userId="e0609378-4a17-4694-a71b-0974ecc8b4e7" providerId="ADAL" clId="{000FB229-8820-44C1-9576-424953053FCF}" dt="2022-06-07T15:35:56.386" v="46" actId="47"/>
          <pc:sldLayoutMkLst>
            <pc:docMk/>
            <pc:sldMasterMk cId="4011480580" sldId="2147483661"/>
            <pc:sldLayoutMk cId="3614585403" sldId="2147483666"/>
          </pc:sldLayoutMkLst>
        </pc:sldLayoutChg>
        <pc:sldLayoutChg chg="del">
          <pc:chgData name="土田 隼之@明石高専" userId="e0609378-4a17-4694-a71b-0974ecc8b4e7" providerId="ADAL" clId="{000FB229-8820-44C1-9576-424953053FCF}" dt="2022-06-07T15:35:56.386" v="46" actId="47"/>
          <pc:sldLayoutMkLst>
            <pc:docMk/>
            <pc:sldMasterMk cId="4011480580" sldId="2147483661"/>
            <pc:sldLayoutMk cId="1256820969" sldId="2147483667"/>
          </pc:sldLayoutMkLst>
        </pc:sldLayoutChg>
        <pc:sldLayoutChg chg="del">
          <pc:chgData name="土田 隼之@明石高専" userId="e0609378-4a17-4694-a71b-0974ecc8b4e7" providerId="ADAL" clId="{000FB229-8820-44C1-9576-424953053FCF}" dt="2022-06-07T15:35:56.386" v="46" actId="47"/>
          <pc:sldLayoutMkLst>
            <pc:docMk/>
            <pc:sldMasterMk cId="4011480580" sldId="2147483661"/>
            <pc:sldLayoutMk cId="2529034180" sldId="2147483668"/>
          </pc:sldLayoutMkLst>
        </pc:sldLayoutChg>
        <pc:sldLayoutChg chg="del">
          <pc:chgData name="土田 隼之@明石高専" userId="e0609378-4a17-4694-a71b-0974ecc8b4e7" providerId="ADAL" clId="{000FB229-8820-44C1-9576-424953053FCF}" dt="2022-06-07T15:35:56.386" v="46" actId="47"/>
          <pc:sldLayoutMkLst>
            <pc:docMk/>
            <pc:sldMasterMk cId="4011480580" sldId="2147483661"/>
            <pc:sldLayoutMk cId="2459631864" sldId="2147483669"/>
          </pc:sldLayoutMkLst>
        </pc:sldLayoutChg>
        <pc:sldLayoutChg chg="del">
          <pc:chgData name="土田 隼之@明石高専" userId="e0609378-4a17-4694-a71b-0974ecc8b4e7" providerId="ADAL" clId="{000FB229-8820-44C1-9576-424953053FCF}" dt="2022-06-07T15:35:56.386" v="46" actId="47"/>
          <pc:sldLayoutMkLst>
            <pc:docMk/>
            <pc:sldMasterMk cId="4011480580" sldId="2147483661"/>
            <pc:sldLayoutMk cId="2179543328" sldId="2147483670"/>
          </pc:sldLayoutMkLst>
        </pc:sldLayoutChg>
        <pc:sldLayoutChg chg="del">
          <pc:chgData name="土田 隼之@明石高専" userId="e0609378-4a17-4694-a71b-0974ecc8b4e7" providerId="ADAL" clId="{000FB229-8820-44C1-9576-424953053FCF}" dt="2022-06-07T15:35:56.386" v="46" actId="47"/>
          <pc:sldLayoutMkLst>
            <pc:docMk/>
            <pc:sldMasterMk cId="4011480580" sldId="2147483661"/>
            <pc:sldLayoutMk cId="1055655362" sldId="2147483671"/>
          </pc:sldLayoutMkLst>
        </pc:sldLayoutChg>
        <pc:sldLayoutChg chg="del">
          <pc:chgData name="土田 隼之@明石高専" userId="e0609378-4a17-4694-a71b-0974ecc8b4e7" providerId="ADAL" clId="{000FB229-8820-44C1-9576-424953053FCF}" dt="2022-06-07T15:35:56.386" v="46" actId="47"/>
          <pc:sldLayoutMkLst>
            <pc:docMk/>
            <pc:sldMasterMk cId="4011480580" sldId="2147483661"/>
            <pc:sldLayoutMk cId="877697933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FD048-F969-4802-BB68-E7787FC8C8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1A95F-E94F-40FB-BF9C-0B54F3340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12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11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51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22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0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43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2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02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57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9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80D8-382F-4278-A5BF-3FA5BE144579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2FF7-D8D9-4272-ADC4-F3B6CDBCB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6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735A7-1DE2-470C-8CDD-06E5C4E3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65" y="0"/>
            <a:ext cx="10515600" cy="1095153"/>
          </a:xfrm>
        </p:spPr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11</a:t>
            </a:r>
            <a:r>
              <a:rPr kumimoji="1" lang="ja-JP" altLang="en-US" dirty="0"/>
              <a:t>回課題</a:t>
            </a:r>
            <a:r>
              <a:rPr kumimoji="1" lang="en-US" altLang="ja-JP" dirty="0"/>
              <a:t>1(</a:t>
            </a:r>
            <a:r>
              <a:rPr kumimoji="1" lang="ja-JP" altLang="en-US" dirty="0"/>
              <a:t>締切</a:t>
            </a:r>
            <a:r>
              <a:rPr lang="en-US" altLang="ja-JP" dirty="0"/>
              <a:t>7</a:t>
            </a:r>
            <a:r>
              <a:rPr kumimoji="1" lang="en-US" altLang="ja-JP" dirty="0"/>
              <a:t>/14)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8224E0-82BD-4FD0-B812-5EF091AE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6930"/>
            <a:ext cx="12192000" cy="590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メタボ判定のデシジョンテーブルを作成</a:t>
            </a:r>
            <a:r>
              <a:rPr kumimoji="1" lang="ja-JP" altLang="en-US" sz="2400" dirty="0" smtClean="0"/>
              <a:t>せよ</a:t>
            </a:r>
            <a:r>
              <a:rPr lang="ja-JP" altLang="en-US" sz="2400" dirty="0"/>
              <a:t>。</a:t>
            </a:r>
            <a:r>
              <a:rPr lang="ja-JP" altLang="en-US" sz="2400" dirty="0" smtClean="0"/>
              <a:t>なお、腹囲の条件が該当している人向けのデシジョンテーブルとすること。生成したテーブルを提出ください。</a:t>
            </a:r>
            <a:endParaRPr kumimoji="1" lang="en-US" altLang="ja-JP" sz="24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A354EB1-E628-5F01-38BE-38990EC82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907"/>
              </p:ext>
            </p:extLst>
          </p:nvPr>
        </p:nvGraphicFramePr>
        <p:xfrm>
          <a:off x="0" y="1766998"/>
          <a:ext cx="1212233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503">
                  <a:extLst>
                    <a:ext uri="{9D8B030D-6E8A-4147-A177-3AD203B41FA5}">
                      <a16:colId xmlns:a16="http://schemas.microsoft.com/office/drawing/2014/main" val="3705440691"/>
                    </a:ext>
                  </a:extLst>
                </a:gridCol>
                <a:gridCol w="757767">
                  <a:extLst>
                    <a:ext uri="{9D8B030D-6E8A-4147-A177-3AD203B41FA5}">
                      <a16:colId xmlns:a16="http://schemas.microsoft.com/office/drawing/2014/main" val="3660880925"/>
                    </a:ext>
                  </a:extLst>
                </a:gridCol>
                <a:gridCol w="1128064">
                  <a:extLst>
                    <a:ext uri="{9D8B030D-6E8A-4147-A177-3AD203B41FA5}">
                      <a16:colId xmlns:a16="http://schemas.microsoft.com/office/drawing/2014/main" val="302858560"/>
                    </a:ext>
                  </a:extLst>
                </a:gridCol>
                <a:gridCol w="542853">
                  <a:extLst>
                    <a:ext uri="{9D8B030D-6E8A-4147-A177-3AD203B41FA5}">
                      <a16:colId xmlns:a16="http://schemas.microsoft.com/office/drawing/2014/main" val="1007824357"/>
                    </a:ext>
                  </a:extLst>
                </a:gridCol>
                <a:gridCol w="576546">
                  <a:extLst>
                    <a:ext uri="{9D8B030D-6E8A-4147-A177-3AD203B41FA5}">
                      <a16:colId xmlns:a16="http://schemas.microsoft.com/office/drawing/2014/main" val="135948970"/>
                    </a:ext>
                  </a:extLst>
                </a:gridCol>
                <a:gridCol w="767926">
                  <a:extLst>
                    <a:ext uri="{9D8B030D-6E8A-4147-A177-3AD203B41FA5}">
                      <a16:colId xmlns:a16="http://schemas.microsoft.com/office/drawing/2014/main" val="2343617765"/>
                    </a:ext>
                  </a:extLst>
                </a:gridCol>
                <a:gridCol w="473261">
                  <a:extLst>
                    <a:ext uri="{9D8B030D-6E8A-4147-A177-3AD203B41FA5}">
                      <a16:colId xmlns:a16="http://schemas.microsoft.com/office/drawing/2014/main" val="525243554"/>
                    </a:ext>
                  </a:extLst>
                </a:gridCol>
                <a:gridCol w="509221">
                  <a:extLst>
                    <a:ext uri="{9D8B030D-6E8A-4147-A177-3AD203B41FA5}">
                      <a16:colId xmlns:a16="http://schemas.microsoft.com/office/drawing/2014/main" val="866579964"/>
                    </a:ext>
                  </a:extLst>
                </a:gridCol>
                <a:gridCol w="386723">
                  <a:extLst>
                    <a:ext uri="{9D8B030D-6E8A-4147-A177-3AD203B41FA5}">
                      <a16:colId xmlns:a16="http://schemas.microsoft.com/office/drawing/2014/main" val="3941879027"/>
                    </a:ext>
                  </a:extLst>
                </a:gridCol>
                <a:gridCol w="449434">
                  <a:extLst>
                    <a:ext uri="{9D8B030D-6E8A-4147-A177-3AD203B41FA5}">
                      <a16:colId xmlns:a16="http://schemas.microsoft.com/office/drawing/2014/main" val="3032495343"/>
                    </a:ext>
                  </a:extLst>
                </a:gridCol>
                <a:gridCol w="470337">
                  <a:extLst>
                    <a:ext uri="{9D8B030D-6E8A-4147-A177-3AD203B41FA5}">
                      <a16:colId xmlns:a16="http://schemas.microsoft.com/office/drawing/2014/main" val="1002607903"/>
                    </a:ext>
                  </a:extLst>
                </a:gridCol>
                <a:gridCol w="574856">
                  <a:extLst>
                    <a:ext uri="{9D8B030D-6E8A-4147-A177-3AD203B41FA5}">
                      <a16:colId xmlns:a16="http://schemas.microsoft.com/office/drawing/2014/main" val="696800926"/>
                    </a:ext>
                  </a:extLst>
                </a:gridCol>
                <a:gridCol w="658473">
                  <a:extLst>
                    <a:ext uri="{9D8B030D-6E8A-4147-A177-3AD203B41FA5}">
                      <a16:colId xmlns:a16="http://schemas.microsoft.com/office/drawing/2014/main" val="3815483657"/>
                    </a:ext>
                  </a:extLst>
                </a:gridCol>
                <a:gridCol w="553952">
                  <a:extLst>
                    <a:ext uri="{9D8B030D-6E8A-4147-A177-3AD203B41FA5}">
                      <a16:colId xmlns:a16="http://schemas.microsoft.com/office/drawing/2014/main" val="2089750862"/>
                    </a:ext>
                  </a:extLst>
                </a:gridCol>
                <a:gridCol w="595762">
                  <a:extLst>
                    <a:ext uri="{9D8B030D-6E8A-4147-A177-3AD203B41FA5}">
                      <a16:colId xmlns:a16="http://schemas.microsoft.com/office/drawing/2014/main" val="2672749373"/>
                    </a:ext>
                  </a:extLst>
                </a:gridCol>
                <a:gridCol w="773443">
                  <a:extLst>
                    <a:ext uri="{9D8B030D-6E8A-4147-A177-3AD203B41FA5}">
                      <a16:colId xmlns:a16="http://schemas.microsoft.com/office/drawing/2014/main" val="1668247669"/>
                    </a:ext>
                  </a:extLst>
                </a:gridCol>
                <a:gridCol w="595762">
                  <a:extLst>
                    <a:ext uri="{9D8B030D-6E8A-4147-A177-3AD203B41FA5}">
                      <a16:colId xmlns:a16="http://schemas.microsoft.com/office/drawing/2014/main" val="116018088"/>
                    </a:ext>
                  </a:extLst>
                </a:gridCol>
                <a:gridCol w="827748">
                  <a:extLst>
                    <a:ext uri="{9D8B030D-6E8A-4147-A177-3AD203B41FA5}">
                      <a16:colId xmlns:a16="http://schemas.microsoft.com/office/drawing/2014/main" val="1893538370"/>
                    </a:ext>
                  </a:extLst>
                </a:gridCol>
                <a:gridCol w="1032701">
                  <a:extLst>
                    <a:ext uri="{9D8B030D-6E8A-4147-A177-3AD203B41FA5}">
                      <a16:colId xmlns:a16="http://schemas.microsoft.com/office/drawing/2014/main" val="4023309648"/>
                    </a:ext>
                  </a:extLst>
                </a:gridCol>
              </a:tblGrid>
              <a:tr h="343254">
                <a:tc grid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8704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kumimoji="1" lang="ja-JP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血圧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上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130mmHg</a:t>
                      </a:r>
                      <a:r>
                        <a:rPr kumimoji="1" lang="ja-JP" altLang="en-US" dirty="0" smtClean="0"/>
                        <a:t>以上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72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血圧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85mmHg</a:t>
                      </a:r>
                      <a:r>
                        <a:rPr kumimoji="1" lang="ja-JP" altLang="en-US" dirty="0" smtClean="0"/>
                        <a:t>以上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280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中性脂肪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150mg/</a:t>
                      </a:r>
                      <a:r>
                        <a:rPr kumimoji="1" lang="en-US" altLang="ja-JP" dirty="0" err="1" smtClean="0"/>
                        <a:t>dL</a:t>
                      </a:r>
                      <a:r>
                        <a:rPr kumimoji="1" lang="ja-JP" altLang="en-US" dirty="0" smtClean="0"/>
                        <a:t>以上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4717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HDLc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40mg/</a:t>
                      </a:r>
                      <a:r>
                        <a:rPr kumimoji="1" lang="en-US" altLang="ja-JP" dirty="0" err="1" smtClean="0"/>
                        <a:t>dL</a:t>
                      </a:r>
                      <a:r>
                        <a:rPr kumimoji="1" lang="ja-JP" altLang="en-US" dirty="0" smtClean="0"/>
                        <a:t>未満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9352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血糖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100mg/</a:t>
                      </a:r>
                      <a:r>
                        <a:rPr kumimoji="1" lang="en-US" altLang="ja-JP" dirty="0" err="1" smtClean="0"/>
                        <a:t>dL</a:t>
                      </a:r>
                      <a:r>
                        <a:rPr kumimoji="1" lang="ja-JP" altLang="en-US" dirty="0" smtClean="0"/>
                        <a:t>以上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47039"/>
                  </a:ext>
                </a:extLst>
              </a:tr>
              <a:tr h="83976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アクション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メタボリック判定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874940"/>
                  </a:ext>
                </a:extLst>
              </a:tr>
            </a:tbl>
          </a:graphicData>
        </a:graphic>
      </p:graphicFrame>
      <p:sp>
        <p:nvSpPr>
          <p:cNvPr id="5" name="吹き出し: 四角形 2">
            <a:extLst>
              <a:ext uri="{FF2B5EF4-FFF2-40B4-BE49-F238E27FC236}">
                <a16:creationId xmlns:a16="http://schemas.microsoft.com/office/drawing/2014/main" id="{87CFE5DB-F70C-288C-F3F4-53C8858B4623}"/>
              </a:ext>
            </a:extLst>
          </p:cNvPr>
          <p:cNvSpPr/>
          <p:nvPr/>
        </p:nvSpPr>
        <p:spPr>
          <a:xfrm>
            <a:off x="7009463" y="2563130"/>
            <a:ext cx="4938697" cy="2322379"/>
          </a:xfrm>
          <a:prstGeom prst="wedgeRectCallout">
            <a:avLst>
              <a:gd name="adj1" fmla="val -55245"/>
              <a:gd name="adj2" fmla="val -3457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下記を満たすとメタボとなる。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腹囲男性</a:t>
            </a:r>
            <a:r>
              <a:rPr lang="en-US" altLang="ja-JP" b="1" dirty="0" smtClean="0">
                <a:solidFill>
                  <a:schemeClr val="tx1"/>
                </a:solidFill>
              </a:rPr>
              <a:t>90cm</a:t>
            </a:r>
            <a:r>
              <a:rPr lang="ja-JP" altLang="en-US" b="1" dirty="0" err="1" smtClean="0">
                <a:solidFill>
                  <a:schemeClr val="tx1"/>
                </a:solidFill>
              </a:rPr>
              <a:t>、</a:t>
            </a:r>
            <a:r>
              <a:rPr lang="ja-JP" altLang="en-US" b="1" dirty="0" smtClean="0">
                <a:solidFill>
                  <a:schemeClr val="tx1"/>
                </a:solidFill>
              </a:rPr>
              <a:t>女性</a:t>
            </a:r>
            <a:r>
              <a:rPr lang="en-US" altLang="ja-JP" b="1" dirty="0" smtClean="0">
                <a:solidFill>
                  <a:schemeClr val="tx1"/>
                </a:solidFill>
              </a:rPr>
              <a:t>80cm</a:t>
            </a:r>
            <a:r>
              <a:rPr lang="ja-JP" altLang="en-US" b="1" dirty="0" smtClean="0">
                <a:solidFill>
                  <a:schemeClr val="tx1"/>
                </a:solidFill>
              </a:rPr>
              <a:t>以上が必須。かつ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・血圧</a:t>
            </a:r>
            <a:r>
              <a:rPr lang="en-US" altLang="ja-JP" b="1" dirty="0" smtClean="0">
                <a:solidFill>
                  <a:schemeClr val="tx1"/>
                </a:solidFill>
              </a:rPr>
              <a:t>130/8gmmHg</a:t>
            </a:r>
            <a:r>
              <a:rPr lang="ja-JP" altLang="en-US" b="1" dirty="0" smtClean="0">
                <a:solidFill>
                  <a:schemeClr val="tx1"/>
                </a:solidFill>
              </a:rPr>
              <a:t>以上。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・中性脂肪</a:t>
            </a:r>
            <a:r>
              <a:rPr lang="en-US" altLang="ja-JP" b="1" dirty="0" smtClean="0">
                <a:solidFill>
                  <a:schemeClr val="tx1"/>
                </a:solidFill>
              </a:rPr>
              <a:t>150mg/</a:t>
            </a:r>
            <a:r>
              <a:rPr lang="en-US" altLang="ja-JP" b="1" dirty="0" err="1" smtClean="0">
                <a:solidFill>
                  <a:schemeClr val="tx1"/>
                </a:solidFill>
              </a:rPr>
              <a:t>dL</a:t>
            </a:r>
            <a:r>
              <a:rPr lang="ja-JP" altLang="en-US" b="1" dirty="0" smtClean="0">
                <a:solidFill>
                  <a:schemeClr val="tx1"/>
                </a:solidFill>
              </a:rPr>
              <a:t>以上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・</a:t>
            </a:r>
            <a:r>
              <a:rPr lang="en-US" altLang="ja-JP" b="1" dirty="0" err="1" smtClean="0">
                <a:solidFill>
                  <a:schemeClr val="tx1"/>
                </a:solidFill>
              </a:rPr>
              <a:t>HDLc</a:t>
            </a:r>
            <a:r>
              <a:rPr lang="ja-JP" altLang="en-US" b="1" dirty="0" smtClean="0">
                <a:solidFill>
                  <a:schemeClr val="tx1"/>
                </a:solidFill>
              </a:rPr>
              <a:t>男性</a:t>
            </a:r>
            <a:r>
              <a:rPr lang="en-US" altLang="ja-JP" b="1" dirty="0" smtClean="0">
                <a:solidFill>
                  <a:schemeClr val="tx1"/>
                </a:solidFill>
              </a:rPr>
              <a:t>40mg/</a:t>
            </a:r>
            <a:r>
              <a:rPr lang="en-US" altLang="ja-JP" b="1" dirty="0" err="1" smtClean="0">
                <a:solidFill>
                  <a:schemeClr val="tx1"/>
                </a:solidFill>
              </a:rPr>
              <a:t>dL</a:t>
            </a:r>
            <a:r>
              <a:rPr lang="ja-JP" altLang="en-US" b="1" dirty="0" err="1" smtClean="0">
                <a:solidFill>
                  <a:schemeClr val="tx1"/>
                </a:solidFill>
              </a:rPr>
              <a:t>、</a:t>
            </a:r>
            <a:r>
              <a:rPr lang="ja-JP" altLang="en-US" b="1" dirty="0" smtClean="0">
                <a:solidFill>
                  <a:schemeClr val="tx1"/>
                </a:solidFill>
              </a:rPr>
              <a:t>女性</a:t>
            </a:r>
            <a:r>
              <a:rPr lang="en-US" altLang="ja-JP" b="1" dirty="0" smtClean="0">
                <a:solidFill>
                  <a:schemeClr val="tx1"/>
                </a:solidFill>
              </a:rPr>
              <a:t>50mg/</a:t>
            </a:r>
            <a:r>
              <a:rPr lang="en-US" altLang="ja-JP" b="1" dirty="0" err="1" smtClean="0">
                <a:solidFill>
                  <a:schemeClr val="tx1"/>
                </a:solidFill>
              </a:rPr>
              <a:t>dL</a:t>
            </a:r>
            <a:r>
              <a:rPr lang="ja-JP" altLang="en-US" b="1" dirty="0" smtClean="0">
                <a:solidFill>
                  <a:schemeClr val="tx1"/>
                </a:solidFill>
              </a:rPr>
              <a:t>未満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・血糖</a:t>
            </a:r>
            <a:r>
              <a:rPr lang="en-US" altLang="ja-JP" b="1" dirty="0" smtClean="0">
                <a:solidFill>
                  <a:schemeClr val="tx1"/>
                </a:solidFill>
              </a:rPr>
              <a:t>100mg/</a:t>
            </a:r>
            <a:r>
              <a:rPr lang="en-US" altLang="ja-JP" b="1" dirty="0" err="1" smtClean="0">
                <a:solidFill>
                  <a:schemeClr val="tx1"/>
                </a:solidFill>
              </a:rPr>
              <a:t>dL</a:t>
            </a:r>
            <a:r>
              <a:rPr lang="ja-JP" altLang="en-US" b="1" dirty="0" smtClean="0">
                <a:solidFill>
                  <a:schemeClr val="tx1"/>
                </a:solidFill>
              </a:rPr>
              <a:t>以上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の</a:t>
            </a:r>
            <a:r>
              <a:rPr lang="en-US" altLang="ja-JP" b="1" dirty="0" smtClean="0">
                <a:solidFill>
                  <a:schemeClr val="tx1"/>
                </a:solidFill>
              </a:rPr>
              <a:t>4</a:t>
            </a:r>
            <a:r>
              <a:rPr lang="ja-JP" altLang="en-US" b="1" dirty="0" smtClean="0">
                <a:solidFill>
                  <a:schemeClr val="tx1"/>
                </a:solidFill>
              </a:rPr>
              <a:t>項目中</a:t>
            </a:r>
            <a:r>
              <a:rPr lang="en-US" altLang="ja-JP" b="1" dirty="0" smtClean="0">
                <a:solidFill>
                  <a:schemeClr val="tx1"/>
                </a:solidFill>
              </a:rPr>
              <a:t>2</a:t>
            </a:r>
            <a:r>
              <a:rPr lang="ja-JP" altLang="en-US" b="1" dirty="0" smtClean="0">
                <a:solidFill>
                  <a:schemeClr val="tx1"/>
                </a:solidFill>
              </a:rPr>
              <a:t>項目以上</a:t>
            </a:r>
            <a:endParaRPr lang="en-US" altLang="ja-JP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6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22F0A28D3ED7E4FA64ED365BBC64810" ma:contentTypeVersion="4" ma:contentTypeDescription="新しいドキュメントを作成します。" ma:contentTypeScope="" ma:versionID="0830df6fbe9d92678df6a753fb06c01b">
  <xsd:schema xmlns:xsd="http://www.w3.org/2001/XMLSchema" xmlns:xs="http://www.w3.org/2001/XMLSchema" xmlns:p="http://schemas.microsoft.com/office/2006/metadata/properties" xmlns:ns2="2f6dd179-1ad3-47d7-80a9-89fc7635358f" xmlns:ns3="be7239b9-907a-4a54-a72f-2289a27d7ac7" targetNamespace="http://schemas.microsoft.com/office/2006/metadata/properties" ma:root="true" ma:fieldsID="4e086f3ce6918797b27c003d71c1f005" ns2:_="" ns3:_="">
    <xsd:import namespace="2f6dd179-1ad3-47d7-80a9-89fc7635358f"/>
    <xsd:import namespace="be7239b9-907a-4a54-a72f-2289a27d7ac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dd179-1ad3-47d7-80a9-89fc763535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239b9-907a-4a54-a72f-2289a27d7a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470587-AA04-46D6-B3FE-DF4E68F07964}"/>
</file>

<file path=customXml/itemProps2.xml><?xml version="1.0" encoding="utf-8"?>
<ds:datastoreItem xmlns:ds="http://schemas.openxmlformats.org/officeDocument/2006/customXml" ds:itemID="{2A4CD0C8-B445-4FC9-B79B-B8D835491475}"/>
</file>

<file path=customXml/itemProps3.xml><?xml version="1.0" encoding="utf-8"?>
<ds:datastoreItem xmlns:ds="http://schemas.openxmlformats.org/officeDocument/2006/customXml" ds:itemID="{2681BBEE-10DB-46D5-B438-6A0F5D90CC1F}"/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128</Words>
  <Application>Microsoft Office PowerPoint</Application>
  <PresentationFormat>ワイド画面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第11回課題1(締切7/14)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土田 隼之</dc:creator>
  <cp:lastModifiedBy>隼之 土田</cp:lastModifiedBy>
  <cp:revision>24</cp:revision>
  <dcterms:created xsi:type="dcterms:W3CDTF">2017-03-31T01:12:37Z</dcterms:created>
  <dcterms:modified xsi:type="dcterms:W3CDTF">2022-06-30T01:13:45Z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0x010100322F0A28D3ED7E4FA64ED365BBC64810</vt:lpwstr>
  </property>
</Properties>
</file>