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08" y="1420755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37002" y="139095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3C1621-E6CC-C0A0-E3A9-A5394F8C1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5" y="791241"/>
            <a:ext cx="6303759" cy="57573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17B93B-1996-24E2-C172-243B8D1AA1D2}"/>
              </a:ext>
            </a:extLst>
          </p:cNvPr>
          <p:cNvSpPr/>
          <p:nvPr/>
        </p:nvSpPr>
        <p:spPr>
          <a:xfrm>
            <a:off x="130906" y="791241"/>
            <a:ext cx="6303759" cy="49084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C593F3-8682-D1E7-CF03-C1796F6643C6}"/>
              </a:ext>
            </a:extLst>
          </p:cNvPr>
          <p:cNvSpPr/>
          <p:nvPr/>
        </p:nvSpPr>
        <p:spPr>
          <a:xfrm>
            <a:off x="7154462" y="3085347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EF9B97-4DFA-D4CE-AC6A-AC1B5AE5951E}"/>
              </a:ext>
            </a:extLst>
          </p:cNvPr>
          <p:cNvSpPr/>
          <p:nvPr/>
        </p:nvSpPr>
        <p:spPr>
          <a:xfrm>
            <a:off x="7154462" y="1282081"/>
            <a:ext cx="2785403" cy="18032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CB0A6-6FBE-F7B5-A8AE-11561839BAAA}"/>
              </a:ext>
            </a:extLst>
          </p:cNvPr>
          <p:cNvSpPr/>
          <p:nvPr/>
        </p:nvSpPr>
        <p:spPr>
          <a:xfrm>
            <a:off x="7154462" y="79124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3D0D51-D2EA-8753-94FE-F667C4021CD5}"/>
              </a:ext>
            </a:extLst>
          </p:cNvPr>
          <p:cNvCxnSpPr>
            <a:cxnSpLocks/>
          </p:cNvCxnSpPr>
          <p:nvPr/>
        </p:nvCxnSpPr>
        <p:spPr>
          <a:xfrm>
            <a:off x="6943447" y="732760"/>
            <a:ext cx="0" cy="5493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A4122DC-0E2A-E45A-691C-604A551FBF12}"/>
              </a:ext>
            </a:extLst>
          </p:cNvPr>
          <p:cNvSpPr/>
          <p:nvPr/>
        </p:nvSpPr>
        <p:spPr>
          <a:xfrm>
            <a:off x="130904" y="1282081"/>
            <a:ext cx="6303759" cy="180326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6AD841-89C8-FE3A-8D62-54F54A7526F0}"/>
              </a:ext>
            </a:extLst>
          </p:cNvPr>
          <p:cNvSpPr/>
          <p:nvPr/>
        </p:nvSpPr>
        <p:spPr>
          <a:xfrm>
            <a:off x="130904" y="3085347"/>
            <a:ext cx="6303759" cy="346322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20C1EB-5AF4-B6B8-DC76-2695A202FE14}"/>
              </a:ext>
            </a:extLst>
          </p:cNvPr>
          <p:cNvCxnSpPr>
            <a:cxnSpLocks/>
          </p:cNvCxnSpPr>
          <p:nvPr/>
        </p:nvCxnSpPr>
        <p:spPr>
          <a:xfrm>
            <a:off x="6943447" y="1282081"/>
            <a:ext cx="0" cy="18032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B510E7-3C4C-EFD1-616C-5B1C57E85617}"/>
              </a:ext>
            </a:extLst>
          </p:cNvPr>
          <p:cNvCxnSpPr>
            <a:cxnSpLocks/>
          </p:cNvCxnSpPr>
          <p:nvPr/>
        </p:nvCxnSpPr>
        <p:spPr>
          <a:xfrm flipH="1">
            <a:off x="6943447" y="3085347"/>
            <a:ext cx="9247" cy="34632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35C6B7-FC1F-4320-AFEB-DE22A906D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375" y="133822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A8AB1B-6CEF-CD6A-34F1-B80BD33FD3ED}"/>
              </a:ext>
            </a:extLst>
          </p:cNvPr>
          <p:cNvSpPr/>
          <p:nvPr/>
        </p:nvSpPr>
        <p:spPr>
          <a:xfrm>
            <a:off x="3505201" y="2006600"/>
            <a:ext cx="1058332" cy="247226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29D6E6-E68E-F2E9-D1EF-09871F7A4F83}"/>
              </a:ext>
            </a:extLst>
          </p:cNvPr>
          <p:cNvSpPr/>
          <p:nvPr/>
        </p:nvSpPr>
        <p:spPr>
          <a:xfrm>
            <a:off x="4673600" y="2006600"/>
            <a:ext cx="4140199" cy="247226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64A101-4786-A86F-D3EE-F1DE9FB40C5D}"/>
              </a:ext>
            </a:extLst>
          </p:cNvPr>
          <p:cNvSpPr/>
          <p:nvPr/>
        </p:nvSpPr>
        <p:spPr>
          <a:xfrm>
            <a:off x="3505201" y="4914621"/>
            <a:ext cx="1058332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Sidebar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B31976-E970-999F-98A6-730FA15E51C2}"/>
              </a:ext>
            </a:extLst>
          </p:cNvPr>
          <p:cNvSpPr/>
          <p:nvPr/>
        </p:nvSpPr>
        <p:spPr>
          <a:xfrm>
            <a:off x="4673600" y="4914621"/>
            <a:ext cx="4140199" cy="49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E2F4A7-331C-445A-CCE1-DD1DADC732CA}"/>
              </a:ext>
            </a:extLst>
          </p:cNvPr>
          <p:cNvCxnSpPr>
            <a:cxnSpLocks/>
          </p:cNvCxnSpPr>
          <p:nvPr/>
        </p:nvCxnSpPr>
        <p:spPr>
          <a:xfrm>
            <a:off x="3505201" y="4799915"/>
            <a:ext cx="10583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0EA2F9-4F0A-5418-5F08-57B44CAAC768}"/>
              </a:ext>
            </a:extLst>
          </p:cNvPr>
          <p:cNvCxnSpPr>
            <a:cxnSpLocks/>
          </p:cNvCxnSpPr>
          <p:nvPr/>
        </p:nvCxnSpPr>
        <p:spPr>
          <a:xfrm>
            <a:off x="4673600" y="4799915"/>
            <a:ext cx="41401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93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31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SovannMonich Chay</cp:lastModifiedBy>
  <cp:revision>2</cp:revision>
  <dcterms:created xsi:type="dcterms:W3CDTF">2024-08-04T11:27:57Z</dcterms:created>
  <dcterms:modified xsi:type="dcterms:W3CDTF">2024-11-09T12:14:42Z</dcterms:modified>
</cp:coreProperties>
</file>