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72" r:id="rId7"/>
    <p:sldId id="273" r:id="rId8"/>
    <p:sldId id="27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58" d="100"/>
          <a:sy n="58" d="100"/>
        </p:scale>
        <p:origin x="112" y="26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12ECB-55F8-9BBD-FC81-13D150C6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5D830-6EE9-CC9F-87B7-F01A5E836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A26DB-F3B0-2DC9-6668-A967AF7CF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954D3-AD17-5069-040F-D855E1A6C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15F38-259A-0FF2-1238-E2893FD18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F10566-DF00-49EE-FBA0-24C5C65AB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E743E-7609-334B-27F2-D300910DB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129B-39AB-5271-22C4-D1AC1EC9F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3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175E1-4474-5398-4E4B-616D140AC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F40A7-6DC4-FD82-03CB-1620CC955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C92D8-1F6B-28DB-DFD0-20A52BDEC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B9B8-FC4D-2223-7411-CB21B712C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4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8779" y="3957751"/>
            <a:ext cx="8034561" cy="3200400"/>
          </a:xfrm>
        </p:spPr>
        <p:txBody>
          <a:bodyPr anchor="ctr"/>
          <a:lstStyle/>
          <a:p>
            <a:r>
              <a:rPr lang="en-US" dirty="0" err="1"/>
              <a:t>Konstrukcija</a:t>
            </a:r>
            <a:r>
              <a:rPr lang="en-US" dirty="0"/>
              <a:t> </a:t>
            </a:r>
            <a:r>
              <a:rPr lang="en-US" dirty="0" err="1"/>
              <a:t>kompilatora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Kristijan Petronijevic 357/2022</a:t>
            </a:r>
            <a:br>
              <a:rPr lang="en-US" sz="2400" dirty="0"/>
            </a:br>
            <a:r>
              <a:rPr lang="en-US" sz="2400" dirty="0"/>
              <a:t>Filip </a:t>
            </a:r>
            <a:r>
              <a:rPr lang="en-US" sz="2400" dirty="0" err="1"/>
              <a:t>jovanovic</a:t>
            </a:r>
            <a:r>
              <a:rPr lang="en-US" sz="2400" dirty="0"/>
              <a:t> 336/2018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9BAD9-96F0-2857-C273-1CBDA891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3" y="2789158"/>
            <a:ext cx="5397777" cy="2381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FCA94-5A20-4EC5-BD8A-E86462814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784" y="2789158"/>
            <a:ext cx="3740342" cy="2381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3EEDE-AD62-3B57-D9DD-7B2F4AE2BB73}"/>
              </a:ext>
            </a:extLst>
          </p:cNvPr>
          <p:cNvSpPr txBox="1"/>
          <p:nvPr/>
        </p:nvSpPr>
        <p:spPr>
          <a:xfrm>
            <a:off x="576793" y="2006481"/>
            <a:ext cx="67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</a:t>
            </a:r>
            <a:r>
              <a:rPr lang="en-US" dirty="0" err="1"/>
              <a:t>optimizacije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ACFF3-5D67-7A7B-8ED4-6904185327F2}"/>
              </a:ext>
            </a:extLst>
          </p:cNvPr>
          <p:cNvSpPr txBox="1"/>
          <p:nvPr/>
        </p:nvSpPr>
        <p:spPr>
          <a:xfrm>
            <a:off x="2427514" y="544286"/>
            <a:ext cx="815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Remove Unused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54AA5-D9E4-B998-E424-C81EB0A1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2ADF1-F704-EDDB-3A3C-B3150A00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185" y="934278"/>
            <a:ext cx="8041949" cy="5787196"/>
          </a:xfrm>
        </p:spPr>
        <p:txBody>
          <a:bodyPr>
            <a:normAutofit/>
          </a:bodyPr>
          <a:lstStyle/>
          <a:p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b="0" dirty="0" err="1"/>
              <a:t>Prolazi</a:t>
            </a:r>
            <a:r>
              <a:rPr lang="en-US" b="0" dirty="0"/>
              <a:t> </a:t>
            </a:r>
            <a:r>
              <a:rPr lang="en-US" b="0" dirty="0" err="1"/>
              <a:t>korz</a:t>
            </a:r>
            <a:r>
              <a:rPr lang="en-US" b="0" dirty="0"/>
              <a:t> </a:t>
            </a:r>
            <a:r>
              <a:rPr lang="en-US" b="0" dirty="0" err="1"/>
              <a:t>sve</a:t>
            </a:r>
            <a:r>
              <a:rPr lang="en-US" b="0" dirty="0"/>
              <a:t> </a:t>
            </a:r>
            <a:r>
              <a:rPr lang="en-US" b="0" dirty="0" err="1"/>
              <a:t>funkcije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</a:t>
            </a:r>
            <a:r>
              <a:rPr lang="en-US" b="0" dirty="0" err="1"/>
              <a:t>proverava</a:t>
            </a:r>
            <a:r>
              <a:rPr lang="en-US" b="0" dirty="0"/>
              <a:t> da li </a:t>
            </a:r>
            <a:r>
              <a:rPr lang="en-US" b="0" dirty="0" err="1"/>
              <a:t>su</a:t>
            </a:r>
            <a:r>
              <a:rPr lang="en-US" b="0" dirty="0"/>
              <a:t> </a:t>
            </a:r>
            <a:r>
              <a:rPr lang="en-US" b="0" dirty="0" err="1"/>
              <a:t>kandidati</a:t>
            </a:r>
            <a:r>
              <a:rPr lang="en-US" b="0" dirty="0"/>
              <a:t> za </a:t>
            </a:r>
            <a:r>
              <a:rPr lang="en-US" b="0" dirty="0" err="1"/>
              <a:t>optimizaciju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r>
              <a:rPr lang="en-US" b="0" dirty="0" err="1"/>
              <a:t>Pronalazi</a:t>
            </a:r>
            <a:r>
              <a:rPr lang="en-US" b="0" dirty="0"/>
              <a:t> </a:t>
            </a:r>
            <a:r>
              <a:rPr lang="en-US" b="0" dirty="0" err="1"/>
              <a:t>sve</a:t>
            </a:r>
            <a:r>
              <a:rPr lang="en-US" b="0" dirty="0"/>
              <a:t> unused </a:t>
            </a:r>
            <a:r>
              <a:rPr lang="en-US" b="0" dirty="0" err="1"/>
              <a:t>argumente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brise </a:t>
            </a:r>
            <a:r>
              <a:rPr lang="en-US" b="0" dirty="0" err="1"/>
              <a:t>njihov</a:t>
            </a:r>
            <a:r>
              <a:rPr lang="en-US" b="0" dirty="0"/>
              <a:t> store.</a:t>
            </a:r>
          </a:p>
          <a:p>
            <a:pPr marL="342900" indent="-342900">
              <a:buAutoNum type="arabicPeriod"/>
            </a:pPr>
            <a:r>
              <a:rPr lang="en-US" b="0" dirty="0" err="1"/>
              <a:t>Kreira</a:t>
            </a:r>
            <a:r>
              <a:rPr lang="en-US" b="0" dirty="0"/>
              <a:t> novi </a:t>
            </a:r>
            <a:r>
              <a:rPr lang="en-US" b="0" dirty="0" err="1"/>
              <a:t>FunctioType</a:t>
            </a:r>
            <a:r>
              <a:rPr lang="en-US" b="0" dirty="0"/>
              <a:t> </a:t>
            </a:r>
            <a:r>
              <a:rPr lang="en-US" b="0" dirty="0" err="1"/>
              <a:t>sa</a:t>
            </a:r>
            <a:r>
              <a:rPr lang="en-US" b="0" dirty="0"/>
              <a:t> </a:t>
            </a:r>
            <a:r>
              <a:rPr lang="en-US" b="0" dirty="0" err="1"/>
              <a:t>argumentima</a:t>
            </a:r>
            <a:r>
              <a:rPr lang="en-US" b="0" dirty="0"/>
              <a:t> koji se </a:t>
            </a:r>
            <a:r>
              <a:rPr lang="en-US" b="0" dirty="0" err="1"/>
              <a:t>koriste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r>
              <a:rPr lang="en-US" b="0" dirty="0" err="1"/>
              <a:t>Kreiranje</a:t>
            </a:r>
            <a:r>
              <a:rPr lang="en-US" b="0" dirty="0"/>
              <a:t> </a:t>
            </a:r>
            <a:r>
              <a:rPr lang="en-US" b="0" dirty="0" err="1"/>
              <a:t>nove</a:t>
            </a:r>
            <a:r>
              <a:rPr lang="en-US" b="0" dirty="0"/>
              <a:t> </a:t>
            </a:r>
            <a:r>
              <a:rPr lang="en-US" b="0" dirty="0" err="1"/>
              <a:t>funkcije</a:t>
            </a:r>
            <a:r>
              <a:rPr lang="en-US" b="0" dirty="0"/>
              <a:t> @func.new_sig </a:t>
            </a:r>
            <a:r>
              <a:rPr lang="en-US" b="0" dirty="0" err="1"/>
              <a:t>sa</a:t>
            </a:r>
            <a:r>
              <a:rPr lang="en-US" b="0" dirty="0"/>
              <a:t> </a:t>
            </a:r>
            <a:r>
              <a:rPr lang="en-US" b="0" dirty="0" err="1"/>
              <a:t>tim</a:t>
            </a:r>
            <a:r>
              <a:rPr lang="en-US" b="0" dirty="0"/>
              <a:t> </a:t>
            </a:r>
            <a:r>
              <a:rPr lang="en-US" b="0" dirty="0" err="1"/>
              <a:t>potpisom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</a:t>
            </a:r>
            <a:r>
              <a:rPr lang="en-US" b="0" dirty="0" err="1"/>
              <a:t>kopiranim</a:t>
            </a:r>
            <a:r>
              <a:rPr lang="en-US" b="0" dirty="0"/>
              <a:t> </a:t>
            </a:r>
            <a:r>
              <a:rPr lang="en-US" b="0" dirty="0" err="1"/>
              <a:t>atributima</a:t>
            </a:r>
            <a:endParaRPr lang="en-US" b="0" dirty="0"/>
          </a:p>
          <a:p>
            <a:pPr marL="342900" indent="-342900">
              <a:buAutoNum type="arabicPeriod"/>
            </a:pPr>
            <a:r>
              <a:rPr lang="en-US" b="0" dirty="0" err="1"/>
              <a:t>Vrsi</a:t>
            </a:r>
            <a:r>
              <a:rPr lang="en-US" b="0" dirty="0"/>
              <a:t> remap </a:t>
            </a:r>
            <a:r>
              <a:rPr lang="en-US" b="0" dirty="0" err="1"/>
              <a:t>argumenata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r>
              <a:rPr lang="en-US" b="0" dirty="0" err="1"/>
              <a:t>Blokovi</a:t>
            </a:r>
            <a:r>
              <a:rPr lang="en-US" b="0" dirty="0"/>
              <a:t> stare </a:t>
            </a:r>
            <a:r>
              <a:rPr lang="en-US" b="0" dirty="0" err="1"/>
              <a:t>funkcije</a:t>
            </a:r>
            <a:r>
              <a:rPr lang="en-US" b="0" dirty="0"/>
              <a:t> se </a:t>
            </a:r>
            <a:r>
              <a:rPr lang="en-US" b="0" dirty="0" err="1"/>
              <a:t>premestaju</a:t>
            </a:r>
            <a:r>
              <a:rPr lang="en-US" b="0" dirty="0"/>
              <a:t> u </a:t>
            </a:r>
            <a:r>
              <a:rPr lang="en-US" b="0" dirty="0" err="1"/>
              <a:t>novu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</a:t>
            </a:r>
            <a:r>
              <a:rPr lang="en-US" b="0" dirty="0" err="1"/>
              <a:t>koristi</a:t>
            </a:r>
            <a:r>
              <a:rPr lang="en-US" b="0" dirty="0"/>
              <a:t> </a:t>
            </a:r>
            <a:r>
              <a:rPr lang="en-US" b="0" dirty="0" err="1"/>
              <a:t>vec</a:t>
            </a:r>
            <a:r>
              <a:rPr lang="en-US" b="0" dirty="0"/>
              <a:t> </a:t>
            </a:r>
            <a:r>
              <a:rPr lang="en-US" b="0" dirty="0" err="1"/>
              <a:t>preimenovane</a:t>
            </a:r>
            <a:r>
              <a:rPr lang="en-US" b="0" dirty="0"/>
              <a:t> </a:t>
            </a:r>
            <a:r>
              <a:rPr lang="en-US" b="0" dirty="0" err="1"/>
              <a:t>argumenata</a:t>
            </a:r>
            <a:r>
              <a:rPr lang="en-US" b="0" dirty="0"/>
              <a:t> %1, %2..</a:t>
            </a:r>
          </a:p>
          <a:p>
            <a:pPr marL="342900" indent="-342900">
              <a:buAutoNum type="arabicPeriod"/>
            </a:pPr>
            <a:r>
              <a:rPr lang="en-US" b="0" dirty="0" err="1"/>
              <a:t>Menjamo</a:t>
            </a:r>
            <a:r>
              <a:rPr lang="en-US" b="0" dirty="0"/>
              <a:t> </a:t>
            </a:r>
            <a:r>
              <a:rPr lang="en-US" b="0" dirty="0" err="1"/>
              <a:t>sve</a:t>
            </a:r>
            <a:r>
              <a:rPr lang="en-US" b="0" dirty="0"/>
              <a:t> </a:t>
            </a:r>
            <a:r>
              <a:rPr lang="en-US" b="0" dirty="0" err="1"/>
              <a:t>pozive</a:t>
            </a:r>
            <a:r>
              <a:rPr lang="en-US" b="0" dirty="0"/>
              <a:t> </a:t>
            </a:r>
            <a:r>
              <a:rPr lang="en-US" b="0" dirty="0" err="1"/>
              <a:t>te</a:t>
            </a:r>
            <a:r>
              <a:rPr lang="en-US" b="0" dirty="0"/>
              <a:t> </a:t>
            </a:r>
            <a:r>
              <a:rPr lang="en-US" b="0" dirty="0" err="1"/>
              <a:t>funkcije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r>
              <a:rPr lang="en-US" b="0" dirty="0" err="1"/>
              <a:t>Brisemo</a:t>
            </a:r>
            <a:r>
              <a:rPr lang="en-US" b="0" dirty="0"/>
              <a:t> </a:t>
            </a:r>
            <a:r>
              <a:rPr lang="en-US" b="0" dirty="0" err="1"/>
              <a:t>staru</a:t>
            </a:r>
            <a:r>
              <a:rPr lang="en-US" b="0" dirty="0"/>
              <a:t> @func </a:t>
            </a:r>
            <a:r>
              <a:rPr lang="en-US" b="0" dirty="0" err="1"/>
              <a:t>i</a:t>
            </a:r>
            <a:r>
              <a:rPr lang="en-US" b="0" dirty="0"/>
              <a:t> </a:t>
            </a:r>
            <a:r>
              <a:rPr lang="en-US" b="0" dirty="0" err="1"/>
              <a:t>preimenujemo</a:t>
            </a:r>
            <a:r>
              <a:rPr lang="en-US" b="0" dirty="0"/>
              <a:t> </a:t>
            </a:r>
            <a:r>
              <a:rPr lang="en-US" b="0" dirty="0" err="1"/>
              <a:t>novu</a:t>
            </a:r>
            <a:r>
              <a:rPr lang="en-US" b="0" dirty="0"/>
              <a:t> @func.new_sig u </a:t>
            </a:r>
            <a:r>
              <a:rPr lang="en-US" b="0" dirty="0" err="1"/>
              <a:t>staru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endParaRPr lang="en-US" b="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1F6C1-09E8-B267-C8ED-C8E255D0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4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3369F-1CEE-94CA-F3D0-F673464BA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B512419-3783-818D-B747-B3626D2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4F61A0-1792-CCC2-6017-811D726E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1" y="1771565"/>
            <a:ext cx="6001058" cy="331487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A254DA-C371-FF14-4E5C-E659EAD24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241" y="1721921"/>
            <a:ext cx="5183538" cy="3414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3978B-85F4-B5D1-4560-6EB29F32A5EB}"/>
              </a:ext>
            </a:extLst>
          </p:cNvPr>
          <p:cNvSpPr txBox="1"/>
          <p:nvPr/>
        </p:nvSpPr>
        <p:spPr>
          <a:xfrm>
            <a:off x="595566" y="880961"/>
            <a:ext cx="454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IR:</a:t>
            </a:r>
          </a:p>
        </p:txBody>
      </p:sp>
    </p:spTree>
    <p:extLst>
      <p:ext uri="{BB962C8B-B14F-4D97-AF65-F5344CB8AC3E}">
        <p14:creationId xmlns:p14="http://schemas.microsoft.com/office/powerpoint/2010/main" val="295893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20976-CAF3-D178-DF12-7FF6EDAEF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AE62-9E09-7115-ACB6-DF759AF4D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87B2EE9-57B9-9107-C75E-41A4E24F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Hvala!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{BFC5B5F6-3B44-45E4-8D42-C504217D3BDB}TF7521aafa-c748-4c40-a498-ba511be234dc5b1b6097_win32-5039330bb2f3</Template>
  <TotalTime>675</TotalTime>
  <Words>131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Konstrukcija kompilatora  Kristijan Petronijevic 357/2022 Filip jovanovic 336/2018</vt:lpstr>
      <vt:lpstr>PowerPoint Presentation</vt:lpstr>
      <vt:lpstr>PowerPoint Presentation</vt:lpstr>
      <vt:lpstr>PowerPoint Presentation</vt:lpstr>
      <vt:lpstr>PowerPoint Presentation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Kristijan Petronijevic</dc:creator>
  <cp:lastModifiedBy>Kristijan Petronijevic</cp:lastModifiedBy>
  <cp:revision>1</cp:revision>
  <dcterms:created xsi:type="dcterms:W3CDTF">2025-09-22T00:02:21Z</dcterms:created>
  <dcterms:modified xsi:type="dcterms:W3CDTF">2025-09-22T11:18:06Z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