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6467F-6DB2-4017-9F0E-3F80BB0351F3}" v="11" dt="2025-09-22T21:56:46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61" d="100"/>
          <a:sy n="61" d="100"/>
        </p:scale>
        <p:origin x="-16" y="2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jan Petronijevic" userId="9217d017-62ec-488c-8091-2e3f3d9d7410" providerId="ADAL" clId="{0ECBF77C-B3D0-4717-A628-7ED7F0561353}"/>
    <pc:docChg chg="undo custSel addSld modSld">
      <pc:chgData name="Kristijan Petronijevic" userId="9217d017-62ec-488c-8091-2e3f3d9d7410" providerId="ADAL" clId="{0ECBF77C-B3D0-4717-A628-7ED7F0561353}" dt="2025-09-22T21:56:48.737" v="116" actId="1076"/>
      <pc:docMkLst>
        <pc:docMk/>
      </pc:docMkLst>
      <pc:sldChg chg="addSp modSp mod">
        <pc:chgData name="Kristijan Petronijevic" userId="9217d017-62ec-488c-8091-2e3f3d9d7410" providerId="ADAL" clId="{0ECBF77C-B3D0-4717-A628-7ED7F0561353}" dt="2025-09-22T21:50:58.414" v="56" actId="1076"/>
        <pc:sldMkLst>
          <pc:docMk/>
          <pc:sldMk cId="1578523354" sldId="274"/>
        </pc:sldMkLst>
        <pc:spChg chg="add mod">
          <ac:chgData name="Kristijan Petronijevic" userId="9217d017-62ec-488c-8091-2e3f3d9d7410" providerId="ADAL" clId="{0ECBF77C-B3D0-4717-A628-7ED7F0561353}" dt="2025-09-22T21:50:58.414" v="56" actId="1076"/>
          <ac:spMkLst>
            <pc:docMk/>
            <pc:sldMk cId="1578523354" sldId="274"/>
            <ac:spMk id="2" creationId="{49F55AF6-CDB2-4DEF-F67B-2150917AF305}"/>
          </ac:spMkLst>
        </pc:spChg>
        <pc:spChg chg="mod">
          <ac:chgData name="Kristijan Petronijevic" userId="9217d017-62ec-488c-8091-2e3f3d9d7410" providerId="ADAL" clId="{0ECBF77C-B3D0-4717-A628-7ED7F0561353}" dt="2025-09-22T21:48:38.334" v="4" actId="255"/>
          <ac:spMkLst>
            <pc:docMk/>
            <pc:sldMk cId="1578523354" sldId="274"/>
            <ac:spMk id="3" creationId="{8397AE62-9E09-7115-ACB6-DF759AF4DA58}"/>
          </ac:spMkLst>
        </pc:spChg>
        <pc:picChg chg="add mod">
          <ac:chgData name="Kristijan Petronijevic" userId="9217d017-62ec-488c-8091-2e3f3d9d7410" providerId="ADAL" clId="{0ECBF77C-B3D0-4717-A628-7ED7F0561353}" dt="2025-09-22T21:50:44.870" v="55" actId="1076"/>
          <ac:picMkLst>
            <pc:docMk/>
            <pc:sldMk cId="1578523354" sldId="274"/>
            <ac:picMk id="5" creationId="{B66A2FF4-008F-D635-F319-90FFE1881AA9}"/>
          </ac:picMkLst>
        </pc:picChg>
      </pc:sldChg>
      <pc:sldChg chg="addSp delSp modSp add mod">
        <pc:chgData name="Kristijan Petronijevic" userId="9217d017-62ec-488c-8091-2e3f3d9d7410" providerId="ADAL" clId="{0ECBF77C-B3D0-4717-A628-7ED7F0561353}" dt="2025-09-22T21:52:31.984" v="83" actId="22"/>
        <pc:sldMkLst>
          <pc:docMk/>
          <pc:sldMk cId="2598334304" sldId="275"/>
        </pc:sldMkLst>
        <pc:spChg chg="mod">
          <ac:chgData name="Kristijan Petronijevic" userId="9217d017-62ec-488c-8091-2e3f3d9d7410" providerId="ADAL" clId="{0ECBF77C-B3D0-4717-A628-7ED7F0561353}" dt="2025-09-22T21:52:14.728" v="81" actId="20577"/>
          <ac:spMkLst>
            <pc:docMk/>
            <pc:sldMk cId="2598334304" sldId="275"/>
            <ac:spMk id="3" creationId="{DD2F7D3B-1039-E9CF-F2E4-4D6D93A0922C}"/>
          </ac:spMkLst>
        </pc:spChg>
        <pc:spChg chg="add del">
          <ac:chgData name="Kristijan Petronijevic" userId="9217d017-62ec-488c-8091-2e3f3d9d7410" providerId="ADAL" clId="{0ECBF77C-B3D0-4717-A628-7ED7F0561353}" dt="2025-09-22T21:52:31.984" v="83" actId="22"/>
          <ac:spMkLst>
            <pc:docMk/>
            <pc:sldMk cId="2598334304" sldId="275"/>
            <ac:spMk id="4" creationId="{C6D5659B-E67F-DE1F-1C04-6044E7CEBDC3}"/>
          </ac:spMkLst>
        </pc:spChg>
      </pc:sldChg>
      <pc:sldChg chg="addSp delSp modSp add mod">
        <pc:chgData name="Kristijan Petronijevic" userId="9217d017-62ec-488c-8091-2e3f3d9d7410" providerId="ADAL" clId="{0ECBF77C-B3D0-4717-A628-7ED7F0561353}" dt="2025-09-22T21:56:41.444" v="114" actId="1076"/>
        <pc:sldMkLst>
          <pc:docMk/>
          <pc:sldMk cId="3194601716" sldId="276"/>
        </pc:sldMkLst>
        <pc:spChg chg="del mod">
          <ac:chgData name="Kristijan Petronijevic" userId="9217d017-62ec-488c-8091-2e3f3d9d7410" providerId="ADAL" clId="{0ECBF77C-B3D0-4717-A628-7ED7F0561353}" dt="2025-09-22T21:53:17.936" v="102" actId="478"/>
          <ac:spMkLst>
            <pc:docMk/>
            <pc:sldMk cId="3194601716" sldId="276"/>
            <ac:spMk id="3" creationId="{EA472342-5781-DF55-29C8-B0BBA490C8DD}"/>
          </ac:spMkLst>
        </pc:spChg>
        <pc:spChg chg="add del mod">
          <ac:chgData name="Kristijan Petronijevic" userId="9217d017-62ec-488c-8091-2e3f3d9d7410" providerId="ADAL" clId="{0ECBF77C-B3D0-4717-A628-7ED7F0561353}" dt="2025-09-22T21:53:45.386" v="109" actId="478"/>
          <ac:spMkLst>
            <pc:docMk/>
            <pc:sldMk cId="3194601716" sldId="276"/>
            <ac:spMk id="6" creationId="{0B254098-7DB9-6209-5145-8D5E29565B69}"/>
          </ac:spMkLst>
        </pc:spChg>
        <pc:spChg chg="add mod">
          <ac:chgData name="Kristijan Petronijevic" userId="9217d017-62ec-488c-8091-2e3f3d9d7410" providerId="ADAL" clId="{0ECBF77C-B3D0-4717-A628-7ED7F0561353}" dt="2025-09-22T21:56:41.444" v="114" actId="1076"/>
          <ac:spMkLst>
            <pc:docMk/>
            <pc:sldMk cId="3194601716" sldId="276"/>
            <ac:spMk id="7" creationId="{A73BCA90-0359-BBD8-3349-FAB104A25CDA}"/>
          </ac:spMkLst>
        </pc:spChg>
        <pc:picChg chg="add mod">
          <ac:chgData name="Kristijan Petronijevic" userId="9217d017-62ec-488c-8091-2e3f3d9d7410" providerId="ADAL" clId="{0ECBF77C-B3D0-4717-A628-7ED7F0561353}" dt="2025-09-22T21:53:11.683" v="101" actId="1076"/>
          <ac:picMkLst>
            <pc:docMk/>
            <pc:sldMk cId="3194601716" sldId="276"/>
            <ac:picMk id="4" creationId="{960183A5-0DD8-C07D-1EC8-7EAA0E862F63}"/>
          </ac:picMkLst>
        </pc:picChg>
      </pc:sldChg>
      <pc:sldChg chg="addSp delSp modSp add mod">
        <pc:chgData name="Kristijan Petronijevic" userId="9217d017-62ec-488c-8091-2e3f3d9d7410" providerId="ADAL" clId="{0ECBF77C-B3D0-4717-A628-7ED7F0561353}" dt="2025-09-22T21:56:48.737" v="116" actId="1076"/>
        <pc:sldMkLst>
          <pc:docMk/>
          <pc:sldMk cId="3175892088" sldId="277"/>
        </pc:sldMkLst>
        <pc:spChg chg="add mod">
          <ac:chgData name="Kristijan Petronijevic" userId="9217d017-62ec-488c-8091-2e3f3d9d7410" providerId="ADAL" clId="{0ECBF77C-B3D0-4717-A628-7ED7F0561353}" dt="2025-09-22T21:56:48.737" v="116" actId="1076"/>
          <ac:spMkLst>
            <pc:docMk/>
            <pc:sldMk cId="3175892088" sldId="277"/>
            <ac:spMk id="5" creationId="{D0BE4B4D-10BF-D064-FDB0-A7E05F0D483F}"/>
          </ac:spMkLst>
        </pc:spChg>
        <pc:spChg chg="del">
          <ac:chgData name="Kristijan Petronijevic" userId="9217d017-62ec-488c-8091-2e3f3d9d7410" providerId="ADAL" clId="{0ECBF77C-B3D0-4717-A628-7ED7F0561353}" dt="2025-09-22T21:53:33.268" v="105" actId="478"/>
          <ac:spMkLst>
            <pc:docMk/>
            <pc:sldMk cId="3175892088" sldId="277"/>
            <ac:spMk id="6" creationId="{361E954F-D79E-397F-0294-8E2DAC945AC5}"/>
          </ac:spMkLst>
        </pc:spChg>
        <pc:picChg chg="add mod">
          <ac:chgData name="Kristijan Petronijevic" userId="9217d017-62ec-488c-8091-2e3f3d9d7410" providerId="ADAL" clId="{0ECBF77C-B3D0-4717-A628-7ED7F0561353}" dt="2025-09-22T21:53:38.933" v="108" actId="962"/>
          <ac:picMkLst>
            <pc:docMk/>
            <pc:sldMk cId="3175892088" sldId="277"/>
            <ac:picMk id="3" creationId="{492CDE83-5146-FD56-49F8-F0DF216F5E6D}"/>
          </ac:picMkLst>
        </pc:picChg>
        <pc:picChg chg="del">
          <ac:chgData name="Kristijan Petronijevic" userId="9217d017-62ec-488c-8091-2e3f3d9d7410" providerId="ADAL" clId="{0ECBF77C-B3D0-4717-A628-7ED7F0561353}" dt="2025-09-22T21:53:30.717" v="104" actId="478"/>
          <ac:picMkLst>
            <pc:docMk/>
            <pc:sldMk cId="3175892088" sldId="277"/>
            <ac:picMk id="4" creationId="{7259E166-EA8F-887C-53D2-C474DC06D47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12ECB-55F8-9BBD-FC81-13D150C6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5D830-6EE9-CC9F-87B7-F01A5E836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A26DB-F3B0-2DC9-6668-A967AF7CF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954D3-AD17-5069-040F-D855E1A6C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5F38-259A-0FF2-1238-E2893FD18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10566-DF00-49EE-FBA0-24C5C65AB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743E-7609-334B-27F2-D300910DB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129B-39AB-5271-22C4-D1AC1EC9F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75E1-4474-5398-4E4B-616D140A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F40A7-6DC4-FD82-03CB-1620CC955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C92D8-1F6B-28DB-DFD0-20A52BDEC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B9B8-FC4D-2223-7411-CB21B712C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CCA05-D406-8EC1-5F58-F47CA7C4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537B-BFF4-400C-7C44-5BEB784D2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9B390-ECDB-BC2D-4627-0FB938506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3517-B257-0A12-6F91-20CEEE97B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7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AB1B-4C21-AA6B-F777-2951A0239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C06C0-7895-13B9-C0BF-5A3C5D7AF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0002-8F8F-2F80-65B8-010F084F1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BF1E-E56C-1FAA-7D7E-886A533A6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D5442-DFAA-7A36-6C8D-08FC5912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6A2457-9A77-39FB-B977-659689786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7A019-2BC5-C2C1-59C9-4A1D10175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F4A0-3653-FB55-7F6A-722891D28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779" y="3957751"/>
            <a:ext cx="8034561" cy="3200400"/>
          </a:xfrm>
        </p:spPr>
        <p:txBody>
          <a:bodyPr anchor="ctr"/>
          <a:lstStyle/>
          <a:p>
            <a:r>
              <a:rPr lang="en-US" dirty="0" err="1"/>
              <a:t>Konstrukcija</a:t>
            </a:r>
            <a:r>
              <a:rPr lang="en-US" dirty="0"/>
              <a:t> </a:t>
            </a:r>
            <a:r>
              <a:rPr lang="en-US" dirty="0" err="1"/>
              <a:t>kompilatora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Kristijan Petronijevic 357/2022</a:t>
            </a:r>
            <a:br>
              <a:rPr lang="en-US" sz="2400" dirty="0"/>
            </a:br>
            <a:r>
              <a:rPr lang="en-US" sz="2400" dirty="0"/>
              <a:t>Filip </a:t>
            </a:r>
            <a:r>
              <a:rPr lang="en-US" sz="2400" dirty="0" err="1"/>
              <a:t>jovanovic</a:t>
            </a:r>
            <a:r>
              <a:rPr lang="en-US" sz="2400" dirty="0"/>
              <a:t> 336/2018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9BAD9-96F0-2857-C273-1CBDA891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3" y="2789158"/>
            <a:ext cx="5397777" cy="2381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FCA94-5A20-4EC5-BD8A-E86462814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784" y="2789158"/>
            <a:ext cx="3740342" cy="2381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3EEDE-AD62-3B57-D9DD-7B2F4AE2BB73}"/>
              </a:ext>
            </a:extLst>
          </p:cNvPr>
          <p:cNvSpPr txBox="1"/>
          <p:nvPr/>
        </p:nvSpPr>
        <p:spPr>
          <a:xfrm>
            <a:off x="576793" y="2006481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optimizacije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ACFF3-5D67-7A7B-8ED4-6904185327F2}"/>
              </a:ext>
            </a:extLst>
          </p:cNvPr>
          <p:cNvSpPr txBox="1"/>
          <p:nvPr/>
        </p:nvSpPr>
        <p:spPr>
          <a:xfrm>
            <a:off x="2427514" y="544286"/>
            <a:ext cx="815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Remove Unused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4AA5-D9E4-B998-E424-C81EB0A1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ADF1-F704-EDDB-3A3C-B3150A00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185" y="934278"/>
            <a:ext cx="8041949" cy="5787196"/>
          </a:xfrm>
        </p:spPr>
        <p:txBody>
          <a:bodyPr>
            <a:normAutofit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0" dirty="0" err="1"/>
              <a:t>Prolazi</a:t>
            </a:r>
            <a:r>
              <a:rPr lang="en-US" b="0" dirty="0"/>
              <a:t> </a:t>
            </a:r>
            <a:r>
              <a:rPr lang="en-US" b="0" dirty="0" err="1"/>
              <a:t>korz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proverava</a:t>
            </a:r>
            <a:r>
              <a:rPr lang="en-US" b="0" dirty="0"/>
              <a:t> da li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kandidati</a:t>
            </a:r>
            <a:r>
              <a:rPr lang="en-US" b="0" dirty="0"/>
              <a:t> za </a:t>
            </a:r>
            <a:r>
              <a:rPr lang="en-US" b="0" dirty="0" err="1"/>
              <a:t>optimizaciju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Pronalazi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unused </a:t>
            </a:r>
            <a:r>
              <a:rPr lang="en-US" b="0" dirty="0" err="1"/>
              <a:t>argumente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brise </a:t>
            </a:r>
            <a:r>
              <a:rPr lang="en-US" b="0" dirty="0" err="1"/>
              <a:t>njihov</a:t>
            </a:r>
            <a:r>
              <a:rPr lang="en-US" b="0" dirty="0"/>
              <a:t> store.</a:t>
            </a:r>
          </a:p>
          <a:p>
            <a:pPr marL="342900" indent="-342900">
              <a:buAutoNum type="arabicPeriod"/>
            </a:pPr>
            <a:r>
              <a:rPr lang="en-US" b="0" dirty="0" err="1"/>
              <a:t>Kreira</a:t>
            </a:r>
            <a:r>
              <a:rPr lang="en-US" b="0" dirty="0"/>
              <a:t> novi </a:t>
            </a:r>
            <a:r>
              <a:rPr lang="en-US" b="0" dirty="0" err="1"/>
              <a:t>FunctioType</a:t>
            </a:r>
            <a:r>
              <a:rPr lang="en-US" b="0" dirty="0"/>
              <a:t>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argumentima</a:t>
            </a:r>
            <a:r>
              <a:rPr lang="en-US" b="0" dirty="0"/>
              <a:t> koji se </a:t>
            </a:r>
            <a:r>
              <a:rPr lang="en-US" b="0" dirty="0" err="1"/>
              <a:t>koriste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Kreiranje</a:t>
            </a:r>
            <a:r>
              <a:rPr lang="en-US" b="0" dirty="0"/>
              <a:t> </a:t>
            </a:r>
            <a:r>
              <a:rPr lang="en-US" b="0" dirty="0" err="1"/>
              <a:t>nove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 @func.new_sig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tim</a:t>
            </a:r>
            <a:r>
              <a:rPr lang="en-US" b="0" dirty="0"/>
              <a:t> </a:t>
            </a:r>
            <a:r>
              <a:rPr lang="en-US" b="0" dirty="0" err="1"/>
              <a:t>potpisom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kopiranim</a:t>
            </a:r>
            <a:r>
              <a:rPr lang="en-US" b="0" dirty="0"/>
              <a:t> </a:t>
            </a:r>
            <a:r>
              <a:rPr lang="en-US" b="0" dirty="0" err="1"/>
              <a:t>atributima</a:t>
            </a:r>
            <a:endParaRPr lang="en-US" b="0" dirty="0"/>
          </a:p>
          <a:p>
            <a:pPr marL="342900" indent="-342900">
              <a:buAutoNum type="arabicPeriod"/>
            </a:pPr>
            <a:r>
              <a:rPr lang="en-US" b="0" dirty="0" err="1"/>
              <a:t>Vrsi</a:t>
            </a:r>
            <a:r>
              <a:rPr lang="en-US" b="0" dirty="0"/>
              <a:t> remap </a:t>
            </a:r>
            <a:r>
              <a:rPr lang="en-US" b="0" dirty="0" err="1"/>
              <a:t>argumenata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Blokovi</a:t>
            </a:r>
            <a:r>
              <a:rPr lang="en-US" b="0" dirty="0"/>
              <a:t> stare </a:t>
            </a:r>
            <a:r>
              <a:rPr lang="en-US" b="0" dirty="0" err="1"/>
              <a:t>funkcije</a:t>
            </a:r>
            <a:r>
              <a:rPr lang="en-US" b="0" dirty="0"/>
              <a:t> se </a:t>
            </a:r>
            <a:r>
              <a:rPr lang="en-US" b="0" dirty="0" err="1"/>
              <a:t>premestaju</a:t>
            </a:r>
            <a:r>
              <a:rPr lang="en-US" b="0" dirty="0"/>
              <a:t> u </a:t>
            </a:r>
            <a:r>
              <a:rPr lang="en-US" b="0" dirty="0" err="1"/>
              <a:t>novu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koristi</a:t>
            </a:r>
            <a:r>
              <a:rPr lang="en-US" b="0" dirty="0"/>
              <a:t> </a:t>
            </a:r>
            <a:r>
              <a:rPr lang="en-US" b="0" dirty="0" err="1"/>
              <a:t>vec</a:t>
            </a:r>
            <a:r>
              <a:rPr lang="en-US" b="0" dirty="0"/>
              <a:t> </a:t>
            </a:r>
            <a:r>
              <a:rPr lang="en-US" b="0" dirty="0" err="1"/>
              <a:t>preimenovane</a:t>
            </a:r>
            <a:r>
              <a:rPr lang="en-US" b="0" dirty="0"/>
              <a:t> </a:t>
            </a:r>
            <a:r>
              <a:rPr lang="en-US" b="0" dirty="0" err="1"/>
              <a:t>argumenata</a:t>
            </a:r>
            <a:r>
              <a:rPr lang="en-US" b="0" dirty="0"/>
              <a:t> %1, %2..</a:t>
            </a:r>
          </a:p>
          <a:p>
            <a:pPr marL="342900" indent="-342900">
              <a:buAutoNum type="arabicPeriod"/>
            </a:pPr>
            <a:r>
              <a:rPr lang="en-US" b="0" dirty="0" err="1"/>
              <a:t>Menjamo</a:t>
            </a:r>
            <a:r>
              <a:rPr lang="en-US" b="0" dirty="0"/>
              <a:t> </a:t>
            </a:r>
            <a:r>
              <a:rPr lang="en-US" b="0" dirty="0" err="1"/>
              <a:t>sve</a:t>
            </a:r>
            <a:r>
              <a:rPr lang="en-US" b="0" dirty="0"/>
              <a:t> </a:t>
            </a:r>
            <a:r>
              <a:rPr lang="en-US" b="0" dirty="0" err="1"/>
              <a:t>pozive</a:t>
            </a:r>
            <a:r>
              <a:rPr lang="en-US" b="0" dirty="0"/>
              <a:t>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funkcije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r>
              <a:rPr lang="en-US" b="0" dirty="0" err="1"/>
              <a:t>Brisemo</a:t>
            </a:r>
            <a:r>
              <a:rPr lang="en-US" b="0" dirty="0"/>
              <a:t> </a:t>
            </a:r>
            <a:r>
              <a:rPr lang="en-US" b="0" dirty="0" err="1"/>
              <a:t>staru</a:t>
            </a:r>
            <a:r>
              <a:rPr lang="en-US" b="0" dirty="0"/>
              <a:t> @func </a:t>
            </a:r>
            <a:r>
              <a:rPr lang="en-US" b="0" dirty="0" err="1"/>
              <a:t>i</a:t>
            </a:r>
            <a:r>
              <a:rPr lang="en-US" b="0" dirty="0"/>
              <a:t> </a:t>
            </a:r>
            <a:r>
              <a:rPr lang="en-US" b="0" dirty="0" err="1"/>
              <a:t>preimenujemo</a:t>
            </a:r>
            <a:r>
              <a:rPr lang="en-US" b="0" dirty="0"/>
              <a:t> </a:t>
            </a:r>
            <a:r>
              <a:rPr lang="en-US" b="0" dirty="0" err="1"/>
              <a:t>novu</a:t>
            </a:r>
            <a:r>
              <a:rPr lang="en-US" b="0" dirty="0"/>
              <a:t> @func.new_sig u </a:t>
            </a:r>
            <a:r>
              <a:rPr lang="en-US" b="0" dirty="0" err="1"/>
              <a:t>staru</a:t>
            </a:r>
            <a:r>
              <a:rPr lang="en-US" b="0" dirty="0"/>
              <a:t>.</a:t>
            </a:r>
          </a:p>
          <a:p>
            <a:pPr marL="342900" indent="-342900">
              <a:buAutoNum type="arabicPeriod"/>
            </a:pPr>
            <a:endParaRPr lang="en-US" b="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1F6C1-09E8-B267-C8ED-C8E255D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3369F-1CEE-94CA-F3D0-F673464B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512419-3783-818D-B747-B3626D2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4F61A0-1792-CCC2-6017-811D726E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1" y="1771565"/>
            <a:ext cx="6001058" cy="331487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A254DA-C371-FF14-4E5C-E659EAD24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41" y="1721921"/>
            <a:ext cx="5183538" cy="3414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3978B-85F4-B5D1-4560-6EB29F32A5EB}"/>
              </a:ext>
            </a:extLst>
          </p:cNvPr>
          <p:cNvSpPr txBox="1"/>
          <p:nvPr/>
        </p:nvSpPr>
        <p:spPr>
          <a:xfrm>
            <a:off x="595566" y="880961"/>
            <a:ext cx="454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IR:</a:t>
            </a:r>
          </a:p>
        </p:txBody>
      </p:sp>
    </p:spTree>
    <p:extLst>
      <p:ext uri="{BB962C8B-B14F-4D97-AF65-F5344CB8AC3E}">
        <p14:creationId xmlns:p14="http://schemas.microsoft.com/office/powerpoint/2010/main" val="295893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20976-CAF3-D178-DF12-7FF6EDAEF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AE62-9E09-7115-ACB6-DF759AF4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3240" y="1451112"/>
            <a:ext cx="11008760" cy="3407051"/>
          </a:xfrm>
        </p:spPr>
        <p:txBody>
          <a:bodyPr>
            <a:normAutofit/>
          </a:bodyPr>
          <a:lstStyle/>
          <a:p>
            <a:r>
              <a:rPr lang="en-US" sz="4000" dirty="0"/>
              <a:t>FFT optimization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87B2EE9-57B9-9107-C75E-41A4E24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55AF6-CDB2-4DEF-F67B-2150917AF305}"/>
              </a:ext>
            </a:extLst>
          </p:cNvPr>
          <p:cNvSpPr txBox="1"/>
          <p:nvPr/>
        </p:nvSpPr>
        <p:spPr>
          <a:xfrm>
            <a:off x="5510213" y="501651"/>
            <a:ext cx="79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optimizacije</a:t>
            </a:r>
            <a:r>
              <a:rPr lang="en-US" dirty="0"/>
              <a:t>: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66A2FF4-008F-D635-F319-90FFE188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3" y="945394"/>
            <a:ext cx="591585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2D70-B081-B35E-0334-C48ADEA2E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7D3B-1039-E9CF-F2E4-4D6D93A0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177" y="934278"/>
            <a:ext cx="8041949" cy="5787196"/>
          </a:xfrm>
        </p:spPr>
        <p:txBody>
          <a:bodyPr>
            <a:normAutofit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r>
              <a:rPr lang="en-US" b="0" dirty="0"/>
              <a:t>1. </a:t>
            </a:r>
            <a:r>
              <a:rPr lang="en-US" b="0" dirty="0" err="1"/>
              <a:t>Prepoznavanje</a:t>
            </a:r>
            <a:r>
              <a:rPr lang="en-US" b="0" dirty="0"/>
              <a:t> </a:t>
            </a:r>
            <a:r>
              <a:rPr lang="en-US" b="0" dirty="0" err="1"/>
              <a:t>definicije</a:t>
            </a:r>
            <a:r>
              <a:rPr lang="en-US" b="0" dirty="0"/>
              <a:t> </a:t>
            </a:r>
            <a:r>
              <a:rPr lang="en-US" b="0" dirty="0" err="1"/>
              <a:t>funkcije</a:t>
            </a:r>
            <a:r>
              <a:rPr lang="en-US" b="0" dirty="0"/>
              <a:t>:</a:t>
            </a:r>
            <a:br>
              <a:rPr lang="en-US" dirty="0"/>
            </a:br>
            <a:r>
              <a:rPr lang="en-US" b="0" dirty="0"/>
              <a:t>    1.1. void </a:t>
            </a:r>
            <a:r>
              <a:rPr lang="en-US" b="0" dirty="0" err="1"/>
              <a:t>fnc</a:t>
            </a:r>
            <a:r>
              <a:rPr lang="en-US" b="0" dirty="0"/>
              <a:t>(int* A, int </a:t>
            </a:r>
            <a:r>
              <a:rPr lang="en-US" b="0" dirty="0" err="1"/>
              <a:t>A_size</a:t>
            </a:r>
            <a:r>
              <a:rPr lang="en-US" b="0" dirty="0"/>
              <a:t>, int* B, int </a:t>
            </a:r>
            <a:r>
              <a:rPr lang="en-US" b="0" dirty="0" err="1"/>
              <a:t>B_size</a:t>
            </a:r>
            <a:r>
              <a:rPr lang="en-US" b="0" dirty="0"/>
              <a:t>, int* C)</a:t>
            </a:r>
            <a:br>
              <a:rPr lang="en-US" dirty="0"/>
            </a:br>
            <a:r>
              <a:rPr lang="en-US" b="0" dirty="0"/>
              <a:t>    1.2. int* </a:t>
            </a:r>
            <a:r>
              <a:rPr lang="en-US" b="0" dirty="0" err="1"/>
              <a:t>fnc</a:t>
            </a:r>
            <a:r>
              <a:rPr lang="en-US" b="0" dirty="0"/>
              <a:t>(int* A, int </a:t>
            </a:r>
            <a:r>
              <a:rPr lang="en-US" b="0" dirty="0" err="1"/>
              <a:t>A_size</a:t>
            </a:r>
            <a:r>
              <a:rPr lang="en-US" b="0" dirty="0"/>
              <a:t>, int* B, int </a:t>
            </a:r>
            <a:r>
              <a:rPr lang="en-US" b="0" dirty="0" err="1"/>
              <a:t>B_size</a:t>
            </a:r>
            <a:r>
              <a:rPr lang="en-US" b="0" dirty="0"/>
              <a:t>)</a:t>
            </a:r>
          </a:p>
          <a:p>
            <a:br>
              <a:rPr lang="en-US" dirty="0"/>
            </a:br>
            <a:r>
              <a:rPr lang="en-US" b="0" dirty="0"/>
              <a:t>2. Provera da u </a:t>
            </a:r>
            <a:r>
              <a:rPr lang="en-US" b="0" dirty="0" err="1"/>
              <a:t>funkciji</a:t>
            </a:r>
            <a:r>
              <a:rPr lang="en-US" b="0" dirty="0"/>
              <a:t> </a:t>
            </a:r>
            <a:r>
              <a:rPr lang="en-US" b="0" dirty="0" err="1"/>
              <a:t>nemamo</a:t>
            </a:r>
            <a:r>
              <a:rPr lang="en-US" b="0" dirty="0"/>
              <a:t> </a:t>
            </a:r>
            <a:r>
              <a:rPr lang="en-US" b="0" dirty="0" err="1"/>
              <a:t>promenu</a:t>
            </a:r>
            <a:r>
              <a:rPr lang="en-US" b="0" dirty="0"/>
              <a:t> </a:t>
            </a:r>
            <a:r>
              <a:rPr lang="en-US" b="0" dirty="0" err="1"/>
              <a:t>vrednosti</a:t>
            </a:r>
            <a:r>
              <a:rPr lang="en-US" b="0" dirty="0"/>
              <a:t> </a:t>
            </a:r>
            <a:r>
              <a:rPr lang="en-US" b="0" dirty="0" err="1"/>
              <a:t>nizova</a:t>
            </a:r>
            <a:r>
              <a:rPr lang="en-US" b="0" dirty="0"/>
              <a:t> A </a:t>
            </a:r>
            <a:r>
              <a:rPr lang="en-US" b="0" dirty="0" err="1"/>
              <a:t>i</a:t>
            </a:r>
            <a:r>
              <a:rPr lang="en-US" b="0" dirty="0"/>
              <a:t> B</a:t>
            </a:r>
          </a:p>
          <a:p>
            <a:br>
              <a:rPr lang="en-US" dirty="0"/>
            </a:br>
            <a:r>
              <a:rPr lang="en-US" b="0" dirty="0"/>
              <a:t>3. Provera da u </a:t>
            </a:r>
            <a:r>
              <a:rPr lang="en-US" b="0" dirty="0" err="1"/>
              <a:t>funkciji</a:t>
            </a:r>
            <a:r>
              <a:rPr lang="en-US" b="0" dirty="0"/>
              <a:t> </a:t>
            </a:r>
            <a:r>
              <a:rPr lang="en-US" b="0" dirty="0" err="1"/>
              <a:t>nemamo</a:t>
            </a:r>
            <a:r>
              <a:rPr lang="en-US" b="0" dirty="0"/>
              <a:t> </a:t>
            </a:r>
            <a:r>
              <a:rPr lang="en-US" b="0" dirty="0" err="1"/>
              <a:t>promenu</a:t>
            </a:r>
            <a:r>
              <a:rPr lang="en-US" b="0" dirty="0"/>
              <a:t> </a:t>
            </a:r>
            <a:r>
              <a:rPr lang="en-US" b="0" dirty="0" err="1"/>
              <a:t>vrednosti</a:t>
            </a:r>
            <a:r>
              <a:rPr lang="en-US" b="0" dirty="0"/>
              <a:t> </a:t>
            </a:r>
            <a:r>
              <a:rPr lang="en-US" b="0" dirty="0" err="1"/>
              <a:t>niza</a:t>
            </a:r>
            <a:r>
              <a:rPr lang="en-US" b="0" dirty="0"/>
              <a:t> C</a:t>
            </a:r>
            <a:br>
              <a:rPr lang="en-US" dirty="0"/>
            </a:br>
            <a:r>
              <a:rPr lang="en-US" b="0" dirty="0"/>
              <a:t>    3.1. Moze </a:t>
            </a:r>
            <a:r>
              <a:rPr lang="en-US" b="0" dirty="0" err="1"/>
              <a:t>postojati</a:t>
            </a:r>
            <a:r>
              <a:rPr lang="en-US" b="0" dirty="0"/>
              <a:t> C[</a:t>
            </a:r>
            <a:r>
              <a:rPr lang="en-US" b="0" dirty="0" err="1"/>
              <a:t>i</a:t>
            </a:r>
            <a:r>
              <a:rPr lang="en-US" b="0" dirty="0"/>
              <a:t>] = 0</a:t>
            </a:r>
            <a:br>
              <a:rPr lang="en-US" dirty="0"/>
            </a:br>
            <a:r>
              <a:rPr lang="en-US" b="0" dirty="0"/>
              <a:t>    3.2. Za void </a:t>
            </a:r>
            <a:r>
              <a:rPr lang="en-US" b="0" dirty="0" err="1"/>
              <a:t>povratnu</a:t>
            </a:r>
            <a:r>
              <a:rPr lang="en-US" b="0" dirty="0"/>
              <a:t> </a:t>
            </a:r>
            <a:r>
              <a:rPr lang="en-US" b="0" dirty="0" err="1"/>
              <a:t>vrednost</a:t>
            </a:r>
            <a:r>
              <a:rPr lang="en-US" b="0" dirty="0"/>
              <a:t> </a:t>
            </a:r>
            <a:r>
              <a:rPr lang="en-US" b="0" dirty="0" err="1"/>
              <a:t>moze</a:t>
            </a:r>
            <a:r>
              <a:rPr lang="en-US" b="0" dirty="0"/>
              <a:t> </a:t>
            </a:r>
            <a:r>
              <a:rPr lang="en-US" b="0" dirty="0" err="1"/>
              <a:t>stajati</a:t>
            </a:r>
            <a:r>
              <a:rPr lang="en-US" b="0" dirty="0"/>
              <a:t> malloc za C</a:t>
            </a:r>
            <a:br>
              <a:rPr lang="en-US" dirty="0"/>
            </a:br>
            <a:r>
              <a:rPr lang="en-US" b="0" dirty="0"/>
              <a:t>     3.3. Moze </a:t>
            </a:r>
            <a:r>
              <a:rPr lang="en-US" b="0" dirty="0" err="1"/>
              <a:t>postojati</a:t>
            </a:r>
            <a:r>
              <a:rPr lang="en-US" b="0" dirty="0"/>
              <a:t> C[</a:t>
            </a:r>
            <a:r>
              <a:rPr lang="en-US" b="0" dirty="0" err="1"/>
              <a:t>i+j</a:t>
            </a:r>
            <a:r>
              <a:rPr lang="en-US" b="0" dirty="0"/>
              <a:t>] += A[</a:t>
            </a:r>
            <a:r>
              <a:rPr lang="en-US" b="0" dirty="0" err="1"/>
              <a:t>i</a:t>
            </a:r>
            <a:r>
              <a:rPr lang="en-US" b="0" dirty="0"/>
              <a:t>] * B[j]</a:t>
            </a:r>
          </a:p>
          <a:p>
            <a:br>
              <a:rPr lang="en-US" dirty="0"/>
            </a:br>
            <a:r>
              <a:rPr lang="en-US" b="0" dirty="0"/>
              <a:t>4. </a:t>
            </a:r>
            <a:r>
              <a:rPr lang="en-US" b="0" dirty="0" err="1"/>
              <a:t>Ukoliko</a:t>
            </a:r>
            <a:r>
              <a:rPr lang="en-US" b="0" dirty="0"/>
              <a:t> </a:t>
            </a:r>
            <a:r>
              <a:rPr lang="en-US" b="0" dirty="0" err="1"/>
              <a:t>su</a:t>
            </a:r>
            <a:r>
              <a:rPr lang="en-US" b="0" dirty="0"/>
              <a:t> </a:t>
            </a:r>
            <a:r>
              <a:rPr lang="en-US" b="0" dirty="0" err="1"/>
              <a:t>dati</a:t>
            </a:r>
            <a:r>
              <a:rPr lang="en-US" b="0" dirty="0"/>
              <a:t> </a:t>
            </a:r>
            <a:r>
              <a:rPr lang="en-US" b="0" dirty="0" err="1"/>
              <a:t>uslov</a:t>
            </a:r>
            <a:r>
              <a:rPr lang="en-US" b="0" dirty="0"/>
              <a:t> </a:t>
            </a:r>
            <a:r>
              <a:rPr lang="en-US" b="0" dirty="0" err="1"/>
              <a:t>tacni</a:t>
            </a:r>
            <a:r>
              <a:rPr lang="en-US" b="0" dirty="0"/>
              <a:t> </a:t>
            </a:r>
            <a:r>
              <a:rPr lang="en-US" b="0" dirty="0" err="1"/>
              <a:t>menjamo</a:t>
            </a:r>
            <a:r>
              <a:rPr lang="en-US" b="0" dirty="0"/>
              <a:t> </a:t>
            </a:r>
            <a:r>
              <a:rPr lang="en-US" b="0" dirty="0" err="1"/>
              <a:t>telo</a:t>
            </a:r>
            <a:r>
              <a:rPr lang="en-US" b="0" dirty="0"/>
              <a:t> </a:t>
            </a:r>
            <a:r>
              <a:rPr lang="en-US" b="0" dirty="0" err="1"/>
              <a:t>funkcije</a:t>
            </a:r>
            <a:r>
              <a:rPr lang="en-US" b="0" dirty="0"/>
              <a:t> </a:t>
            </a:r>
            <a:r>
              <a:rPr lang="en-US" b="0" dirty="0" err="1"/>
              <a:t>sa</a:t>
            </a:r>
            <a:r>
              <a:rPr lang="en-US" b="0" dirty="0"/>
              <a:t> </a:t>
            </a:r>
            <a:r>
              <a:rPr lang="en-US" b="0" dirty="0" err="1"/>
              <a:t>pozivom</a:t>
            </a:r>
            <a:r>
              <a:rPr lang="en-US" b="0" dirty="0"/>
              <a:t> </a:t>
            </a:r>
            <a:r>
              <a:rPr lang="en-US" b="0" dirty="0" err="1"/>
              <a:t>funkcija</a:t>
            </a:r>
            <a:br>
              <a:rPr lang="en-US" dirty="0"/>
            </a:br>
            <a:r>
              <a:rPr lang="en-US" b="0" dirty="0"/>
              <a:t>    4.1. </a:t>
            </a:r>
            <a:r>
              <a:rPr lang="en-US" b="0" dirty="0" err="1"/>
              <a:t>fft_polynomial_mul_void</a:t>
            </a:r>
            <a:r>
              <a:rPr lang="en-US" b="0" dirty="0"/>
              <a:t> </a:t>
            </a:r>
            <a:r>
              <a:rPr lang="en-US" b="0" dirty="0" err="1"/>
              <a:t>odnosno</a:t>
            </a:r>
            <a:br>
              <a:rPr lang="en-US" dirty="0"/>
            </a:br>
            <a:r>
              <a:rPr lang="en-US" b="0" dirty="0"/>
              <a:t>    4.2. </a:t>
            </a:r>
            <a:r>
              <a:rPr lang="en-US" b="0" dirty="0" err="1"/>
              <a:t>fft_polynomial_mul</a:t>
            </a:r>
            <a:endParaRPr lang="en-US" b="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CAE701-864E-9153-2845-9808DF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26C8B-B7C2-19F3-A5C1-42F46736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9BF634-38C6-1EC1-D782-4EFDFD7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83A5-0DD8-C07D-1EC8-7EAA0E86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1276971"/>
            <a:ext cx="9328329" cy="5103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BCA90-0359-BBD8-3349-FAB104A25CDA}"/>
              </a:ext>
            </a:extLst>
          </p:cNvPr>
          <p:cNvSpPr txBox="1"/>
          <p:nvPr/>
        </p:nvSpPr>
        <p:spPr>
          <a:xfrm>
            <a:off x="690159" y="744326"/>
            <a:ext cx="454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pre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IR:</a:t>
            </a:r>
          </a:p>
        </p:txBody>
      </p:sp>
    </p:spTree>
    <p:extLst>
      <p:ext uri="{BB962C8B-B14F-4D97-AF65-F5344CB8AC3E}">
        <p14:creationId xmlns:p14="http://schemas.microsoft.com/office/powerpoint/2010/main" val="319460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7971-3963-C465-B6CA-D1B8CE8B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FE0512-BCC7-2C25-BCDA-2427F4FA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92CDE83-5146-FD56-49F8-F0DF216F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2185814"/>
            <a:ext cx="10250330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E4B4D-10BF-D064-FDB0-A7E05F0D483F}"/>
              </a:ext>
            </a:extLst>
          </p:cNvPr>
          <p:cNvSpPr txBox="1"/>
          <p:nvPr/>
        </p:nvSpPr>
        <p:spPr>
          <a:xfrm>
            <a:off x="970835" y="1112188"/>
            <a:ext cx="454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IR:</a:t>
            </a:r>
          </a:p>
        </p:txBody>
      </p:sp>
    </p:spTree>
    <p:extLst>
      <p:ext uri="{BB962C8B-B14F-4D97-AF65-F5344CB8AC3E}">
        <p14:creationId xmlns:p14="http://schemas.microsoft.com/office/powerpoint/2010/main" val="317589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Hvala!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{BFC5B5F6-3B44-45E4-8D42-C504217D3BDB}TF7521aafa-c748-4c40-a498-ba511be234dc5b1b6097_win32-5039330bb2f3</Template>
  <TotalTime>684</TotalTime>
  <Words>325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Konstrukcija kompilatora  Kristijan Petronijevic 357/2022 Filip jovanovic 336/2018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Kristijan Petronijevic</dc:creator>
  <cp:lastModifiedBy>Kristijan Petronijevic</cp:lastModifiedBy>
  <cp:revision>1</cp:revision>
  <dcterms:created xsi:type="dcterms:W3CDTF">2025-09-22T00:02:21Z</dcterms:created>
  <dcterms:modified xsi:type="dcterms:W3CDTF">2025-09-22T21:56:52Z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