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8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Highest selling brands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Trek Bicycles are highest selling brand in all of brands.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Advertise trek bicycles more with female models 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pPr>
              <a:buFont typeface="Wingdings" pitchFamily="2" charset="2"/>
              <a:buChar char="v"/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666750"/>
            <a:ext cx="3276600" cy="2429042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00350"/>
            <a:ext cx="3581400" cy="2343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Appendix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8600" y="1809750"/>
            <a:ext cx="48768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purchase</a:t>
            </a:r>
          </a:p>
          <a:p>
            <a:endParaRPr sz="16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Customer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Age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Distribution</a:t>
            </a:r>
            <a:r>
              <a:rPr lang="en-US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6934200" cy="243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looks like the percentages of under 25 years old not really change.</a:t>
            </a: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&amp; exciting offers for female. 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57350"/>
            <a:ext cx="4114800" cy="28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Wealth Segment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29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 class of society.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Affluent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tiny difference in high net and affluent customers, so we should focus on both.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04950"/>
            <a:ext cx="4213476" cy="294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belongs to Health and Finance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finance industry and mainly female customers.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IT and retail industry.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8749"/>
            <a:ext cx="3962400" cy="3108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State and owns car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New South Wales (NSW)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most customers have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our prime focus on resident of NSW who owns car.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96815"/>
            <a:ext cx="3372428" cy="2146685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514350"/>
            <a:ext cx="3677227" cy="25620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Product Size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purchased large size product.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large size product customers mainly female and resident of NSW.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large size product because one of the main reason of their highest selling is low pricing.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1150"/>
            <a:ext cx="4560788" cy="2756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777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ACER</cp:lastModifiedBy>
  <cp:revision>15</cp:revision>
  <dcterms:modified xsi:type="dcterms:W3CDTF">2022-09-13T15:07:15Z</dcterms:modified>
</cp:coreProperties>
</file>