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CBB9-EB72-47A3-9DC5-40792766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20AD07-7540-427C-924F-9223C62FA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9FAE2-DAB5-4472-9705-1BA41531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DA7C2-1FE8-41D0-A1AB-A5A9A795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3EEE5-3BBD-4EED-9E60-D44355AA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FA09F-53A0-42C5-A7A8-8F8A39A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3600B9-E370-439C-A6ED-23C43789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CD39B-A272-4FD9-A153-CB8D3F2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F061C-7175-4643-9825-041675BD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169EE-C773-4686-B610-ACA3D43D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D33A14-124B-4634-A1BC-DFA4DABB0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474F6E-9CF0-46CA-94ED-6240C0F29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8BFFF-9C5C-4D3A-88AE-2AD368BC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E3820-A41D-40CC-B0C0-E32DD0A2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09163-2834-40BD-BE74-CD15970F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95E29-2BF8-415D-B850-142847DA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CEDCF-732E-4E5F-AF93-26C80604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4EC21-C527-4652-9960-3C1744F8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2E994-A16D-4776-95DC-075B014B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71154B-E835-4C62-99CA-03626D70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76D3F-C6CD-44C5-94E5-D2DAAA43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4094B1-A050-4F28-8EB3-C0AE7BE9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BDF50-3082-4838-8094-A3EC0D7B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BCD27-364B-4EA4-BEF0-82F51E8D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F1DA6-EBB2-45D3-A4A8-B331958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12402-0490-4F45-987B-46BCAF66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9327F-4CA2-42EB-B8E9-3CC051F35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CB3144-2B17-44B3-A08E-48A119CB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AD261F-0951-47A9-9102-251138DE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1BD925-6F7E-48E2-B129-B5BD712F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4C1C3-86B2-4F09-B842-4C610229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4339F-BA60-47E3-9E42-0BEB5C5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D6DD4-5C00-46CF-A49D-41AC151DF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B284A6-69E1-451A-81C7-E7CD0963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FEA430-32F1-454A-A167-B29452A6F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31CF5-0757-4D26-B88C-240A72E53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ABAEA0-B114-43E7-AEE4-1C1E4ED2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53D2D-3C43-4422-ACCF-C37FF5DE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EA8C39-FDF9-46C1-9A1B-826526C5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8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3940A-EC02-42B5-9587-70D99318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12FDE2-9E81-4D67-921A-2949B3CD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A69711-993F-4EC4-9844-6B0F54AA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EB14F3-25EA-4E2D-8A50-4DEF9430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E7D6D4-A494-45C2-8F3B-11AF3DF6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F4971C-2250-4D27-AEF2-914DF3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F8FD70-2465-47C1-9EB4-4E068B3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6A57-BF10-4786-928A-362B97FD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6A50A-16AD-4DF0-A959-512A1897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5880A3-4550-4BAE-927B-47B8717D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C29946-2E4A-45F5-8A63-69FC10BF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25273-8C10-4D1F-9DB6-A8730244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C5265A-03C8-497F-8447-FF2346A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213B3-D346-4C43-BAFC-49C8C9CC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A5CE38-0C29-4E95-B1BC-562966A5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D23024-F124-43D6-8B70-A300DACFC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E1891-0BE0-45B7-89E8-523499AA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5B3EC-C965-4C73-A6FE-51E7D25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4BC12-24A7-4C68-B1F7-6BEF166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6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1632A-F7A2-4FAF-948F-141346C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55EA8-60A5-4B16-9262-AC0BA8E2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8C604-7E03-4961-AC84-10B56C2BD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C572-FAFF-4F3C-8109-BCED575F37B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E9A0F-944F-4A45-858B-9C7799ACF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2EFE0-C98C-40BE-9450-98468BE45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78AF-A642-4CFE-81CD-9AAC1E9896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D90B0-129D-4AA1-BCA0-8958084EB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CS6650 </a:t>
            </a:r>
            <a:r>
              <a:rPr lang="es-CL" dirty="0" err="1"/>
              <a:t>Lab</a:t>
            </a:r>
            <a:r>
              <a:rPr lang="es-CL" dirty="0"/>
              <a:t> 6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3B278D-44D2-47B5-8DFD-1A14707CD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Francisco Proboste</a:t>
            </a:r>
          </a:p>
          <a:p>
            <a:r>
              <a:rPr lang="es-CL" dirty="0"/>
              <a:t>Spring 2022 – NEU Vancouver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4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533C53A-F112-4A5D-B53E-BA31F3497FB3}"/>
              </a:ext>
            </a:extLst>
          </p:cNvPr>
          <p:cNvSpPr txBox="1">
            <a:spLocks/>
          </p:cNvSpPr>
          <p:nvPr/>
        </p:nvSpPr>
        <p:spPr>
          <a:xfrm>
            <a:off x="838200" y="44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Case 256 </a:t>
            </a:r>
            <a:r>
              <a:rPr lang="es-CL" dirty="0" err="1"/>
              <a:t>threads</a:t>
            </a:r>
            <a:r>
              <a:rPr lang="es-CL" dirty="0"/>
              <a:t> -&gt; 20 </a:t>
            </a:r>
            <a:r>
              <a:rPr lang="es-CL" dirty="0" err="1"/>
              <a:t>mins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reach</a:t>
            </a:r>
            <a:r>
              <a:rPr lang="es-CL" dirty="0"/>
              <a:t> 70 k.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E79D2C-DC2A-45BF-8F66-68DD1B0B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927225"/>
            <a:ext cx="8277427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6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69D93-2209-448E-86CD-1D15193B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Case 512 </a:t>
            </a:r>
            <a:r>
              <a:rPr lang="es-CL" dirty="0" err="1"/>
              <a:t>threads</a:t>
            </a:r>
            <a:r>
              <a:rPr lang="es-CL" dirty="0"/>
              <a:t> -&gt; </a:t>
            </a:r>
            <a:r>
              <a:rPr lang="es-CL" dirty="0" err="1"/>
              <a:t>collapse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823A33-618E-4CF6-B9A9-7A84ED43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75" y="4184269"/>
            <a:ext cx="5445125" cy="23086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AD10D3-FBA9-400E-876B-B6F8BE00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011527"/>
            <a:ext cx="5622925" cy="21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4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533C53A-F112-4A5D-B53E-BA31F3497FB3}"/>
              </a:ext>
            </a:extLst>
          </p:cNvPr>
          <p:cNvSpPr txBox="1">
            <a:spLocks/>
          </p:cNvSpPr>
          <p:nvPr/>
        </p:nvSpPr>
        <p:spPr>
          <a:xfrm>
            <a:off x="838200" y="44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Case 512 </a:t>
            </a:r>
            <a:r>
              <a:rPr lang="es-CL" dirty="0" err="1"/>
              <a:t>threads</a:t>
            </a:r>
            <a:r>
              <a:rPr lang="es-CL" dirty="0"/>
              <a:t> -&gt; </a:t>
            </a:r>
            <a:r>
              <a:rPr lang="es-CL" dirty="0" err="1"/>
              <a:t>collapsed</a:t>
            </a:r>
            <a:r>
              <a:rPr lang="es-CL" dirty="0"/>
              <a:t> after 40K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55D21B-08FC-46E4-A9DB-B9011581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2" y="1584324"/>
            <a:ext cx="7870877" cy="43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7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CD3BEB-F367-4CAD-9832-6F582076F488}"/>
              </a:ext>
            </a:extLst>
          </p:cNvPr>
          <p:cNvSpPr/>
          <p:nvPr/>
        </p:nvSpPr>
        <p:spPr>
          <a:xfrm>
            <a:off x="1232451" y="874643"/>
            <a:ext cx="4068417" cy="5340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1C08B1-0AC6-44B7-8170-BA937E28B20E}"/>
              </a:ext>
            </a:extLst>
          </p:cNvPr>
          <p:cNvSpPr/>
          <p:nvPr/>
        </p:nvSpPr>
        <p:spPr>
          <a:xfrm>
            <a:off x="7547113" y="874642"/>
            <a:ext cx="4068417" cy="5340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F51D1D-D8F6-4356-96BD-5F4CAC348051}"/>
              </a:ext>
            </a:extLst>
          </p:cNvPr>
          <p:cNvSpPr txBox="1"/>
          <p:nvPr/>
        </p:nvSpPr>
        <p:spPr>
          <a:xfrm>
            <a:off x="1696277" y="357809"/>
            <a:ext cx="135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Client</a:t>
            </a:r>
            <a:endParaRPr lang="en-US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8789BC-F2FB-449B-BE04-921D429515FE}"/>
              </a:ext>
            </a:extLst>
          </p:cNvPr>
          <p:cNvSpPr txBox="1"/>
          <p:nvPr/>
        </p:nvSpPr>
        <p:spPr>
          <a:xfrm>
            <a:off x="8527775" y="412977"/>
            <a:ext cx="19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API Server</a:t>
            </a:r>
            <a:endParaRPr lang="en-US" sz="2400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FB00B7-DDCC-4034-BB08-BB5C362E86AF}"/>
              </a:ext>
            </a:extLst>
          </p:cNvPr>
          <p:cNvSpPr/>
          <p:nvPr/>
        </p:nvSpPr>
        <p:spPr>
          <a:xfrm>
            <a:off x="8693426" y="1126538"/>
            <a:ext cx="1570384" cy="1060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HttpServlet</a:t>
            </a:r>
            <a:r>
              <a:rPr lang="es-CL" dirty="0">
                <a:solidFill>
                  <a:schemeClr val="tx1"/>
                </a:solidFill>
              </a:rPr>
              <a:t>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1D2D18-38DD-4C42-B951-9FC014BC452C}"/>
              </a:ext>
            </a:extLst>
          </p:cNvPr>
          <p:cNvSpPr/>
          <p:nvPr/>
        </p:nvSpPr>
        <p:spPr>
          <a:xfrm>
            <a:off x="7742583" y="2999453"/>
            <a:ext cx="1351721" cy="76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tx1"/>
                </a:solidFill>
              </a:rPr>
              <a:t>SkierServlet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73B242-0131-4465-B4E9-8791659B9D61}"/>
              </a:ext>
            </a:extLst>
          </p:cNvPr>
          <p:cNvSpPr/>
          <p:nvPr/>
        </p:nvSpPr>
        <p:spPr>
          <a:xfrm>
            <a:off x="9708873" y="2999453"/>
            <a:ext cx="1351721" cy="76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tx1"/>
                </a:solidFill>
              </a:rPr>
              <a:t>ResortServlet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DA72F7-0F4A-4880-AE34-EA9857B9C12E}"/>
              </a:ext>
            </a:extLst>
          </p:cNvPr>
          <p:cNvSpPr/>
          <p:nvPr/>
        </p:nvSpPr>
        <p:spPr>
          <a:xfrm>
            <a:off x="8743122" y="4139210"/>
            <a:ext cx="1570384" cy="76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>
                <a:solidFill>
                  <a:schemeClr val="tx1"/>
                </a:solidFill>
              </a:rPr>
              <a:t>StatisticsServlet</a:t>
            </a:r>
            <a:endParaRPr lang="es-CL" sz="16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B41E096-F1C5-459E-8122-1EEB33C6943A}"/>
              </a:ext>
            </a:extLst>
          </p:cNvPr>
          <p:cNvSpPr/>
          <p:nvPr/>
        </p:nvSpPr>
        <p:spPr>
          <a:xfrm>
            <a:off x="4134675" y="1200540"/>
            <a:ext cx="1092477" cy="912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Runable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err="1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13F5FBB-8A8E-4BB5-AAE8-34D40501D16B}"/>
              </a:ext>
            </a:extLst>
          </p:cNvPr>
          <p:cNvSpPr/>
          <p:nvPr/>
        </p:nvSpPr>
        <p:spPr>
          <a:xfrm>
            <a:off x="1414668" y="1537599"/>
            <a:ext cx="904462" cy="435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Main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err="1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FD2F45D-0F6D-43C5-A11D-7BE01557A7F1}"/>
              </a:ext>
            </a:extLst>
          </p:cNvPr>
          <p:cNvSpPr/>
          <p:nvPr/>
        </p:nvSpPr>
        <p:spPr>
          <a:xfrm>
            <a:off x="2424316" y="1759710"/>
            <a:ext cx="546239" cy="2027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Ph</a:t>
            </a:r>
            <a:r>
              <a:rPr lang="es-CL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B8CFF0-181C-4FB8-914C-5C193507F17E}"/>
              </a:ext>
            </a:extLst>
          </p:cNvPr>
          <p:cNvSpPr/>
          <p:nvPr/>
        </p:nvSpPr>
        <p:spPr>
          <a:xfrm>
            <a:off x="3063320" y="2374508"/>
            <a:ext cx="546239" cy="352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Ph</a:t>
            </a:r>
            <a:r>
              <a:rPr lang="es-CL" dirty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8323263-A456-455C-B14E-EA9CCE4AEE4E}"/>
              </a:ext>
            </a:extLst>
          </p:cNvPr>
          <p:cNvSpPr/>
          <p:nvPr/>
        </p:nvSpPr>
        <p:spPr>
          <a:xfrm>
            <a:off x="3696110" y="2999523"/>
            <a:ext cx="546239" cy="2036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Ph</a:t>
            </a:r>
            <a:r>
              <a:rPr lang="es-CL" dirty="0">
                <a:solidFill>
                  <a:schemeClr val="tx1"/>
                </a:solidFill>
              </a:rPr>
              <a:t>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78E49D1-662F-483B-A663-AFEC9ED79C57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8418444" y="2186712"/>
            <a:ext cx="1060174" cy="8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26AC3DA-4A94-42AC-8FE6-4862084D551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528314" y="2374508"/>
            <a:ext cx="0" cy="176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71EB4EF-18F2-46AB-94AF-EF69ADF1A375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9478618" y="2186712"/>
            <a:ext cx="906116" cy="8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717729-CB42-4378-B185-397AA63E11CC}"/>
              </a:ext>
            </a:extLst>
          </p:cNvPr>
          <p:cNvCxnSpPr>
            <a:cxnSpLocks/>
          </p:cNvCxnSpPr>
          <p:nvPr/>
        </p:nvCxnSpPr>
        <p:spPr>
          <a:xfrm>
            <a:off x="5227152" y="1418329"/>
            <a:ext cx="34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84661BF-EAE5-45E1-A5E9-ABD56C269F5F}"/>
              </a:ext>
            </a:extLst>
          </p:cNvPr>
          <p:cNvCxnSpPr>
            <a:cxnSpLocks/>
          </p:cNvCxnSpPr>
          <p:nvPr/>
        </p:nvCxnSpPr>
        <p:spPr>
          <a:xfrm flipH="1">
            <a:off x="5128591" y="1968294"/>
            <a:ext cx="3564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F5B8FF-867D-4A77-AB4A-04BEF45D54AE}"/>
              </a:ext>
            </a:extLst>
          </p:cNvPr>
          <p:cNvSpPr txBox="1"/>
          <p:nvPr/>
        </p:nvSpPr>
        <p:spPr>
          <a:xfrm>
            <a:off x="6380146" y="98528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Post</a:t>
            </a:r>
            <a:endParaRPr lang="en-U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2AF3F98-0660-4ADF-9ECD-3C29F46DA699}"/>
              </a:ext>
            </a:extLst>
          </p:cNvPr>
          <p:cNvCxnSpPr>
            <a:cxnSpLocks/>
          </p:cNvCxnSpPr>
          <p:nvPr/>
        </p:nvCxnSpPr>
        <p:spPr>
          <a:xfrm>
            <a:off x="730525" y="1274703"/>
            <a:ext cx="0" cy="45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33DFD87-17B6-4B35-8076-3306E62DDDDD}"/>
              </a:ext>
            </a:extLst>
          </p:cNvPr>
          <p:cNvSpPr txBox="1"/>
          <p:nvPr/>
        </p:nvSpPr>
        <p:spPr>
          <a:xfrm>
            <a:off x="7183" y="128739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Time</a:t>
            </a:r>
            <a:endParaRPr lang="en-US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A92152D-468E-491E-BA7C-D999A3C0CEBE}"/>
              </a:ext>
            </a:extLst>
          </p:cNvPr>
          <p:cNvSpPr/>
          <p:nvPr/>
        </p:nvSpPr>
        <p:spPr>
          <a:xfrm>
            <a:off x="1414668" y="1169955"/>
            <a:ext cx="2493897" cy="1846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General </a:t>
            </a:r>
            <a:r>
              <a:rPr lang="es-CL" dirty="0" err="1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20BB89-4E6A-49D4-84AF-93068322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7" y="1143000"/>
            <a:ext cx="7435722" cy="401478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09E1D6F-8DA6-43E6-ABBA-DBF19D810486}"/>
              </a:ext>
            </a:extLst>
          </p:cNvPr>
          <p:cNvCxnSpPr/>
          <p:nvPr/>
        </p:nvCxnSpPr>
        <p:spPr>
          <a:xfrm>
            <a:off x="5529263" y="3429000"/>
            <a:ext cx="271462" cy="21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lindro 9">
            <a:extLst>
              <a:ext uri="{FF2B5EF4-FFF2-40B4-BE49-F238E27FC236}">
                <a16:creationId xmlns:a16="http://schemas.microsoft.com/office/drawing/2014/main" id="{FCA97530-030E-44DD-A450-922B985AD3AF}"/>
              </a:ext>
            </a:extLst>
          </p:cNvPr>
          <p:cNvSpPr/>
          <p:nvPr/>
        </p:nvSpPr>
        <p:spPr>
          <a:xfrm rot="5400000">
            <a:off x="6464164" y="4865823"/>
            <a:ext cx="712513" cy="203939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RabbitMQ (@RabbitMQ) / Twitter">
            <a:extLst>
              <a:ext uri="{FF2B5EF4-FFF2-40B4-BE49-F238E27FC236}">
                <a16:creationId xmlns:a16="http://schemas.microsoft.com/office/drawing/2014/main" id="{A341A930-DC6C-4416-9E15-84EC922B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00" y="5871858"/>
            <a:ext cx="316187" cy="3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EE21FEC-8B72-4907-905A-52BAE6271C64}"/>
              </a:ext>
            </a:extLst>
          </p:cNvPr>
          <p:cNvSpPr txBox="1"/>
          <p:nvPr/>
        </p:nvSpPr>
        <p:spPr>
          <a:xfrm>
            <a:off x="7124287" y="5885520"/>
            <a:ext cx="116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chemeClr val="bg1"/>
                </a:solidFill>
              </a:rPr>
              <a:t>EC2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AE6A33-3FC4-4C8A-9539-47187BBA1A99}"/>
              </a:ext>
            </a:extLst>
          </p:cNvPr>
          <p:cNvSpPr/>
          <p:nvPr/>
        </p:nvSpPr>
        <p:spPr>
          <a:xfrm>
            <a:off x="9051235" y="4479131"/>
            <a:ext cx="2451652" cy="19746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28B2BA-FA76-4112-83CE-6521E6D5A760}"/>
              </a:ext>
            </a:extLst>
          </p:cNvPr>
          <p:cNvSpPr txBox="1"/>
          <p:nvPr/>
        </p:nvSpPr>
        <p:spPr>
          <a:xfrm>
            <a:off x="9601201" y="4109799"/>
            <a:ext cx="19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Consumer</a:t>
            </a:r>
            <a:r>
              <a:rPr lang="es-CL" b="1" dirty="0"/>
              <a:t>  (local)</a:t>
            </a:r>
            <a:endParaRPr lang="en-US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72D2B97-AEB5-46FD-9662-783CD61CFCA0}"/>
              </a:ext>
            </a:extLst>
          </p:cNvPr>
          <p:cNvSpPr/>
          <p:nvPr/>
        </p:nvSpPr>
        <p:spPr>
          <a:xfrm>
            <a:off x="9051234" y="5436930"/>
            <a:ext cx="2451653" cy="2018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 err="1"/>
              <a:t>Threaded</a:t>
            </a:r>
            <a:r>
              <a:rPr lang="es-CL" sz="1600" dirty="0"/>
              <a:t> Basic Consume</a:t>
            </a:r>
            <a:endParaRPr lang="en-U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0D6BEC0-A334-4D0E-BE1D-6FFAD4370D04}"/>
              </a:ext>
            </a:extLst>
          </p:cNvPr>
          <p:cNvSpPr txBox="1"/>
          <p:nvPr/>
        </p:nvSpPr>
        <p:spPr>
          <a:xfrm>
            <a:off x="6609937" y="1274504"/>
            <a:ext cx="901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b="1" dirty="0"/>
              <a:t>(local)</a:t>
            </a:r>
            <a:endParaRPr lang="en-US" sz="16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6ACF64-90FA-4F9A-8957-5A5B5A8B6E49}"/>
              </a:ext>
            </a:extLst>
          </p:cNvPr>
          <p:cNvSpPr txBox="1"/>
          <p:nvPr/>
        </p:nvSpPr>
        <p:spPr>
          <a:xfrm>
            <a:off x="1910937" y="1249104"/>
            <a:ext cx="901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b="1" dirty="0"/>
              <a:t>(local)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29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69D93-2209-448E-86CD-1D15193B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Case 64 </a:t>
            </a:r>
            <a:r>
              <a:rPr lang="es-CL" dirty="0" err="1"/>
              <a:t>threads</a:t>
            </a:r>
            <a:r>
              <a:rPr lang="es-CL" dirty="0"/>
              <a:t> -&gt; 30 </a:t>
            </a:r>
            <a:r>
              <a:rPr lang="es-CL" dirty="0" err="1"/>
              <a:t>publishes</a:t>
            </a:r>
            <a:r>
              <a:rPr lang="es-CL" dirty="0"/>
              <a:t>/</a:t>
            </a:r>
            <a:r>
              <a:rPr lang="es-CL" dirty="0" err="1"/>
              <a:t>second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E3491-1347-453E-AF98-7F589BBD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05999" cy="41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781D6BE-9114-4EB1-9394-925FEF3E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024"/>
            <a:ext cx="9963149" cy="4357476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533C53A-F112-4A5D-B53E-BA31F3497FB3}"/>
              </a:ext>
            </a:extLst>
          </p:cNvPr>
          <p:cNvSpPr txBox="1">
            <a:spLocks/>
          </p:cNvSpPr>
          <p:nvPr/>
        </p:nvSpPr>
        <p:spPr>
          <a:xfrm>
            <a:off x="838200" y="44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Case 64 </a:t>
            </a:r>
            <a:r>
              <a:rPr lang="es-CL" dirty="0" err="1"/>
              <a:t>threads</a:t>
            </a:r>
            <a:r>
              <a:rPr lang="es-CL" dirty="0"/>
              <a:t> -&gt; 40 </a:t>
            </a:r>
            <a:r>
              <a:rPr lang="es-CL" dirty="0" err="1"/>
              <a:t>mins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reach</a:t>
            </a:r>
            <a:r>
              <a:rPr lang="es-CL" dirty="0"/>
              <a:t> 70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0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2CBB2-D1C4-4097-8E67-64AF78F8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Basic Consume </a:t>
            </a:r>
            <a:r>
              <a:rPr lang="en-US" dirty="0"/>
              <a:t>implementation</a:t>
            </a:r>
            <a:r>
              <a:rPr lang="es-CL" dirty="0"/>
              <a:t> </a:t>
            </a:r>
            <a:r>
              <a:rPr lang="es-CL" dirty="0" err="1"/>
              <a:t>working</a:t>
            </a:r>
            <a:r>
              <a:rPr lang="es-CL" dirty="0"/>
              <a:t> </a:t>
            </a:r>
            <a:r>
              <a:rPr lang="en-US" dirty="0"/>
              <a:t>erratically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4939C2-5AA1-43BA-BAF5-834C79E5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970"/>
            <a:ext cx="10436634" cy="39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2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69D93-2209-448E-86CD-1D15193B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Case 128 </a:t>
            </a:r>
            <a:r>
              <a:rPr lang="es-CL" dirty="0" err="1"/>
              <a:t>threads</a:t>
            </a:r>
            <a:r>
              <a:rPr lang="es-CL" dirty="0"/>
              <a:t> -&gt; 47 </a:t>
            </a:r>
            <a:r>
              <a:rPr lang="es-CL" dirty="0" err="1"/>
              <a:t>publishes</a:t>
            </a:r>
            <a:r>
              <a:rPr lang="es-CL" dirty="0"/>
              <a:t>/</a:t>
            </a:r>
            <a:r>
              <a:rPr lang="es-CL" dirty="0" err="1"/>
              <a:t>second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159465-1560-468C-95A5-7F2CAA85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516315"/>
            <a:ext cx="8191500" cy="50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533C53A-F112-4A5D-B53E-BA31F3497FB3}"/>
              </a:ext>
            </a:extLst>
          </p:cNvPr>
          <p:cNvSpPr txBox="1">
            <a:spLocks/>
          </p:cNvSpPr>
          <p:nvPr/>
        </p:nvSpPr>
        <p:spPr>
          <a:xfrm>
            <a:off x="838200" y="44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Case 128 </a:t>
            </a:r>
            <a:r>
              <a:rPr lang="es-CL" dirty="0" err="1"/>
              <a:t>threads</a:t>
            </a:r>
            <a:r>
              <a:rPr lang="es-CL" dirty="0"/>
              <a:t> -&gt; 25 </a:t>
            </a:r>
            <a:r>
              <a:rPr lang="es-CL" dirty="0" err="1"/>
              <a:t>mins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reach</a:t>
            </a:r>
            <a:r>
              <a:rPr lang="es-CL" dirty="0"/>
              <a:t> 70 k.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5A7214-CF17-4F03-9941-4189B805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66888"/>
            <a:ext cx="9145587" cy="47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69D93-2209-448E-86CD-1D15193B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Case 256 </a:t>
            </a:r>
            <a:r>
              <a:rPr lang="es-CL" dirty="0" err="1"/>
              <a:t>threads</a:t>
            </a:r>
            <a:r>
              <a:rPr lang="es-CL" dirty="0"/>
              <a:t> -&gt; 58 </a:t>
            </a:r>
            <a:r>
              <a:rPr lang="es-CL" dirty="0" err="1"/>
              <a:t>publishes</a:t>
            </a:r>
            <a:r>
              <a:rPr lang="es-CL" dirty="0"/>
              <a:t>/</a:t>
            </a:r>
            <a:r>
              <a:rPr lang="es-CL" dirty="0" err="1"/>
              <a:t>second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69987D-9132-4DE3-B4B3-7049CF0B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327150"/>
            <a:ext cx="100774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83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120</Words>
  <Application>Microsoft Office PowerPoint</Application>
  <PresentationFormat>Panorámica</PresentationFormat>
  <Paragraphs>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CS6650 Lab 6</vt:lpstr>
      <vt:lpstr>Presentación de PowerPoint</vt:lpstr>
      <vt:lpstr>Presentación de PowerPoint</vt:lpstr>
      <vt:lpstr>Case 64 threads -&gt; 30 publishes/second</vt:lpstr>
      <vt:lpstr>Presentación de PowerPoint</vt:lpstr>
      <vt:lpstr>Basic Consume implementation working erratically</vt:lpstr>
      <vt:lpstr>Case 128 threads -&gt; 47 publishes/second</vt:lpstr>
      <vt:lpstr>Presentación de PowerPoint</vt:lpstr>
      <vt:lpstr>Case 256 threads -&gt; 58 publishes/second</vt:lpstr>
      <vt:lpstr>Presentación de PowerPoint</vt:lpstr>
      <vt:lpstr>Case 512 threads -&gt; collapse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CS6650 Lab 4</dc:title>
  <dc:creator>Francisco Proboste Cardenas</dc:creator>
  <cp:lastModifiedBy>Francisco Proboste Cardenas</cp:lastModifiedBy>
  <cp:revision>9</cp:revision>
  <dcterms:created xsi:type="dcterms:W3CDTF">2022-02-16T08:05:47Z</dcterms:created>
  <dcterms:modified xsi:type="dcterms:W3CDTF">2022-03-02T07:10:49Z</dcterms:modified>
</cp:coreProperties>
</file>