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0" r:id="rId2"/>
  </p:sldMasterIdLst>
  <p:notesMasterIdLst>
    <p:notesMasterId r:id="rId21"/>
  </p:notesMasterIdLst>
  <p:sldIdLst>
    <p:sldId id="301" r:id="rId3"/>
    <p:sldId id="258" r:id="rId4"/>
    <p:sldId id="302" r:id="rId5"/>
    <p:sldId id="307" r:id="rId6"/>
    <p:sldId id="308" r:id="rId7"/>
    <p:sldId id="303" r:id="rId8"/>
    <p:sldId id="304" r:id="rId9"/>
    <p:sldId id="305" r:id="rId10"/>
    <p:sldId id="306" r:id="rId11"/>
    <p:sldId id="309" r:id="rId12"/>
    <p:sldId id="262" r:id="rId13"/>
    <p:sldId id="312" r:id="rId14"/>
    <p:sldId id="311" r:id="rId15"/>
    <p:sldId id="314" r:id="rId16"/>
    <p:sldId id="313" r:id="rId17"/>
    <p:sldId id="315" r:id="rId18"/>
    <p:sldId id="257" r:id="rId19"/>
    <p:sldId id="281" r:id="rId20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22"/>
      <p:bold r:id="rId23"/>
      <p:italic r:id="rId24"/>
    </p:embeddedFont>
    <p:embeddedFont>
      <p:font typeface="Work Sans" panose="020B0604020202020204" charset="0"/>
      <p:regular r:id="rId25"/>
      <p:bold r:id="rId26"/>
      <p:italic r:id="rId27"/>
      <p:boldItalic r:id="rId28"/>
    </p:embeddedFont>
    <p:embeddedFont>
      <p:font typeface="Work Sans Regular" panose="020B0604020202020204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E5DF9-1DAC-4E1D-B39B-594D5A30BD4E}" v="1507" dt="2020-12-22T01:21:41.552"/>
    <p1510:client id="{3601D483-5CC5-46B7-9FB5-B951115E82D2}" v="179" dt="2020-12-21T16:38:57.501"/>
    <p1510:client id="{4A69E1E7-097F-4AF4-8879-D1D23CDBEB27}" v="1714" dt="2020-12-21T16:41:35.618"/>
  </p1510:revLst>
</p1510:revInfo>
</file>

<file path=ppt/tableStyles.xml><?xml version="1.0" encoding="utf-8"?>
<a:tblStyleLst xmlns:a="http://schemas.openxmlformats.org/drawingml/2006/main" def="{FBE05B29-CD97-414C-B9F8-C6715CC73D3C}">
  <a:tblStyle styleId="{FBE05B29-CD97-414C-B9F8-C6715CC73D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771c90ba04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771c90ba04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8553265ba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8553265ba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674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850aad50e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850aad50e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Hasil di </a:t>
            </a:r>
            <a:r>
              <a:rPr lang="en-US" err="1"/>
              <a:t>sini</a:t>
            </a:r>
            <a:r>
              <a:rPr lang="en-US"/>
              <a:t> kami </a:t>
            </a:r>
            <a:r>
              <a:rPr lang="en-US" err="1"/>
              <a:t>menggunakan</a:t>
            </a:r>
            <a:r>
              <a:rPr lang="en-US"/>
              <a:t> </a:t>
            </a:r>
            <a:r>
              <a:rPr lang="en-US" err="1"/>
              <a:t>analisis</a:t>
            </a:r>
            <a:r>
              <a:rPr lang="en-US"/>
              <a:t> </a:t>
            </a:r>
            <a:r>
              <a:rPr lang="en-US" err="1"/>
              <a:t>kurva</a:t>
            </a:r>
            <a:r>
              <a:rPr lang="en-US"/>
              <a:t> ROC (Receiver operating Characteristic) dan AUC (area under curve). ROC </a:t>
            </a:r>
            <a:r>
              <a:rPr lang="en-US" err="1"/>
              <a:t>menunjukkkan</a:t>
            </a:r>
            <a:r>
              <a:rPr lang="en-US"/>
              <a:t> </a:t>
            </a:r>
            <a:r>
              <a:rPr lang="en-US" err="1"/>
              <a:t>perbandingkan</a:t>
            </a:r>
            <a:r>
              <a:rPr lang="en-US"/>
              <a:t> </a:t>
            </a:r>
            <a:r>
              <a:rPr lang="en-US" err="1"/>
              <a:t>peluang</a:t>
            </a:r>
            <a:r>
              <a:rPr lang="en-US"/>
              <a:t> TPR (predicted </a:t>
            </a:r>
            <a:r>
              <a:rPr lang="en-US" err="1"/>
              <a:t>benar</a:t>
            </a:r>
            <a:r>
              <a:rPr lang="en-US"/>
              <a:t>, actual </a:t>
            </a:r>
            <a:r>
              <a:rPr lang="en-US" err="1"/>
              <a:t>benar</a:t>
            </a:r>
            <a:r>
              <a:rPr lang="en-US"/>
              <a:t>), FPR (predicted </a:t>
            </a:r>
            <a:r>
              <a:rPr lang="en-US" err="1"/>
              <a:t>benar</a:t>
            </a:r>
            <a:r>
              <a:rPr lang="en-US"/>
              <a:t> actual salah). </a:t>
            </a:r>
            <a:r>
              <a:rPr lang="en-US" err="1"/>
              <a:t>Sistem</a:t>
            </a:r>
            <a:r>
              <a:rPr lang="en-US"/>
              <a:t> yang ideal </a:t>
            </a:r>
            <a:r>
              <a:rPr lang="en-US" err="1"/>
              <a:t>memiliki</a:t>
            </a:r>
            <a:r>
              <a:rPr lang="en-US"/>
              <a:t> TPR =1, FPR=0 </a:t>
            </a:r>
            <a:r>
              <a:rPr lang="en-US" err="1"/>
              <a:t>Semakin</a:t>
            </a:r>
            <a:r>
              <a:rPr lang="en-US"/>
              <a:t> </a:t>
            </a:r>
            <a:r>
              <a:rPr lang="en-US" err="1"/>
              <a:t>mendekati</a:t>
            </a:r>
            <a:r>
              <a:rPr lang="en-US"/>
              <a:t> </a:t>
            </a:r>
            <a:r>
              <a:rPr lang="en-US" err="1"/>
              <a:t>nilai</a:t>
            </a:r>
            <a:r>
              <a:rPr lang="en-US"/>
              <a:t> AUC </a:t>
            </a:r>
            <a:r>
              <a:rPr lang="en-US" err="1"/>
              <a:t>ke</a:t>
            </a:r>
            <a:r>
              <a:rPr lang="en-US"/>
              <a:t> 1, </a:t>
            </a:r>
            <a:r>
              <a:rPr lang="en-US" err="1"/>
              <a:t>semakin</a:t>
            </a:r>
            <a:r>
              <a:rPr lang="en-US"/>
              <a:t> </a:t>
            </a:r>
            <a:r>
              <a:rPr lang="en-US" err="1"/>
              <a:t>baik</a:t>
            </a:r>
            <a:r>
              <a:rPr lang="en-US"/>
              <a:t> </a:t>
            </a:r>
            <a:r>
              <a:rPr lang="en-US" err="1"/>
              <a:t>performa</a:t>
            </a:r>
            <a:r>
              <a:rPr lang="en-US"/>
              <a:t> </a:t>
            </a:r>
            <a:r>
              <a:rPr lang="en-US" err="1"/>
              <a:t>sistem</a:t>
            </a:r>
            <a:r>
              <a:rPr lang="en-US"/>
              <a:t> yang </a:t>
            </a:r>
            <a:r>
              <a:rPr lang="en-US" err="1"/>
              <a:t>telah</a:t>
            </a:r>
            <a:r>
              <a:rPr lang="en-US"/>
              <a:t> </a:t>
            </a:r>
            <a:r>
              <a:rPr lang="en-US" err="1"/>
              <a:t>dibuat</a:t>
            </a:r>
            <a:r>
              <a:rPr lang="en-US"/>
              <a:t>, pada kali </a:t>
            </a:r>
            <a:r>
              <a:rPr lang="en-US" err="1"/>
              <a:t>ini</a:t>
            </a:r>
            <a:r>
              <a:rPr lang="en-US"/>
              <a:t> AUC </a:t>
            </a:r>
            <a:r>
              <a:rPr lang="en-US" err="1"/>
              <a:t>bernilai</a:t>
            </a:r>
            <a:r>
              <a:rPr lang="en-US"/>
              <a:t> 0.85 / &gt; 0.8 yang </a:t>
            </a:r>
            <a:r>
              <a:rPr lang="en-US" err="1"/>
              <a:t>menandakan</a:t>
            </a:r>
            <a:r>
              <a:rPr lang="en-US"/>
              <a:t> </a:t>
            </a:r>
            <a:r>
              <a:rPr lang="en-US" err="1"/>
              <a:t>sistem</a:t>
            </a:r>
            <a:r>
              <a:rPr lang="en-US"/>
              <a:t> </a:t>
            </a:r>
            <a:r>
              <a:rPr lang="en-US" err="1"/>
              <a:t>sudah</a:t>
            </a:r>
            <a:r>
              <a:rPr lang="en-US"/>
              <a:t> </a:t>
            </a:r>
            <a:r>
              <a:rPr lang="en-US" err="1"/>
              <a:t>bekerja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baik</a:t>
            </a:r>
            <a:r>
              <a:rPr lang="en-US"/>
              <a:t>, </a:t>
            </a:r>
            <a:r>
              <a:rPr lang="en-US" err="1"/>
              <a:t>untuuk</a:t>
            </a:r>
            <a:r>
              <a:rPr lang="en-US"/>
              <a:t> </a:t>
            </a:r>
            <a:r>
              <a:rPr lang="en-US" err="1"/>
              <a:t>segi</a:t>
            </a:r>
            <a:r>
              <a:rPr lang="en-US"/>
              <a:t> </a:t>
            </a:r>
            <a:r>
              <a:rPr lang="en-US" err="1"/>
              <a:t>sistem</a:t>
            </a:r>
            <a:r>
              <a:rPr lang="en-US"/>
              <a:t> </a:t>
            </a:r>
            <a:r>
              <a:rPr lang="en-US" err="1"/>
              <a:t>verifikasi</a:t>
            </a:r>
            <a:r>
              <a:rPr lang="en-US"/>
              <a:t> </a:t>
            </a:r>
            <a:r>
              <a:rPr lang="en-US" err="1"/>
              <a:t>sudah</a:t>
            </a:r>
            <a:r>
              <a:rPr lang="en-US"/>
              <a:t> </a:t>
            </a:r>
            <a:r>
              <a:rPr lang="en-US" err="1"/>
              <a:t>oke</a:t>
            </a:r>
            <a:r>
              <a:rPr lang="en-US"/>
              <a:t>, how to </a:t>
            </a:r>
            <a:r>
              <a:rPr lang="en-US" err="1"/>
              <a:t>memilih</a:t>
            </a:r>
            <a:r>
              <a:rPr lang="en-US"/>
              <a:t> threshold via ROC </a:t>
            </a:r>
            <a:r>
              <a:rPr lang="en-US" err="1"/>
              <a:t>mau</a:t>
            </a:r>
            <a:r>
              <a:rPr lang="en-US"/>
              <a:t> yang TPFR/</a:t>
            </a:r>
            <a:r>
              <a:rPr lang="en-US" err="1"/>
              <a:t>FPRnya</a:t>
            </a:r>
            <a:r>
              <a:rPr lang="en-US"/>
              <a:t> </a:t>
            </a:r>
            <a:r>
              <a:rPr lang="en-US" err="1"/>
              <a:t>bagaimana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130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8553265ba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8553265ba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136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850aad50e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850aad50e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761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553265b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553265b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850aad50ea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9" name="Google Shape;1989;g850aad50ea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8553265ba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8553265ba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85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Setiap</a:t>
            </a:r>
            <a:r>
              <a:rPr lang="en-US"/>
              <a:t> </a:t>
            </a:r>
            <a:r>
              <a:rPr lang="en-US" err="1"/>
              <a:t>manusia</a:t>
            </a:r>
            <a:r>
              <a:rPr lang="en-US"/>
              <a:t> </a:t>
            </a:r>
            <a:r>
              <a:rPr lang="en-US" err="1"/>
              <a:t>unik</a:t>
            </a:r>
            <a:r>
              <a:rPr lang="en-US"/>
              <a:t>, </a:t>
            </a:r>
            <a:r>
              <a:rPr lang="en-US" err="1"/>
              <a:t>ada</a:t>
            </a:r>
            <a:r>
              <a:rPr lang="en-US"/>
              <a:t> </a:t>
            </a:r>
            <a:r>
              <a:rPr lang="en-US" err="1"/>
              <a:t>beberapa</a:t>
            </a:r>
            <a:r>
              <a:rPr lang="en-US"/>
              <a:t> </a:t>
            </a:r>
            <a:r>
              <a:rPr lang="en-US" err="1"/>
              <a:t>bagian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</a:t>
            </a:r>
            <a:r>
              <a:rPr lang="en-US" err="1"/>
              <a:t>manusia</a:t>
            </a:r>
            <a:r>
              <a:rPr lang="en-US"/>
              <a:t> yang </a:t>
            </a:r>
            <a:r>
              <a:rPr lang="en-US" err="1"/>
              <a:t>secara</a:t>
            </a:r>
            <a:r>
              <a:rPr lang="en-US"/>
              <a:t> </a:t>
            </a:r>
            <a:r>
              <a:rPr lang="en-US" err="1"/>
              <a:t>spesifik</a:t>
            </a:r>
            <a:r>
              <a:rPr lang="en-US"/>
              <a:t> </a:t>
            </a:r>
            <a:r>
              <a:rPr lang="en-US" err="1"/>
              <a:t>memiliki</a:t>
            </a:r>
            <a:r>
              <a:rPr lang="en-US"/>
              <a:t> </a:t>
            </a:r>
            <a:r>
              <a:rPr lang="en-US" err="1"/>
              <a:t>karakteristik</a:t>
            </a:r>
            <a:r>
              <a:rPr lang="en-US"/>
              <a:t> yang </a:t>
            </a:r>
            <a:r>
              <a:rPr lang="en-US" err="1"/>
              <a:t>berbeda</a:t>
            </a:r>
            <a:endParaRPr lang="en-US"/>
          </a:p>
          <a:p>
            <a:r>
              <a:rPr lang="en-US" err="1"/>
              <a:t>Untuk</a:t>
            </a:r>
            <a:r>
              <a:rPr lang="en-US"/>
              <a:t> biometric </a:t>
            </a:r>
            <a:r>
              <a:rPr lang="en-US" err="1"/>
              <a:t>syaratnya</a:t>
            </a:r>
            <a:r>
              <a:rPr lang="en-US"/>
              <a:t> </a:t>
            </a:r>
            <a:r>
              <a:rPr lang="en-US" err="1"/>
              <a:t>harus</a:t>
            </a:r>
            <a:r>
              <a:rPr lang="en-US"/>
              <a:t> universal (</a:t>
            </a:r>
            <a:r>
              <a:rPr lang="en-US" err="1"/>
              <a:t>semua</a:t>
            </a:r>
            <a:r>
              <a:rPr lang="en-US"/>
              <a:t> orang punya), </a:t>
            </a:r>
            <a:r>
              <a:rPr lang="en-US" err="1"/>
              <a:t>memiliki</a:t>
            </a:r>
            <a:r>
              <a:rPr lang="en-US"/>
              <a:t> </a:t>
            </a:r>
            <a:r>
              <a:rPr lang="en-US" err="1"/>
              <a:t>ciri</a:t>
            </a:r>
            <a:r>
              <a:rPr lang="en-US"/>
              <a:t> </a:t>
            </a:r>
            <a:r>
              <a:rPr lang="en-US" err="1"/>
              <a:t>khas</a:t>
            </a:r>
            <a:r>
              <a:rPr lang="en-US"/>
              <a:t>, </a:t>
            </a:r>
            <a:r>
              <a:rPr lang="en-US" err="1"/>
              <a:t>permanen</a:t>
            </a:r>
            <a:r>
              <a:rPr lang="en-US"/>
              <a:t> dan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diukur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588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9754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4205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8553265ba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8553265ba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504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553265ba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553265ba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994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771c90ba04_0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771c90ba04_0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850aad50e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850aad50e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24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/>
          <p:nvPr/>
        </p:nvSpPr>
        <p:spPr>
          <a:xfrm>
            <a:off x="0" y="0"/>
            <a:ext cx="91440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title"/>
          </p:nvPr>
        </p:nvSpPr>
        <p:spPr>
          <a:xfrm>
            <a:off x="311700" y="36169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210" name="Google Shape;210;p3"/>
          <p:cNvGrpSpPr/>
          <p:nvPr/>
        </p:nvGrpSpPr>
        <p:grpSpPr>
          <a:xfrm rot="10800000" flipH="1">
            <a:off x="4025157" y="-721650"/>
            <a:ext cx="5735272" cy="1906758"/>
            <a:chOff x="-1163262" y="3803477"/>
            <a:chExt cx="5735272" cy="1906758"/>
          </a:xfrm>
        </p:grpSpPr>
        <p:sp>
          <p:nvSpPr>
            <p:cNvPr id="211" name="Google Shape;211;p3"/>
            <p:cNvSpPr/>
            <p:nvPr/>
          </p:nvSpPr>
          <p:spPr>
            <a:xfrm>
              <a:off x="-520923" y="3803477"/>
              <a:ext cx="1239686" cy="67771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-382199" y="4080037"/>
              <a:ext cx="962238" cy="538991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-244362" y="4355711"/>
              <a:ext cx="686564" cy="402041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-105638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63795" y="3803477"/>
              <a:ext cx="1239666" cy="67771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519" y="4080037"/>
              <a:ext cx="962238" cy="538991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040356" y="4355711"/>
              <a:ext cx="686564" cy="402041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179080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2048514" y="3803477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2186351" y="4080037"/>
              <a:ext cx="963105" cy="538991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325074" y="4355711"/>
              <a:ext cx="686544" cy="402041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463798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333232" y="3803477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471069" y="4080037"/>
              <a:ext cx="963105" cy="538991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609793" y="4355711"/>
              <a:ext cx="685657" cy="402041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748496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-1163262" y="4617255"/>
              <a:ext cx="1239666" cy="67771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61" y="33620"/>
                  </a:lnTo>
                  <a:lnTo>
                    <a:pt x="61498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-1024558" y="4893796"/>
              <a:ext cx="962238" cy="539012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5"/>
                  </a:lnTo>
                  <a:lnTo>
                    <a:pt x="44799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-886721" y="5169470"/>
              <a:ext cx="686564" cy="402061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82" y="19945"/>
                  </a:lnTo>
                  <a:lnTo>
                    <a:pt x="17052" y="5918"/>
                  </a:lnTo>
                  <a:lnTo>
                    <a:pt x="31123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-747997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121436" y="4617255"/>
              <a:ext cx="1239686" cy="67771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60160" y="4893796"/>
              <a:ext cx="962238" cy="539012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97997" y="5169470"/>
              <a:ext cx="686564" cy="402061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36721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1406154" y="4617255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544878" y="4893796"/>
              <a:ext cx="962218" cy="539012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1682715" y="5169470"/>
              <a:ext cx="686544" cy="402061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1821439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690873" y="4617255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828710" y="4893796"/>
              <a:ext cx="963105" cy="539012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967433" y="5169470"/>
              <a:ext cx="685657" cy="402061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106157" y="5446031"/>
              <a:ext cx="409096" cy="264204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4"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oogle Shape;1182;p27"/>
          <p:cNvGrpSpPr/>
          <p:nvPr/>
        </p:nvGrpSpPr>
        <p:grpSpPr>
          <a:xfrm>
            <a:off x="6492258" y="-332193"/>
            <a:ext cx="3012935" cy="1128022"/>
            <a:chOff x="6492258" y="-179793"/>
            <a:chExt cx="3012935" cy="1128022"/>
          </a:xfrm>
        </p:grpSpPr>
        <p:sp>
          <p:nvSpPr>
            <p:cNvPr id="1183" name="Google Shape;1183;p27"/>
            <p:cNvSpPr/>
            <p:nvPr/>
          </p:nvSpPr>
          <p:spPr>
            <a:xfrm rot="10800000">
              <a:off x="8771805" y="547299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7"/>
            <p:cNvSpPr/>
            <p:nvPr/>
          </p:nvSpPr>
          <p:spPr>
            <a:xfrm rot="10800000">
              <a:off x="8853873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7"/>
            <p:cNvSpPr/>
            <p:nvPr/>
          </p:nvSpPr>
          <p:spPr>
            <a:xfrm rot="10800000">
              <a:off x="8935416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7"/>
            <p:cNvSpPr/>
            <p:nvPr/>
          </p:nvSpPr>
          <p:spPr>
            <a:xfrm rot="10800000">
              <a:off x="9017484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7"/>
            <p:cNvSpPr/>
            <p:nvPr/>
          </p:nvSpPr>
          <p:spPr>
            <a:xfrm rot="10800000">
              <a:off x="8011789" y="547299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7"/>
            <p:cNvSpPr/>
            <p:nvPr/>
          </p:nvSpPr>
          <p:spPr>
            <a:xfrm rot="10800000">
              <a:off x="8093845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7"/>
            <p:cNvSpPr/>
            <p:nvPr/>
          </p:nvSpPr>
          <p:spPr>
            <a:xfrm rot="10800000">
              <a:off x="8175388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7"/>
            <p:cNvSpPr/>
            <p:nvPr/>
          </p:nvSpPr>
          <p:spPr>
            <a:xfrm rot="10800000">
              <a:off x="8257456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7"/>
            <p:cNvSpPr/>
            <p:nvPr/>
          </p:nvSpPr>
          <p:spPr>
            <a:xfrm rot="10800000">
              <a:off x="7252286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7"/>
            <p:cNvSpPr/>
            <p:nvPr/>
          </p:nvSpPr>
          <p:spPr>
            <a:xfrm rot="10800000">
              <a:off x="7333829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7"/>
            <p:cNvSpPr/>
            <p:nvPr/>
          </p:nvSpPr>
          <p:spPr>
            <a:xfrm rot="10800000">
              <a:off x="7415372" y="383688"/>
              <a:ext cx="406154" cy="237844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7"/>
            <p:cNvSpPr/>
            <p:nvPr/>
          </p:nvSpPr>
          <p:spPr>
            <a:xfrm rot="10800000">
              <a:off x="7497428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7"/>
            <p:cNvSpPr/>
            <p:nvPr/>
          </p:nvSpPr>
          <p:spPr>
            <a:xfrm rot="10800000">
              <a:off x="6492258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7"/>
            <p:cNvSpPr/>
            <p:nvPr/>
          </p:nvSpPr>
          <p:spPr>
            <a:xfrm rot="10800000">
              <a:off x="6573801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7"/>
            <p:cNvSpPr/>
            <p:nvPr/>
          </p:nvSpPr>
          <p:spPr>
            <a:xfrm rot="10800000">
              <a:off x="6655869" y="383688"/>
              <a:ext cx="405629" cy="237844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7"/>
            <p:cNvSpPr/>
            <p:nvPr/>
          </p:nvSpPr>
          <p:spPr>
            <a:xfrm rot="10800000">
              <a:off x="6737412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7"/>
            <p:cNvSpPr/>
            <p:nvPr/>
          </p:nvSpPr>
          <p:spPr>
            <a:xfrm rot="10800000">
              <a:off x="8391791" y="65874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7"/>
            <p:cNvSpPr/>
            <p:nvPr/>
          </p:nvSpPr>
          <p:spPr>
            <a:xfrm rot="10800000">
              <a:off x="8473859" y="-15669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7"/>
            <p:cNvSpPr/>
            <p:nvPr/>
          </p:nvSpPr>
          <p:spPr>
            <a:xfrm rot="10800000">
              <a:off x="8555402" y="-97737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7"/>
            <p:cNvSpPr/>
            <p:nvPr/>
          </p:nvSpPr>
          <p:spPr>
            <a:xfrm rot="10800000">
              <a:off x="8637470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7"/>
            <p:cNvSpPr/>
            <p:nvPr/>
          </p:nvSpPr>
          <p:spPr>
            <a:xfrm rot="10800000">
              <a:off x="7632300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 rot="10800000">
              <a:off x="7713843" y="-15669"/>
              <a:ext cx="569240" cy="318875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7"/>
            <p:cNvSpPr/>
            <p:nvPr/>
          </p:nvSpPr>
          <p:spPr>
            <a:xfrm rot="10800000">
              <a:off x="7795386" y="-97737"/>
              <a:ext cx="406154" cy="237856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7"/>
            <p:cNvSpPr/>
            <p:nvPr/>
          </p:nvSpPr>
          <p:spPr>
            <a:xfrm rot="10800000">
              <a:off x="7877442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7"/>
            <p:cNvSpPr/>
            <p:nvPr/>
          </p:nvSpPr>
          <p:spPr>
            <a:xfrm rot="10800000">
              <a:off x="6872272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 rot="10800000">
              <a:off x="6953815" y="-15669"/>
              <a:ext cx="569765" cy="318875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 rot="10800000">
              <a:off x="7035883" y="-97737"/>
              <a:ext cx="405629" cy="237856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 rot="10800000">
              <a:off x="7117426" y="-179793"/>
              <a:ext cx="242018" cy="156301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5"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2" name="Google Shape;1212;p28"/>
          <p:cNvGrpSpPr/>
          <p:nvPr/>
        </p:nvGrpSpPr>
        <p:grpSpPr>
          <a:xfrm rot="10800000">
            <a:off x="6505498" y="4354732"/>
            <a:ext cx="3012935" cy="1128022"/>
            <a:chOff x="6492258" y="-179793"/>
            <a:chExt cx="3012935" cy="1128022"/>
          </a:xfrm>
        </p:grpSpPr>
        <p:sp>
          <p:nvSpPr>
            <p:cNvPr id="1213" name="Google Shape;1213;p28"/>
            <p:cNvSpPr/>
            <p:nvPr/>
          </p:nvSpPr>
          <p:spPr>
            <a:xfrm rot="10800000">
              <a:off x="8771805" y="547299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 rot="10800000">
              <a:off x="8853873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 rot="10800000">
              <a:off x="8935416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 rot="10800000">
              <a:off x="9017484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 rot="10800000">
              <a:off x="8011789" y="547299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 rot="10800000">
              <a:off x="8093845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 rot="10800000">
              <a:off x="8175388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 rot="10800000">
              <a:off x="8257456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 rot="10800000">
              <a:off x="7252286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 rot="10800000">
              <a:off x="7333829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 rot="10800000">
              <a:off x="7415372" y="383688"/>
              <a:ext cx="406154" cy="237844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 rot="10800000">
              <a:off x="7497428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 rot="10800000">
              <a:off x="6492258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 rot="10800000">
              <a:off x="6573801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 rot="10800000">
              <a:off x="6655869" y="383688"/>
              <a:ext cx="405629" cy="237844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 rot="10800000">
              <a:off x="6737412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 rot="10800000">
              <a:off x="8391791" y="65874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 rot="10800000">
              <a:off x="8473859" y="-15669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 rot="10800000">
              <a:off x="8555402" y="-97737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 rot="10800000">
              <a:off x="8637470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 rot="10800000">
              <a:off x="7632300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 rot="10800000">
              <a:off x="7713843" y="-15669"/>
              <a:ext cx="569240" cy="318875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 rot="10800000">
              <a:off x="7795386" y="-97737"/>
              <a:ext cx="406154" cy="237856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 rot="10800000">
              <a:off x="7877442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 rot="10800000">
              <a:off x="6872272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 rot="10800000">
              <a:off x="6953815" y="-15669"/>
              <a:ext cx="569765" cy="318875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 rot="10800000">
              <a:off x="7035883" y="-97737"/>
              <a:ext cx="405629" cy="237856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 rot="10800000">
              <a:off x="7117426" y="-179793"/>
              <a:ext cx="242018" cy="156301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16"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2" name="Google Shape;1242;p29"/>
          <p:cNvGrpSpPr/>
          <p:nvPr/>
        </p:nvGrpSpPr>
        <p:grpSpPr>
          <a:xfrm>
            <a:off x="-752119" y="4354021"/>
            <a:ext cx="3392937" cy="1128022"/>
            <a:chOff x="6132380" y="4220671"/>
            <a:chExt cx="3392937" cy="1128022"/>
          </a:xfrm>
        </p:grpSpPr>
        <p:sp>
          <p:nvSpPr>
            <p:cNvPr id="1243" name="Google Shape;1243;p29"/>
            <p:cNvSpPr/>
            <p:nvPr/>
          </p:nvSpPr>
          <p:spPr>
            <a:xfrm>
              <a:off x="6512382" y="4220671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6594450" y="4384282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6675993" y="454736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6758061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7272410" y="4220671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7354478" y="4384282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7436021" y="454736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7518089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032438" y="4220671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8113981" y="4384282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8196049" y="4547368"/>
              <a:ext cx="406154" cy="237844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8278117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8792466" y="4220671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8874009" y="4384282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8956077" y="4547368"/>
              <a:ext cx="405629" cy="237844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9038133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6132380" y="4702095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61" y="33620"/>
                  </a:lnTo>
                  <a:lnTo>
                    <a:pt x="61498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9"/>
            <p:cNvSpPr/>
            <p:nvPr/>
          </p:nvSpPr>
          <p:spPr>
            <a:xfrm>
              <a:off x="6214436" y="4865694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5"/>
                  </a:lnTo>
                  <a:lnTo>
                    <a:pt x="44799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9"/>
            <p:cNvSpPr/>
            <p:nvPr/>
          </p:nvSpPr>
          <p:spPr>
            <a:xfrm>
              <a:off x="6295979" y="5028781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82" y="19945"/>
                  </a:lnTo>
                  <a:lnTo>
                    <a:pt x="17052" y="5918"/>
                  </a:lnTo>
                  <a:lnTo>
                    <a:pt x="31123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6378047" y="5192392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6892396" y="4702095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6974464" y="4865694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9"/>
            <p:cNvSpPr/>
            <p:nvPr/>
          </p:nvSpPr>
          <p:spPr>
            <a:xfrm>
              <a:off x="7056007" y="5028781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7138075" y="5192392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7652424" y="4702095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7734492" y="4865694"/>
              <a:ext cx="569240" cy="318875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7816035" y="5028781"/>
              <a:ext cx="406154" cy="237856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7898103" y="5192392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8412452" y="4702095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8493995" y="4865694"/>
              <a:ext cx="569765" cy="318875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8576063" y="5028781"/>
              <a:ext cx="405629" cy="237856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8658131" y="5192392"/>
              <a:ext cx="242018" cy="156301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9"/>
          <p:cNvGrpSpPr/>
          <p:nvPr/>
        </p:nvGrpSpPr>
        <p:grpSpPr>
          <a:xfrm>
            <a:off x="6492258" y="-332193"/>
            <a:ext cx="3012935" cy="1128022"/>
            <a:chOff x="6492258" y="-179793"/>
            <a:chExt cx="3012935" cy="1128022"/>
          </a:xfrm>
        </p:grpSpPr>
        <p:sp>
          <p:nvSpPr>
            <p:cNvPr id="1276" name="Google Shape;1276;p29"/>
            <p:cNvSpPr/>
            <p:nvPr/>
          </p:nvSpPr>
          <p:spPr>
            <a:xfrm rot="10800000">
              <a:off x="8771805" y="547299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9"/>
            <p:cNvSpPr/>
            <p:nvPr/>
          </p:nvSpPr>
          <p:spPr>
            <a:xfrm rot="10800000">
              <a:off x="8853873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 rot="10800000">
              <a:off x="8935416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9"/>
            <p:cNvSpPr/>
            <p:nvPr/>
          </p:nvSpPr>
          <p:spPr>
            <a:xfrm rot="10800000">
              <a:off x="9017484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9"/>
            <p:cNvSpPr/>
            <p:nvPr/>
          </p:nvSpPr>
          <p:spPr>
            <a:xfrm rot="10800000">
              <a:off x="8011789" y="547299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9"/>
            <p:cNvSpPr/>
            <p:nvPr/>
          </p:nvSpPr>
          <p:spPr>
            <a:xfrm rot="10800000">
              <a:off x="8093845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9"/>
            <p:cNvSpPr/>
            <p:nvPr/>
          </p:nvSpPr>
          <p:spPr>
            <a:xfrm rot="10800000">
              <a:off x="8175388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9"/>
            <p:cNvSpPr/>
            <p:nvPr/>
          </p:nvSpPr>
          <p:spPr>
            <a:xfrm rot="10800000">
              <a:off x="8257456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9"/>
            <p:cNvSpPr/>
            <p:nvPr/>
          </p:nvSpPr>
          <p:spPr>
            <a:xfrm rot="10800000">
              <a:off x="7252286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9"/>
            <p:cNvSpPr/>
            <p:nvPr/>
          </p:nvSpPr>
          <p:spPr>
            <a:xfrm rot="10800000">
              <a:off x="7333829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9"/>
            <p:cNvSpPr/>
            <p:nvPr/>
          </p:nvSpPr>
          <p:spPr>
            <a:xfrm rot="10800000">
              <a:off x="7415372" y="383688"/>
              <a:ext cx="406154" cy="237844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9"/>
            <p:cNvSpPr/>
            <p:nvPr/>
          </p:nvSpPr>
          <p:spPr>
            <a:xfrm rot="10800000">
              <a:off x="7497428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9"/>
            <p:cNvSpPr/>
            <p:nvPr/>
          </p:nvSpPr>
          <p:spPr>
            <a:xfrm rot="10800000">
              <a:off x="6492258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9"/>
            <p:cNvSpPr/>
            <p:nvPr/>
          </p:nvSpPr>
          <p:spPr>
            <a:xfrm rot="10800000">
              <a:off x="6573801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9"/>
            <p:cNvSpPr/>
            <p:nvPr/>
          </p:nvSpPr>
          <p:spPr>
            <a:xfrm rot="10800000">
              <a:off x="6655869" y="383688"/>
              <a:ext cx="405629" cy="237844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9"/>
            <p:cNvSpPr/>
            <p:nvPr/>
          </p:nvSpPr>
          <p:spPr>
            <a:xfrm rot="10800000">
              <a:off x="6737412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9"/>
            <p:cNvSpPr/>
            <p:nvPr/>
          </p:nvSpPr>
          <p:spPr>
            <a:xfrm rot="10800000">
              <a:off x="8391791" y="65874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9"/>
            <p:cNvSpPr/>
            <p:nvPr/>
          </p:nvSpPr>
          <p:spPr>
            <a:xfrm rot="10800000">
              <a:off x="8473859" y="-15669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9"/>
            <p:cNvSpPr/>
            <p:nvPr/>
          </p:nvSpPr>
          <p:spPr>
            <a:xfrm rot="10800000">
              <a:off x="8555402" y="-97737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9"/>
            <p:cNvSpPr/>
            <p:nvPr/>
          </p:nvSpPr>
          <p:spPr>
            <a:xfrm rot="10800000">
              <a:off x="8637470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9"/>
            <p:cNvSpPr/>
            <p:nvPr/>
          </p:nvSpPr>
          <p:spPr>
            <a:xfrm rot="10800000">
              <a:off x="7632300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9"/>
            <p:cNvSpPr/>
            <p:nvPr/>
          </p:nvSpPr>
          <p:spPr>
            <a:xfrm rot="10800000">
              <a:off x="7713843" y="-15669"/>
              <a:ext cx="569240" cy="318875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9"/>
            <p:cNvSpPr/>
            <p:nvPr/>
          </p:nvSpPr>
          <p:spPr>
            <a:xfrm rot="10800000">
              <a:off x="7795386" y="-97737"/>
              <a:ext cx="406154" cy="237856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9"/>
            <p:cNvSpPr/>
            <p:nvPr/>
          </p:nvSpPr>
          <p:spPr>
            <a:xfrm rot="10800000">
              <a:off x="7877442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9"/>
            <p:cNvSpPr/>
            <p:nvPr/>
          </p:nvSpPr>
          <p:spPr>
            <a:xfrm rot="10800000">
              <a:off x="6872272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9"/>
            <p:cNvSpPr/>
            <p:nvPr/>
          </p:nvSpPr>
          <p:spPr>
            <a:xfrm rot="10800000">
              <a:off x="6953815" y="-15669"/>
              <a:ext cx="569765" cy="318875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9"/>
            <p:cNvSpPr/>
            <p:nvPr/>
          </p:nvSpPr>
          <p:spPr>
            <a:xfrm rot="10800000">
              <a:off x="7035883" y="-97737"/>
              <a:ext cx="405629" cy="237856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9"/>
            <p:cNvSpPr/>
            <p:nvPr/>
          </p:nvSpPr>
          <p:spPr>
            <a:xfrm rot="10800000">
              <a:off x="7117426" y="-179793"/>
              <a:ext cx="242018" cy="156301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7">
    <p:bg>
      <p:bgPr>
        <a:solidFill>
          <a:schemeClr val="accent2"/>
        </a:solidFill>
        <a:effectLst/>
      </p:bgPr>
    </p:bg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5" name="Google Shape;1305;p30"/>
          <p:cNvGrpSpPr/>
          <p:nvPr/>
        </p:nvGrpSpPr>
        <p:grpSpPr>
          <a:xfrm>
            <a:off x="719994" y="623267"/>
            <a:ext cx="319387" cy="406165"/>
            <a:chOff x="304244" y="1858207"/>
            <a:chExt cx="319387" cy="406165"/>
          </a:xfrm>
        </p:grpSpPr>
        <p:sp>
          <p:nvSpPr>
            <p:cNvPr id="1306" name="Google Shape;1306;p30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30"/>
          <p:cNvGrpSpPr/>
          <p:nvPr/>
        </p:nvGrpSpPr>
        <p:grpSpPr>
          <a:xfrm>
            <a:off x="6492258" y="-332193"/>
            <a:ext cx="3012935" cy="1128022"/>
            <a:chOff x="6492258" y="-179793"/>
            <a:chExt cx="3012935" cy="1128022"/>
          </a:xfrm>
        </p:grpSpPr>
        <p:sp>
          <p:nvSpPr>
            <p:cNvPr id="1309" name="Google Shape;1309;p30"/>
            <p:cNvSpPr/>
            <p:nvPr/>
          </p:nvSpPr>
          <p:spPr>
            <a:xfrm rot="10800000">
              <a:off x="8771805" y="547299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 rot="10800000">
              <a:off x="8853873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 rot="10800000">
              <a:off x="8935416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 rot="10800000">
              <a:off x="9017484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 rot="10800000">
              <a:off x="8011789" y="547299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 rot="10800000">
              <a:off x="8093845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 rot="10800000">
              <a:off x="8175388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 rot="10800000">
              <a:off x="8257456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 rot="10800000">
              <a:off x="7252286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 rot="10800000">
              <a:off x="7333829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 rot="10800000">
              <a:off x="7415372" y="383688"/>
              <a:ext cx="406154" cy="237844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 rot="10800000">
              <a:off x="7497428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 rot="10800000">
              <a:off x="6492258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 rot="10800000">
              <a:off x="6573801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 rot="10800000">
              <a:off x="6655869" y="383688"/>
              <a:ext cx="405629" cy="237844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 rot="10800000">
              <a:off x="6737412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 rot="10800000">
              <a:off x="8391791" y="65874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 rot="10800000">
              <a:off x="8473859" y="-15669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 rot="10800000">
              <a:off x="8555402" y="-97737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 rot="10800000">
              <a:off x="8637470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 rot="10800000">
              <a:off x="7632300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 rot="10800000">
              <a:off x="7713843" y="-15669"/>
              <a:ext cx="569240" cy="318875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 rot="10800000">
              <a:off x="7795386" y="-97737"/>
              <a:ext cx="406154" cy="237856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 rot="10800000">
              <a:off x="7877442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 rot="10800000">
              <a:off x="6872272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 rot="10800000">
              <a:off x="6953815" y="-15669"/>
              <a:ext cx="569765" cy="318875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 rot="10800000">
              <a:off x="7035883" y="-97737"/>
              <a:ext cx="405629" cy="237856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 rot="10800000">
              <a:off x="7117426" y="-179793"/>
              <a:ext cx="242018" cy="156301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7" name="Google Shape;1337;p30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8">
    <p:bg>
      <p:bgPr>
        <a:solidFill>
          <a:schemeClr val="dk2"/>
        </a:solidFill>
        <a:effectLst/>
      </p:bgPr>
    </p:bg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31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340" name="Google Shape;1340;p31"/>
          <p:cNvGrpSpPr/>
          <p:nvPr/>
        </p:nvGrpSpPr>
        <p:grpSpPr>
          <a:xfrm>
            <a:off x="719994" y="623267"/>
            <a:ext cx="319387" cy="406165"/>
            <a:chOff x="304244" y="1858207"/>
            <a:chExt cx="319387" cy="406165"/>
          </a:xfrm>
        </p:grpSpPr>
        <p:sp>
          <p:nvSpPr>
            <p:cNvPr id="1341" name="Google Shape;1341;p31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4"/>
          <p:cNvGrpSpPr/>
          <p:nvPr/>
        </p:nvGrpSpPr>
        <p:grpSpPr>
          <a:xfrm>
            <a:off x="-752119" y="4354021"/>
            <a:ext cx="3392937" cy="1128022"/>
            <a:chOff x="6132380" y="4220671"/>
            <a:chExt cx="3392937" cy="1128022"/>
          </a:xfrm>
        </p:grpSpPr>
        <p:sp>
          <p:nvSpPr>
            <p:cNvPr id="245" name="Google Shape;245;p4"/>
            <p:cNvSpPr/>
            <p:nvPr/>
          </p:nvSpPr>
          <p:spPr>
            <a:xfrm>
              <a:off x="6512382" y="4220671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6594450" y="4384282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6675993" y="454736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6758061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7272410" y="4220671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7354478" y="4384282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7436021" y="454736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7518089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8032438" y="4220671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8113981" y="4384282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8196049" y="4547368"/>
              <a:ext cx="406154" cy="237844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8278117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8792466" y="4220671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8874009" y="4384282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8956077" y="4547368"/>
              <a:ext cx="405629" cy="237844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9038133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132380" y="4702095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61" y="33620"/>
                  </a:lnTo>
                  <a:lnTo>
                    <a:pt x="61498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6214436" y="4865694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5"/>
                  </a:lnTo>
                  <a:lnTo>
                    <a:pt x="44799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6295979" y="5028781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82" y="19945"/>
                  </a:lnTo>
                  <a:lnTo>
                    <a:pt x="17052" y="5918"/>
                  </a:lnTo>
                  <a:lnTo>
                    <a:pt x="31123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6378047" y="5192392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6892396" y="4702095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6974464" y="4865694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056007" y="5028781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7138075" y="5192392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7652424" y="4702095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7734492" y="4865694"/>
              <a:ext cx="569240" cy="318875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7816035" y="5028781"/>
              <a:ext cx="406154" cy="237856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7898103" y="5192392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12452" y="4702095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93995" y="4865694"/>
              <a:ext cx="569765" cy="318875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8576063" y="5028781"/>
              <a:ext cx="405629" cy="237856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8658131" y="5192392"/>
              <a:ext cx="242018" cy="156301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4"/>
          <p:cNvGrpSpPr/>
          <p:nvPr/>
        </p:nvGrpSpPr>
        <p:grpSpPr>
          <a:xfrm>
            <a:off x="6492258" y="-332193"/>
            <a:ext cx="3012935" cy="1128022"/>
            <a:chOff x="6492258" y="-179793"/>
            <a:chExt cx="3012935" cy="1128022"/>
          </a:xfrm>
        </p:grpSpPr>
        <p:sp>
          <p:nvSpPr>
            <p:cNvPr id="278" name="Google Shape;278;p4"/>
            <p:cNvSpPr/>
            <p:nvPr/>
          </p:nvSpPr>
          <p:spPr>
            <a:xfrm rot="10800000">
              <a:off x="8771805" y="547299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 rot="10800000">
              <a:off x="8853873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 rot="10800000">
              <a:off x="8935416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>
              <a:off x="9017484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>
              <a:off x="8011789" y="547299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 rot="10800000">
              <a:off x="8093845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 rot="10800000">
              <a:off x="8175388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 rot="10800000">
              <a:off x="8257456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 rot="10800000">
              <a:off x="7252286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 rot="10800000">
              <a:off x="7333829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 rot="10800000">
              <a:off x="7415372" y="383688"/>
              <a:ext cx="406154" cy="237844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 rot="10800000">
              <a:off x="7497428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 rot="10800000">
              <a:off x="6492258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 rot="10800000">
              <a:off x="6573801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 rot="10800000">
              <a:off x="6655869" y="383688"/>
              <a:ext cx="405629" cy="237844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 rot="10800000">
              <a:off x="6737412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 rot="10800000">
              <a:off x="8391791" y="65874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 rot="10800000">
              <a:off x="8473859" y="-15669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 rot="10800000">
              <a:off x="8555402" y="-97737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 rot="10800000">
              <a:off x="8637470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 rot="10800000">
              <a:off x="7632300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 rot="10800000">
              <a:off x="7713843" y="-15669"/>
              <a:ext cx="569240" cy="318875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 rot="10800000">
              <a:off x="7795386" y="-97737"/>
              <a:ext cx="406154" cy="237856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 rot="10800000">
              <a:off x="7877442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 rot="10800000">
              <a:off x="6872272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 rot="10800000">
              <a:off x="6953815" y="-15669"/>
              <a:ext cx="569765" cy="318875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 rot="10800000">
              <a:off x="7035883" y="-97737"/>
              <a:ext cx="405629" cy="237856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 rot="10800000">
              <a:off x="7117426" y="-179793"/>
              <a:ext cx="242018" cy="156301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4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4"/>
          <p:cNvSpPr txBox="1">
            <a:spLocks noGrp="1"/>
          </p:cNvSpPr>
          <p:nvPr>
            <p:ph type="body" idx="1"/>
          </p:nvPr>
        </p:nvSpPr>
        <p:spPr>
          <a:xfrm>
            <a:off x="958686" y="2008825"/>
            <a:ext cx="74898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▶"/>
              <a:defRPr/>
            </a:lvl9pPr>
          </a:lstStyle>
          <a:p>
            <a:endParaRPr/>
          </a:p>
        </p:txBody>
      </p:sp>
      <p:grpSp>
        <p:nvGrpSpPr>
          <p:cNvPr id="308" name="Google Shape;308;p4"/>
          <p:cNvGrpSpPr/>
          <p:nvPr/>
        </p:nvGrpSpPr>
        <p:grpSpPr>
          <a:xfrm>
            <a:off x="719994" y="623267"/>
            <a:ext cx="319387" cy="406165"/>
            <a:chOff x="304244" y="1858207"/>
            <a:chExt cx="319387" cy="406165"/>
          </a:xfrm>
        </p:grpSpPr>
        <p:sp>
          <p:nvSpPr>
            <p:cNvPr id="309" name="Google Shape;309;p4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3"/>
          <p:cNvSpPr txBox="1">
            <a:spLocks noGrp="1"/>
          </p:cNvSpPr>
          <p:nvPr>
            <p:ph type="subTitle" idx="1"/>
          </p:nvPr>
        </p:nvSpPr>
        <p:spPr>
          <a:xfrm>
            <a:off x="1039375" y="2313432"/>
            <a:ext cx="15087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2" name="Google Shape;642;p13"/>
          <p:cNvSpPr txBox="1">
            <a:spLocks noGrp="1"/>
          </p:cNvSpPr>
          <p:nvPr>
            <p:ph type="subTitle" idx="2"/>
          </p:nvPr>
        </p:nvSpPr>
        <p:spPr>
          <a:xfrm>
            <a:off x="1039375" y="2904680"/>
            <a:ext cx="15111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13"/>
          <p:cNvSpPr txBox="1">
            <a:spLocks noGrp="1"/>
          </p:cNvSpPr>
          <p:nvPr>
            <p:ph type="title" hasCustomPrompt="1"/>
          </p:nvPr>
        </p:nvSpPr>
        <p:spPr>
          <a:xfrm>
            <a:off x="1042416" y="1881239"/>
            <a:ext cx="1508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grpSp>
        <p:nvGrpSpPr>
          <p:cNvPr id="644" name="Google Shape;644;p13"/>
          <p:cNvGrpSpPr/>
          <p:nvPr/>
        </p:nvGrpSpPr>
        <p:grpSpPr>
          <a:xfrm>
            <a:off x="719994" y="623267"/>
            <a:ext cx="319387" cy="406165"/>
            <a:chOff x="304244" y="1858207"/>
            <a:chExt cx="319387" cy="406165"/>
          </a:xfrm>
        </p:grpSpPr>
        <p:sp>
          <p:nvSpPr>
            <p:cNvPr id="645" name="Google Shape;645;p13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7" name="Google Shape;647;p13"/>
          <p:cNvSpPr txBox="1">
            <a:spLocks noGrp="1"/>
          </p:cNvSpPr>
          <p:nvPr>
            <p:ph type="subTitle" idx="3"/>
          </p:nvPr>
        </p:nvSpPr>
        <p:spPr>
          <a:xfrm>
            <a:off x="3043217" y="2313432"/>
            <a:ext cx="15111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8" name="Google Shape;648;p13"/>
          <p:cNvSpPr txBox="1">
            <a:spLocks noGrp="1"/>
          </p:cNvSpPr>
          <p:nvPr>
            <p:ph type="subTitle" idx="4"/>
          </p:nvPr>
        </p:nvSpPr>
        <p:spPr>
          <a:xfrm>
            <a:off x="3044817" y="2904680"/>
            <a:ext cx="15111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13"/>
          <p:cNvSpPr txBox="1">
            <a:spLocks noGrp="1"/>
          </p:cNvSpPr>
          <p:nvPr>
            <p:ph type="title" idx="5" hasCustomPrompt="1"/>
          </p:nvPr>
        </p:nvSpPr>
        <p:spPr>
          <a:xfrm>
            <a:off x="3046844" y="1881239"/>
            <a:ext cx="1508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650" name="Google Shape;650;p13"/>
          <p:cNvSpPr txBox="1">
            <a:spLocks noGrp="1"/>
          </p:cNvSpPr>
          <p:nvPr>
            <p:ph type="subTitle" idx="6"/>
          </p:nvPr>
        </p:nvSpPr>
        <p:spPr>
          <a:xfrm>
            <a:off x="5049458" y="2313432"/>
            <a:ext cx="15111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1" name="Google Shape;651;p13"/>
          <p:cNvSpPr txBox="1">
            <a:spLocks noGrp="1"/>
          </p:cNvSpPr>
          <p:nvPr>
            <p:ph type="subTitle" idx="7"/>
          </p:nvPr>
        </p:nvSpPr>
        <p:spPr>
          <a:xfrm>
            <a:off x="5050258" y="2904680"/>
            <a:ext cx="15111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13"/>
          <p:cNvSpPr txBox="1">
            <a:spLocks noGrp="1"/>
          </p:cNvSpPr>
          <p:nvPr>
            <p:ph type="title" idx="8" hasCustomPrompt="1"/>
          </p:nvPr>
        </p:nvSpPr>
        <p:spPr>
          <a:xfrm>
            <a:off x="5051272" y="1881239"/>
            <a:ext cx="1508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653" name="Google Shape;653;p13"/>
          <p:cNvSpPr txBox="1">
            <a:spLocks noGrp="1"/>
          </p:cNvSpPr>
          <p:nvPr>
            <p:ph type="subTitle" idx="9"/>
          </p:nvPr>
        </p:nvSpPr>
        <p:spPr>
          <a:xfrm>
            <a:off x="7055700" y="2313432"/>
            <a:ext cx="15111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4" name="Google Shape;654;p13"/>
          <p:cNvSpPr txBox="1">
            <a:spLocks noGrp="1"/>
          </p:cNvSpPr>
          <p:nvPr>
            <p:ph type="subTitle" idx="13"/>
          </p:nvPr>
        </p:nvSpPr>
        <p:spPr>
          <a:xfrm>
            <a:off x="7055700" y="2904680"/>
            <a:ext cx="15111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13"/>
          <p:cNvSpPr txBox="1">
            <a:spLocks noGrp="1"/>
          </p:cNvSpPr>
          <p:nvPr>
            <p:ph type="title" idx="14" hasCustomPrompt="1"/>
          </p:nvPr>
        </p:nvSpPr>
        <p:spPr>
          <a:xfrm>
            <a:off x="7055700" y="1881239"/>
            <a:ext cx="1508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grpSp>
        <p:nvGrpSpPr>
          <p:cNvPr id="656" name="Google Shape;656;p13"/>
          <p:cNvGrpSpPr/>
          <p:nvPr/>
        </p:nvGrpSpPr>
        <p:grpSpPr>
          <a:xfrm>
            <a:off x="6492258" y="-332193"/>
            <a:ext cx="3012935" cy="1128022"/>
            <a:chOff x="6492258" y="-179793"/>
            <a:chExt cx="3012935" cy="1128022"/>
          </a:xfrm>
        </p:grpSpPr>
        <p:sp>
          <p:nvSpPr>
            <p:cNvPr id="657" name="Google Shape;657;p13"/>
            <p:cNvSpPr/>
            <p:nvPr/>
          </p:nvSpPr>
          <p:spPr>
            <a:xfrm rot="10800000">
              <a:off x="8771805" y="547299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 rot="10800000">
              <a:off x="8853873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 rot="10800000">
              <a:off x="8935416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3"/>
            <p:cNvSpPr/>
            <p:nvPr/>
          </p:nvSpPr>
          <p:spPr>
            <a:xfrm rot="10800000">
              <a:off x="9017484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3"/>
            <p:cNvSpPr/>
            <p:nvPr/>
          </p:nvSpPr>
          <p:spPr>
            <a:xfrm rot="10800000">
              <a:off x="8011789" y="547299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3"/>
            <p:cNvSpPr/>
            <p:nvPr/>
          </p:nvSpPr>
          <p:spPr>
            <a:xfrm rot="10800000">
              <a:off x="8093845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3"/>
            <p:cNvSpPr/>
            <p:nvPr/>
          </p:nvSpPr>
          <p:spPr>
            <a:xfrm rot="10800000">
              <a:off x="8175388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3"/>
            <p:cNvSpPr/>
            <p:nvPr/>
          </p:nvSpPr>
          <p:spPr>
            <a:xfrm rot="10800000">
              <a:off x="8257456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3"/>
            <p:cNvSpPr/>
            <p:nvPr/>
          </p:nvSpPr>
          <p:spPr>
            <a:xfrm rot="10800000">
              <a:off x="7252286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3"/>
            <p:cNvSpPr/>
            <p:nvPr/>
          </p:nvSpPr>
          <p:spPr>
            <a:xfrm rot="10800000">
              <a:off x="7333829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3"/>
            <p:cNvSpPr/>
            <p:nvPr/>
          </p:nvSpPr>
          <p:spPr>
            <a:xfrm rot="10800000">
              <a:off x="7415372" y="383688"/>
              <a:ext cx="406154" cy="237844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3"/>
            <p:cNvSpPr/>
            <p:nvPr/>
          </p:nvSpPr>
          <p:spPr>
            <a:xfrm rot="10800000">
              <a:off x="7497428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3"/>
            <p:cNvSpPr/>
            <p:nvPr/>
          </p:nvSpPr>
          <p:spPr>
            <a:xfrm rot="10800000">
              <a:off x="6492258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3"/>
            <p:cNvSpPr/>
            <p:nvPr/>
          </p:nvSpPr>
          <p:spPr>
            <a:xfrm rot="10800000">
              <a:off x="6573801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3"/>
            <p:cNvSpPr/>
            <p:nvPr/>
          </p:nvSpPr>
          <p:spPr>
            <a:xfrm rot="10800000">
              <a:off x="6655869" y="383688"/>
              <a:ext cx="405629" cy="237844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 rot="10800000">
              <a:off x="6737412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 rot="10800000">
              <a:off x="8391791" y="65874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 rot="10800000">
              <a:off x="8473859" y="-15669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 rot="10800000">
              <a:off x="8555402" y="-97737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 rot="10800000">
              <a:off x="8637470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 rot="10800000">
              <a:off x="7632300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 rot="10800000">
              <a:off x="7713843" y="-15669"/>
              <a:ext cx="569240" cy="318875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 rot="10800000">
              <a:off x="7795386" y="-97737"/>
              <a:ext cx="406154" cy="237856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 rot="10800000">
              <a:off x="7877442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 rot="10800000">
              <a:off x="6872272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 rot="10800000">
              <a:off x="6953815" y="-15669"/>
              <a:ext cx="569765" cy="318875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 rot="10800000">
              <a:off x="7035883" y="-97737"/>
              <a:ext cx="405629" cy="237856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 rot="10800000">
              <a:off x="7117426" y="-179793"/>
              <a:ext cx="242018" cy="156301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13"/>
          <p:cNvSpPr txBox="1">
            <a:spLocks noGrp="1"/>
          </p:cNvSpPr>
          <p:nvPr>
            <p:ph type="title" idx="15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">
    <p:bg>
      <p:bgPr>
        <a:solidFill>
          <a:schemeClr val="dk2"/>
        </a:soli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oogle Shape;731;p15"/>
          <p:cNvGrpSpPr/>
          <p:nvPr/>
        </p:nvGrpSpPr>
        <p:grpSpPr>
          <a:xfrm>
            <a:off x="4571961" y="623267"/>
            <a:ext cx="319387" cy="406165"/>
            <a:chOff x="304244" y="1858207"/>
            <a:chExt cx="319387" cy="406165"/>
          </a:xfrm>
        </p:grpSpPr>
        <p:sp>
          <p:nvSpPr>
            <p:cNvPr id="732" name="Google Shape;732;p15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15"/>
          <p:cNvSpPr txBox="1">
            <a:spLocks noGrp="1"/>
          </p:cNvSpPr>
          <p:nvPr>
            <p:ph type="title"/>
          </p:nvPr>
        </p:nvSpPr>
        <p:spPr>
          <a:xfrm>
            <a:off x="4894395" y="539500"/>
            <a:ext cx="3532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5" name="Google Shape;735;p15"/>
          <p:cNvSpPr txBox="1">
            <a:spLocks noGrp="1"/>
          </p:cNvSpPr>
          <p:nvPr>
            <p:ph type="subTitle" idx="1"/>
          </p:nvPr>
        </p:nvSpPr>
        <p:spPr>
          <a:xfrm>
            <a:off x="4891350" y="1561800"/>
            <a:ext cx="35325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15"/>
          <p:cNvSpPr txBox="1">
            <a:spLocks noGrp="1"/>
          </p:cNvSpPr>
          <p:nvPr>
            <p:ph type="subTitle" idx="2"/>
          </p:nvPr>
        </p:nvSpPr>
        <p:spPr>
          <a:xfrm>
            <a:off x="4891350" y="2688121"/>
            <a:ext cx="35325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37" name="Google Shape;737;p15"/>
          <p:cNvSpPr txBox="1">
            <a:spLocks noGrp="1"/>
          </p:cNvSpPr>
          <p:nvPr>
            <p:ph type="subTitle" idx="3"/>
          </p:nvPr>
        </p:nvSpPr>
        <p:spPr>
          <a:xfrm>
            <a:off x="4891350" y="3814443"/>
            <a:ext cx="35325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6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0" name="Google Shape;740;p16"/>
          <p:cNvGrpSpPr/>
          <p:nvPr/>
        </p:nvGrpSpPr>
        <p:grpSpPr>
          <a:xfrm>
            <a:off x="719994" y="623267"/>
            <a:ext cx="319387" cy="406165"/>
            <a:chOff x="304244" y="1858207"/>
            <a:chExt cx="319387" cy="406165"/>
          </a:xfrm>
        </p:grpSpPr>
        <p:sp>
          <p:nvSpPr>
            <p:cNvPr id="741" name="Google Shape;741;p16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16"/>
          <p:cNvGrpSpPr/>
          <p:nvPr/>
        </p:nvGrpSpPr>
        <p:grpSpPr>
          <a:xfrm rot="10800000">
            <a:off x="6505498" y="4354732"/>
            <a:ext cx="3012935" cy="1128022"/>
            <a:chOff x="6492258" y="-179793"/>
            <a:chExt cx="3012935" cy="1128022"/>
          </a:xfrm>
        </p:grpSpPr>
        <p:sp>
          <p:nvSpPr>
            <p:cNvPr id="744" name="Google Shape;744;p16"/>
            <p:cNvSpPr/>
            <p:nvPr/>
          </p:nvSpPr>
          <p:spPr>
            <a:xfrm rot="10800000">
              <a:off x="8771805" y="547299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 rot="10800000">
              <a:off x="8853873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 rot="10800000">
              <a:off x="8935416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 rot="10800000">
              <a:off x="9017484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 rot="10800000">
              <a:off x="8011789" y="547299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 rot="10800000">
              <a:off x="8093845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 rot="10800000">
              <a:off x="8175388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 rot="10800000">
              <a:off x="8257456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 rot="10800000">
              <a:off x="7252286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 rot="10800000">
              <a:off x="7333829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 rot="10800000">
              <a:off x="7415372" y="383688"/>
              <a:ext cx="406154" cy="237844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 rot="10800000">
              <a:off x="7497428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 rot="10800000">
              <a:off x="6492258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 rot="10800000">
              <a:off x="6573801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 rot="10800000">
              <a:off x="6655869" y="383688"/>
              <a:ext cx="405629" cy="237844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 rot="10800000">
              <a:off x="6737412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 rot="10800000">
              <a:off x="8391791" y="65874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 rot="10800000">
              <a:off x="8473859" y="-15669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 rot="10800000">
              <a:off x="8555402" y="-97737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 rot="10800000">
              <a:off x="8637470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 rot="10800000">
              <a:off x="7632300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 rot="10800000">
              <a:off x="7713843" y="-15669"/>
              <a:ext cx="569240" cy="318875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 rot="10800000">
              <a:off x="7795386" y="-97737"/>
              <a:ext cx="406154" cy="237856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 rot="10800000">
              <a:off x="7877442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 rot="10800000">
              <a:off x="6872272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 rot="10800000">
              <a:off x="6953815" y="-15669"/>
              <a:ext cx="569765" cy="318875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 rot="10800000">
              <a:off x="7035883" y="-97737"/>
              <a:ext cx="405629" cy="237856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 rot="10800000">
              <a:off x="7117426" y="-179793"/>
              <a:ext cx="242018" cy="156301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3"/>
          <p:cNvSpPr txBox="1">
            <a:spLocks noGrp="1"/>
          </p:cNvSpPr>
          <p:nvPr>
            <p:ph type="title"/>
          </p:nvPr>
        </p:nvSpPr>
        <p:spPr>
          <a:xfrm>
            <a:off x="896092" y="1938525"/>
            <a:ext cx="7613700" cy="9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47" name="Google Shape;1047;p23"/>
          <p:cNvSpPr txBox="1"/>
          <p:nvPr/>
        </p:nvSpPr>
        <p:spPr>
          <a:xfrm>
            <a:off x="5689950" y="2026016"/>
            <a:ext cx="28197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20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200" b="1">
                <a:solidFill>
                  <a:schemeClr val="accent4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/>
              </a:rPr>
              <a:t>Slidesgo</a:t>
            </a:r>
            <a:r>
              <a:rPr lang="en" sz="120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lang="en" sz="1200" b="1">
                <a:solidFill>
                  <a:schemeClr val="accent4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/>
              </a:rPr>
              <a:t>Flaticon</a:t>
            </a:r>
            <a:r>
              <a:rPr lang="en" sz="120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1200" b="1">
                <a:solidFill>
                  <a:schemeClr val="accent4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/>
              </a:rPr>
              <a:t>Freepik</a:t>
            </a:r>
            <a:endParaRPr sz="1200">
              <a:solidFill>
                <a:schemeClr val="accent4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48" name="Google Shape;1048;p23"/>
          <p:cNvSpPr txBox="1">
            <a:spLocks noGrp="1"/>
          </p:cNvSpPr>
          <p:nvPr>
            <p:ph type="subTitle" idx="1"/>
          </p:nvPr>
        </p:nvSpPr>
        <p:spPr>
          <a:xfrm>
            <a:off x="1035659" y="3154680"/>
            <a:ext cx="25695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9" name="Google Shape;1049;p23"/>
          <p:cNvSpPr txBox="1">
            <a:spLocks noGrp="1"/>
          </p:cNvSpPr>
          <p:nvPr>
            <p:ph type="subTitle" idx="2"/>
          </p:nvPr>
        </p:nvSpPr>
        <p:spPr>
          <a:xfrm>
            <a:off x="1035650" y="3767328"/>
            <a:ext cx="2569500" cy="7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50" name="Google Shape;1050;p23"/>
          <p:cNvGrpSpPr/>
          <p:nvPr/>
        </p:nvGrpSpPr>
        <p:grpSpPr>
          <a:xfrm>
            <a:off x="4040771" y="3860508"/>
            <a:ext cx="5735272" cy="1906758"/>
            <a:chOff x="-1163262" y="3803477"/>
            <a:chExt cx="5735272" cy="1906758"/>
          </a:xfrm>
        </p:grpSpPr>
        <p:sp>
          <p:nvSpPr>
            <p:cNvPr id="1051" name="Google Shape;1051;p23"/>
            <p:cNvSpPr/>
            <p:nvPr/>
          </p:nvSpPr>
          <p:spPr>
            <a:xfrm>
              <a:off x="-520923" y="3803477"/>
              <a:ext cx="1239686" cy="67771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-382199" y="4080037"/>
              <a:ext cx="962238" cy="538991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-244362" y="4355711"/>
              <a:ext cx="686564" cy="402041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-105638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763795" y="3803477"/>
              <a:ext cx="1239666" cy="67771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3"/>
            <p:cNvSpPr/>
            <p:nvPr/>
          </p:nvSpPr>
          <p:spPr>
            <a:xfrm>
              <a:off x="902519" y="4080037"/>
              <a:ext cx="962238" cy="538991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1040356" y="4355711"/>
              <a:ext cx="686564" cy="402041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1179080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2048514" y="3803477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2186351" y="4080037"/>
              <a:ext cx="963105" cy="538991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2325074" y="4355711"/>
              <a:ext cx="686544" cy="402041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2463798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3333232" y="3803477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3"/>
            <p:cNvSpPr/>
            <p:nvPr/>
          </p:nvSpPr>
          <p:spPr>
            <a:xfrm>
              <a:off x="3471069" y="4080037"/>
              <a:ext cx="963105" cy="538991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3"/>
            <p:cNvSpPr/>
            <p:nvPr/>
          </p:nvSpPr>
          <p:spPr>
            <a:xfrm>
              <a:off x="3609793" y="4355711"/>
              <a:ext cx="685657" cy="402041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3"/>
            <p:cNvSpPr/>
            <p:nvPr/>
          </p:nvSpPr>
          <p:spPr>
            <a:xfrm>
              <a:off x="3748496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3"/>
            <p:cNvSpPr/>
            <p:nvPr/>
          </p:nvSpPr>
          <p:spPr>
            <a:xfrm>
              <a:off x="-1163262" y="4617255"/>
              <a:ext cx="1239666" cy="67771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61" y="33620"/>
                  </a:lnTo>
                  <a:lnTo>
                    <a:pt x="61498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3"/>
            <p:cNvSpPr/>
            <p:nvPr/>
          </p:nvSpPr>
          <p:spPr>
            <a:xfrm>
              <a:off x="-1024558" y="4893796"/>
              <a:ext cx="962238" cy="539012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5"/>
                  </a:lnTo>
                  <a:lnTo>
                    <a:pt x="44799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3"/>
            <p:cNvSpPr/>
            <p:nvPr/>
          </p:nvSpPr>
          <p:spPr>
            <a:xfrm>
              <a:off x="-886721" y="5169470"/>
              <a:ext cx="686564" cy="402061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82" y="19945"/>
                  </a:lnTo>
                  <a:lnTo>
                    <a:pt x="17052" y="5918"/>
                  </a:lnTo>
                  <a:lnTo>
                    <a:pt x="31123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3"/>
            <p:cNvSpPr/>
            <p:nvPr/>
          </p:nvSpPr>
          <p:spPr>
            <a:xfrm>
              <a:off x="-747997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3"/>
            <p:cNvSpPr/>
            <p:nvPr/>
          </p:nvSpPr>
          <p:spPr>
            <a:xfrm>
              <a:off x="121436" y="4617255"/>
              <a:ext cx="1239686" cy="67771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260160" y="4893796"/>
              <a:ext cx="962238" cy="539012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3"/>
            <p:cNvSpPr/>
            <p:nvPr/>
          </p:nvSpPr>
          <p:spPr>
            <a:xfrm>
              <a:off x="397997" y="5169470"/>
              <a:ext cx="686564" cy="402061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536721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1406154" y="4617255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1544878" y="4893796"/>
              <a:ext cx="962218" cy="539012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1682715" y="5169470"/>
              <a:ext cx="686544" cy="402061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1821439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2690873" y="4617255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2828710" y="4893796"/>
              <a:ext cx="963105" cy="539012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2967433" y="5169470"/>
              <a:ext cx="685657" cy="402061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106157" y="5446031"/>
              <a:ext cx="409096" cy="264204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23"/>
          <p:cNvGrpSpPr/>
          <p:nvPr/>
        </p:nvGrpSpPr>
        <p:grpSpPr>
          <a:xfrm>
            <a:off x="-632044" y="-623767"/>
            <a:ext cx="4450554" cy="1906758"/>
            <a:chOff x="903059" y="-690454"/>
            <a:chExt cx="4450554" cy="1906758"/>
          </a:xfrm>
        </p:grpSpPr>
        <p:sp>
          <p:nvSpPr>
            <p:cNvPr id="1084" name="Google Shape;1084;p23"/>
            <p:cNvSpPr/>
            <p:nvPr/>
          </p:nvSpPr>
          <p:spPr>
            <a:xfrm rot="10800000">
              <a:off x="3471588" y="538589"/>
              <a:ext cx="1239686" cy="67771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 rot="10800000">
              <a:off x="3610312" y="400752"/>
              <a:ext cx="962238" cy="538991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 rot="10800000">
              <a:off x="3748149" y="262028"/>
              <a:ext cx="686564" cy="402041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 rot="10800000">
              <a:off x="3886873" y="123304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 rot="10800000">
              <a:off x="2186890" y="538589"/>
              <a:ext cx="1239666" cy="67771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 rot="10800000">
              <a:off x="2325594" y="400752"/>
              <a:ext cx="962238" cy="538991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3"/>
            <p:cNvSpPr/>
            <p:nvPr/>
          </p:nvSpPr>
          <p:spPr>
            <a:xfrm rot="10800000">
              <a:off x="2463431" y="262028"/>
              <a:ext cx="686564" cy="402041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3"/>
            <p:cNvSpPr/>
            <p:nvPr/>
          </p:nvSpPr>
          <p:spPr>
            <a:xfrm rot="10800000">
              <a:off x="2602155" y="123304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3"/>
            <p:cNvSpPr/>
            <p:nvPr/>
          </p:nvSpPr>
          <p:spPr>
            <a:xfrm rot="10800000">
              <a:off x="903059" y="538589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3"/>
            <p:cNvSpPr/>
            <p:nvPr/>
          </p:nvSpPr>
          <p:spPr>
            <a:xfrm rot="10800000">
              <a:off x="1040896" y="400752"/>
              <a:ext cx="963105" cy="538991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3"/>
            <p:cNvSpPr/>
            <p:nvPr/>
          </p:nvSpPr>
          <p:spPr>
            <a:xfrm rot="10800000">
              <a:off x="1178733" y="262028"/>
              <a:ext cx="686544" cy="402041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3"/>
            <p:cNvSpPr/>
            <p:nvPr/>
          </p:nvSpPr>
          <p:spPr>
            <a:xfrm rot="10800000">
              <a:off x="1317437" y="123304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3"/>
            <p:cNvSpPr/>
            <p:nvPr/>
          </p:nvSpPr>
          <p:spPr>
            <a:xfrm rot="10800000">
              <a:off x="4113947" y="-275190"/>
              <a:ext cx="1239666" cy="67771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61" y="33620"/>
                  </a:lnTo>
                  <a:lnTo>
                    <a:pt x="61498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3"/>
            <p:cNvSpPr/>
            <p:nvPr/>
          </p:nvSpPr>
          <p:spPr>
            <a:xfrm rot="10800000">
              <a:off x="4252671" y="-413027"/>
              <a:ext cx="962238" cy="539012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5"/>
                  </a:lnTo>
                  <a:lnTo>
                    <a:pt x="44799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3"/>
            <p:cNvSpPr/>
            <p:nvPr/>
          </p:nvSpPr>
          <p:spPr>
            <a:xfrm rot="10800000">
              <a:off x="4390508" y="-551750"/>
              <a:ext cx="686564" cy="402061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82" y="19945"/>
                  </a:lnTo>
                  <a:lnTo>
                    <a:pt x="17052" y="5918"/>
                  </a:lnTo>
                  <a:lnTo>
                    <a:pt x="31123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3"/>
            <p:cNvSpPr/>
            <p:nvPr/>
          </p:nvSpPr>
          <p:spPr>
            <a:xfrm rot="10800000">
              <a:off x="4529232" y="-690454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3"/>
            <p:cNvSpPr/>
            <p:nvPr/>
          </p:nvSpPr>
          <p:spPr>
            <a:xfrm rot="10800000">
              <a:off x="2829229" y="-275190"/>
              <a:ext cx="1239686" cy="67771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3"/>
            <p:cNvSpPr/>
            <p:nvPr/>
          </p:nvSpPr>
          <p:spPr>
            <a:xfrm rot="10800000">
              <a:off x="2967953" y="-413027"/>
              <a:ext cx="962238" cy="539012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3"/>
            <p:cNvSpPr/>
            <p:nvPr/>
          </p:nvSpPr>
          <p:spPr>
            <a:xfrm rot="10800000">
              <a:off x="3105790" y="-551750"/>
              <a:ext cx="686564" cy="402061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3"/>
            <p:cNvSpPr/>
            <p:nvPr/>
          </p:nvSpPr>
          <p:spPr>
            <a:xfrm rot="10800000">
              <a:off x="3244514" y="-690454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3"/>
            <p:cNvSpPr/>
            <p:nvPr/>
          </p:nvSpPr>
          <p:spPr>
            <a:xfrm rot="10800000">
              <a:off x="1545418" y="-275190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3"/>
            <p:cNvSpPr/>
            <p:nvPr/>
          </p:nvSpPr>
          <p:spPr>
            <a:xfrm rot="10800000">
              <a:off x="1683255" y="-413027"/>
              <a:ext cx="962218" cy="539012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3"/>
            <p:cNvSpPr/>
            <p:nvPr/>
          </p:nvSpPr>
          <p:spPr>
            <a:xfrm rot="10800000">
              <a:off x="1821092" y="-551750"/>
              <a:ext cx="686544" cy="402061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3"/>
            <p:cNvSpPr/>
            <p:nvPr/>
          </p:nvSpPr>
          <p:spPr>
            <a:xfrm rot="10800000">
              <a:off x="1959796" y="-690454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bg>
      <p:bgPr>
        <a:solidFill>
          <a:schemeClr val="accent2"/>
        </a:solidFill>
        <a:effectLst/>
      </p:bgPr>
    </p:bg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oogle Shape;1114;p25"/>
          <p:cNvGrpSpPr/>
          <p:nvPr/>
        </p:nvGrpSpPr>
        <p:grpSpPr>
          <a:xfrm rot="10800000" flipH="1">
            <a:off x="4025157" y="-721650"/>
            <a:ext cx="5735272" cy="1906758"/>
            <a:chOff x="-1163262" y="3803477"/>
            <a:chExt cx="5735272" cy="1906758"/>
          </a:xfrm>
        </p:grpSpPr>
        <p:sp>
          <p:nvSpPr>
            <p:cNvPr id="1115" name="Google Shape;1115;p25"/>
            <p:cNvSpPr/>
            <p:nvPr/>
          </p:nvSpPr>
          <p:spPr>
            <a:xfrm>
              <a:off x="-520923" y="3803477"/>
              <a:ext cx="1239686" cy="67771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-382199" y="4080037"/>
              <a:ext cx="962238" cy="538991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-244362" y="4355711"/>
              <a:ext cx="686564" cy="402041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-105638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763795" y="3803477"/>
              <a:ext cx="1239666" cy="67771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902519" y="4080037"/>
              <a:ext cx="962238" cy="538991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1040356" y="4355711"/>
              <a:ext cx="686564" cy="402041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1179080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2048514" y="3803477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2186351" y="4080037"/>
              <a:ext cx="963105" cy="538991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2325074" y="4355711"/>
              <a:ext cx="686544" cy="402041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2463798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3333232" y="3803477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3471069" y="4080037"/>
              <a:ext cx="963105" cy="538991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3609793" y="4355711"/>
              <a:ext cx="685657" cy="402041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5"/>
            <p:cNvSpPr/>
            <p:nvPr/>
          </p:nvSpPr>
          <p:spPr>
            <a:xfrm>
              <a:off x="3748496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5"/>
            <p:cNvSpPr/>
            <p:nvPr/>
          </p:nvSpPr>
          <p:spPr>
            <a:xfrm>
              <a:off x="-1163262" y="4617255"/>
              <a:ext cx="1239666" cy="67771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61" y="33620"/>
                  </a:lnTo>
                  <a:lnTo>
                    <a:pt x="61498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5"/>
            <p:cNvSpPr/>
            <p:nvPr/>
          </p:nvSpPr>
          <p:spPr>
            <a:xfrm>
              <a:off x="-1024558" y="4893796"/>
              <a:ext cx="962238" cy="539012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5"/>
                  </a:lnTo>
                  <a:lnTo>
                    <a:pt x="44799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5"/>
            <p:cNvSpPr/>
            <p:nvPr/>
          </p:nvSpPr>
          <p:spPr>
            <a:xfrm>
              <a:off x="-886721" y="5169470"/>
              <a:ext cx="686564" cy="402061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82" y="19945"/>
                  </a:lnTo>
                  <a:lnTo>
                    <a:pt x="17052" y="5918"/>
                  </a:lnTo>
                  <a:lnTo>
                    <a:pt x="31123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-747997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5"/>
            <p:cNvSpPr/>
            <p:nvPr/>
          </p:nvSpPr>
          <p:spPr>
            <a:xfrm>
              <a:off x="121436" y="4617255"/>
              <a:ext cx="1239686" cy="67771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5"/>
            <p:cNvSpPr/>
            <p:nvPr/>
          </p:nvSpPr>
          <p:spPr>
            <a:xfrm>
              <a:off x="260160" y="4893796"/>
              <a:ext cx="962238" cy="539012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397997" y="5169470"/>
              <a:ext cx="686564" cy="402061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536721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1406154" y="4617255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5"/>
            <p:cNvSpPr/>
            <p:nvPr/>
          </p:nvSpPr>
          <p:spPr>
            <a:xfrm>
              <a:off x="1544878" y="4893796"/>
              <a:ext cx="962218" cy="539012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5"/>
            <p:cNvSpPr/>
            <p:nvPr/>
          </p:nvSpPr>
          <p:spPr>
            <a:xfrm>
              <a:off x="1682715" y="5169470"/>
              <a:ext cx="686544" cy="402061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1821439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2690873" y="4617255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2828710" y="4893796"/>
              <a:ext cx="963105" cy="539012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2967433" y="5169470"/>
              <a:ext cx="685657" cy="402061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3106157" y="5446031"/>
              <a:ext cx="409096" cy="264204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rgbClr val="77BABC">
                <a:alpha val="4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bg>
      <p:bgPr>
        <a:solidFill>
          <a:schemeClr val="dk2"/>
        </a:solidFill>
        <a:effectLst/>
      </p:bgPr>
    </p:bg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8" name="Google Shape;1148;p26"/>
          <p:cNvGrpSpPr/>
          <p:nvPr/>
        </p:nvGrpSpPr>
        <p:grpSpPr>
          <a:xfrm>
            <a:off x="-1262588" y="3955396"/>
            <a:ext cx="5735272" cy="1906758"/>
            <a:chOff x="-1163262" y="3803477"/>
            <a:chExt cx="5735272" cy="1906758"/>
          </a:xfrm>
        </p:grpSpPr>
        <p:sp>
          <p:nvSpPr>
            <p:cNvPr id="1149" name="Google Shape;1149;p26"/>
            <p:cNvSpPr/>
            <p:nvPr/>
          </p:nvSpPr>
          <p:spPr>
            <a:xfrm>
              <a:off x="-520923" y="3803477"/>
              <a:ext cx="1239686" cy="67771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-382199" y="4080037"/>
              <a:ext cx="962238" cy="538991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-244362" y="4355711"/>
              <a:ext cx="686564" cy="402041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-105638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763795" y="3803477"/>
              <a:ext cx="1239666" cy="67771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902519" y="4080037"/>
              <a:ext cx="962238" cy="538991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1040356" y="4355711"/>
              <a:ext cx="686564" cy="402041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1179080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2048514" y="3803477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2186351" y="4080037"/>
              <a:ext cx="963105" cy="538991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2325074" y="4355711"/>
              <a:ext cx="686544" cy="402041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2463798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3333232" y="3803477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3471069" y="4080037"/>
              <a:ext cx="963105" cy="538991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3609793" y="4355711"/>
              <a:ext cx="685657" cy="402041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3748496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-1163262" y="4617255"/>
              <a:ext cx="1239666" cy="67771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61" y="33620"/>
                  </a:lnTo>
                  <a:lnTo>
                    <a:pt x="61498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-1024558" y="4893796"/>
              <a:ext cx="962238" cy="539012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5"/>
                  </a:lnTo>
                  <a:lnTo>
                    <a:pt x="44799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-886721" y="5169470"/>
              <a:ext cx="686564" cy="402061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82" y="19945"/>
                  </a:lnTo>
                  <a:lnTo>
                    <a:pt x="17052" y="5918"/>
                  </a:lnTo>
                  <a:lnTo>
                    <a:pt x="31123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-747997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121436" y="4617255"/>
              <a:ext cx="1239686" cy="67771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260160" y="4893796"/>
              <a:ext cx="962238" cy="539012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397997" y="5169470"/>
              <a:ext cx="686564" cy="402061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536721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1406154" y="4617255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1544878" y="4893796"/>
              <a:ext cx="962218" cy="539012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1682715" y="5169470"/>
              <a:ext cx="686544" cy="402061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1821439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2690873" y="4617255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2828710" y="4893796"/>
              <a:ext cx="963105" cy="539012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2967433" y="5169470"/>
              <a:ext cx="685657" cy="402061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3106157" y="5446031"/>
              <a:ext cx="409096" cy="264204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Work Sans Regular"/>
              <a:buNone/>
              <a:defRPr sz="2800">
                <a:solidFill>
                  <a:schemeClr val="accent4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Work Sans"/>
              <a:buChar char="●"/>
              <a:defRPr sz="180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○"/>
              <a:defRPr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■"/>
              <a:defRPr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●"/>
              <a:defRPr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○"/>
              <a:defRPr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■"/>
              <a:defRPr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●"/>
              <a:defRPr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○"/>
              <a:defRPr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Work Sans"/>
              <a:buChar char="■"/>
              <a:defRPr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61" r:id="rId5"/>
    <p:sldLayoutId id="2147483662" r:id="rId6"/>
    <p:sldLayoutId id="2147483669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45" name="Google Shape;1345;p3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hyperlink" Target="https://opencv.org/" TargetMode="External"/><Relationship Id="rId4" Type="http://schemas.openxmlformats.org/officeDocument/2006/relationships/hyperlink" Target="http://bias.csr.unibo.it/fvc2002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tif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as.csr.unibo.it/fvc2002/download.as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towardsdatascience.com/understanding-auc-roc-curve-68b2303cc9c5" TargetMode="External"/><Relationship Id="rId4" Type="http://schemas.openxmlformats.org/officeDocument/2006/relationships/hyperlink" Target="https://github.com/mountzouri/fingerprint-recognitio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hyperlink" Target="https://www.biometricsinstitute.org/what-is-biometrics/types-of-biometrics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www.biometricupdate.com/201910/new-approaches-and-technologies-to-fulfil-the-online-security-promise-of-biometrics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yurpahwa.com/2018/06/identification-authentication.html" TargetMode="External"/><Relationship Id="rId5" Type="http://schemas.openxmlformats.org/officeDocument/2006/relationships/hyperlink" Target="https://www.indiamart.com/proddetail/profile-verification-certificate-from-iso-certified-company-21718059833.html" TargetMode="Externa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2287;p60">
            <a:extLst>
              <a:ext uri="{FF2B5EF4-FFF2-40B4-BE49-F238E27FC236}">
                <a16:creationId xmlns:a16="http://schemas.microsoft.com/office/drawing/2014/main" id="{DB491BC7-24AF-4C93-97E4-3875032FFECE}"/>
              </a:ext>
            </a:extLst>
          </p:cNvPr>
          <p:cNvGrpSpPr/>
          <p:nvPr/>
        </p:nvGrpSpPr>
        <p:grpSpPr>
          <a:xfrm rot="16200000">
            <a:off x="-1970908" y="1962402"/>
            <a:ext cx="5177422" cy="1235604"/>
            <a:chOff x="5923499" y="3363820"/>
            <a:chExt cx="1813675" cy="1235604"/>
          </a:xfrm>
        </p:grpSpPr>
        <p:sp>
          <p:nvSpPr>
            <p:cNvPr id="175" name="Google Shape;2288;p60">
              <a:extLst>
                <a:ext uri="{FF2B5EF4-FFF2-40B4-BE49-F238E27FC236}">
                  <a16:creationId xmlns:a16="http://schemas.microsoft.com/office/drawing/2014/main" id="{1D9434E5-72D2-44BA-BA6F-2155030443F8}"/>
                </a:ext>
              </a:extLst>
            </p:cNvPr>
            <p:cNvSpPr/>
            <p:nvPr/>
          </p:nvSpPr>
          <p:spPr>
            <a:xfrm>
              <a:off x="5923499" y="4113420"/>
              <a:ext cx="1813675" cy="32852"/>
            </a:xfrm>
            <a:custGeom>
              <a:avLst/>
              <a:gdLst/>
              <a:ahLst/>
              <a:cxnLst/>
              <a:rect l="l" t="t" r="r" b="b"/>
              <a:pathLst>
                <a:path w="81596" h="1478" extrusionOk="0">
                  <a:moveTo>
                    <a:pt x="0" y="1"/>
                  </a:moveTo>
                  <a:lnTo>
                    <a:pt x="0" y="1478"/>
                  </a:lnTo>
                  <a:lnTo>
                    <a:pt x="81595" y="1478"/>
                  </a:lnTo>
                  <a:lnTo>
                    <a:pt x="815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289;p60">
              <a:extLst>
                <a:ext uri="{FF2B5EF4-FFF2-40B4-BE49-F238E27FC236}">
                  <a16:creationId xmlns:a16="http://schemas.microsoft.com/office/drawing/2014/main" id="{8FE79358-2D09-4EF5-B58F-7669189F8ADE}"/>
                </a:ext>
              </a:extLst>
            </p:cNvPr>
            <p:cNvSpPr/>
            <p:nvPr/>
          </p:nvSpPr>
          <p:spPr>
            <a:xfrm>
              <a:off x="5923499" y="4043559"/>
              <a:ext cx="1813675" cy="32830"/>
            </a:xfrm>
            <a:custGeom>
              <a:avLst/>
              <a:gdLst/>
              <a:ahLst/>
              <a:cxnLst/>
              <a:rect l="l" t="t" r="r" b="b"/>
              <a:pathLst>
                <a:path w="81596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81595" y="1477"/>
                  </a:lnTo>
                  <a:lnTo>
                    <a:pt x="815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290;p60">
              <a:extLst>
                <a:ext uri="{FF2B5EF4-FFF2-40B4-BE49-F238E27FC236}">
                  <a16:creationId xmlns:a16="http://schemas.microsoft.com/office/drawing/2014/main" id="{8F2836D2-2BD5-4867-9A87-F12DA28B1532}"/>
                </a:ext>
              </a:extLst>
            </p:cNvPr>
            <p:cNvSpPr/>
            <p:nvPr/>
          </p:nvSpPr>
          <p:spPr>
            <a:xfrm>
              <a:off x="5923499" y="4340007"/>
              <a:ext cx="1813675" cy="32830"/>
            </a:xfrm>
            <a:custGeom>
              <a:avLst/>
              <a:gdLst/>
              <a:ahLst/>
              <a:cxnLst/>
              <a:rect l="l" t="t" r="r" b="b"/>
              <a:pathLst>
                <a:path w="81596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81595" y="1477"/>
                  </a:lnTo>
                  <a:lnTo>
                    <a:pt x="815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291;p60">
              <a:extLst>
                <a:ext uri="{FF2B5EF4-FFF2-40B4-BE49-F238E27FC236}">
                  <a16:creationId xmlns:a16="http://schemas.microsoft.com/office/drawing/2014/main" id="{8E1C6059-228F-45A9-A15D-60E34DDE0D6B}"/>
                </a:ext>
              </a:extLst>
            </p:cNvPr>
            <p:cNvSpPr/>
            <p:nvPr/>
          </p:nvSpPr>
          <p:spPr>
            <a:xfrm>
              <a:off x="5923499" y="4270124"/>
              <a:ext cx="1813675" cy="32852"/>
            </a:xfrm>
            <a:custGeom>
              <a:avLst/>
              <a:gdLst/>
              <a:ahLst/>
              <a:cxnLst/>
              <a:rect l="l" t="t" r="r" b="b"/>
              <a:pathLst>
                <a:path w="81596" h="1478" extrusionOk="0">
                  <a:moveTo>
                    <a:pt x="0" y="1"/>
                  </a:moveTo>
                  <a:lnTo>
                    <a:pt x="0" y="1477"/>
                  </a:lnTo>
                  <a:lnTo>
                    <a:pt x="81595" y="1477"/>
                  </a:lnTo>
                  <a:lnTo>
                    <a:pt x="815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292;p60">
              <a:extLst>
                <a:ext uri="{FF2B5EF4-FFF2-40B4-BE49-F238E27FC236}">
                  <a16:creationId xmlns:a16="http://schemas.microsoft.com/office/drawing/2014/main" id="{91AD152E-4598-4A85-BDAA-52B4373298D1}"/>
                </a:ext>
              </a:extLst>
            </p:cNvPr>
            <p:cNvSpPr/>
            <p:nvPr/>
          </p:nvSpPr>
          <p:spPr>
            <a:xfrm>
              <a:off x="5923499" y="3432659"/>
              <a:ext cx="1813675" cy="33897"/>
            </a:xfrm>
            <a:custGeom>
              <a:avLst/>
              <a:gdLst/>
              <a:ahLst/>
              <a:cxnLst/>
              <a:rect l="l" t="t" r="r" b="b"/>
              <a:pathLst>
                <a:path w="81596" h="1525" extrusionOk="0">
                  <a:moveTo>
                    <a:pt x="0" y="0"/>
                  </a:moveTo>
                  <a:lnTo>
                    <a:pt x="0" y="1524"/>
                  </a:lnTo>
                  <a:lnTo>
                    <a:pt x="81595" y="1524"/>
                  </a:lnTo>
                  <a:lnTo>
                    <a:pt x="815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293;p60">
              <a:extLst>
                <a:ext uri="{FF2B5EF4-FFF2-40B4-BE49-F238E27FC236}">
                  <a16:creationId xmlns:a16="http://schemas.microsoft.com/office/drawing/2014/main" id="{DD55CDF3-F37A-42AF-8335-2C7D1D92C284}"/>
                </a:ext>
              </a:extLst>
            </p:cNvPr>
            <p:cNvSpPr/>
            <p:nvPr/>
          </p:nvSpPr>
          <p:spPr>
            <a:xfrm>
              <a:off x="5923499" y="3363820"/>
              <a:ext cx="1813675" cy="32852"/>
            </a:xfrm>
            <a:custGeom>
              <a:avLst/>
              <a:gdLst/>
              <a:ahLst/>
              <a:cxnLst/>
              <a:rect l="l" t="t" r="r" b="b"/>
              <a:pathLst>
                <a:path w="81596" h="1478" extrusionOk="0">
                  <a:moveTo>
                    <a:pt x="0" y="1"/>
                  </a:moveTo>
                  <a:lnTo>
                    <a:pt x="0" y="1478"/>
                  </a:lnTo>
                  <a:lnTo>
                    <a:pt x="81595" y="1478"/>
                  </a:lnTo>
                  <a:lnTo>
                    <a:pt x="815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294;p60">
              <a:extLst>
                <a:ext uri="{FF2B5EF4-FFF2-40B4-BE49-F238E27FC236}">
                  <a16:creationId xmlns:a16="http://schemas.microsoft.com/office/drawing/2014/main" id="{B07AFB81-3E07-4448-8A1B-6F52606A4A2F}"/>
                </a:ext>
              </a:extLst>
            </p:cNvPr>
            <p:cNvSpPr/>
            <p:nvPr/>
          </p:nvSpPr>
          <p:spPr>
            <a:xfrm>
              <a:off x="5923499" y="3659224"/>
              <a:ext cx="1813675" cy="33897"/>
            </a:xfrm>
            <a:custGeom>
              <a:avLst/>
              <a:gdLst/>
              <a:ahLst/>
              <a:cxnLst/>
              <a:rect l="l" t="t" r="r" b="b"/>
              <a:pathLst>
                <a:path w="81596" h="1525" extrusionOk="0">
                  <a:moveTo>
                    <a:pt x="0" y="0"/>
                  </a:moveTo>
                  <a:lnTo>
                    <a:pt x="0" y="1525"/>
                  </a:lnTo>
                  <a:lnTo>
                    <a:pt x="81595" y="1525"/>
                  </a:lnTo>
                  <a:lnTo>
                    <a:pt x="815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295;p60">
              <a:extLst>
                <a:ext uri="{FF2B5EF4-FFF2-40B4-BE49-F238E27FC236}">
                  <a16:creationId xmlns:a16="http://schemas.microsoft.com/office/drawing/2014/main" id="{FFD34C68-65D5-4742-8031-34C262E18C66}"/>
                </a:ext>
              </a:extLst>
            </p:cNvPr>
            <p:cNvSpPr/>
            <p:nvPr/>
          </p:nvSpPr>
          <p:spPr>
            <a:xfrm>
              <a:off x="5923499" y="3590407"/>
              <a:ext cx="1813675" cy="32830"/>
            </a:xfrm>
            <a:custGeom>
              <a:avLst/>
              <a:gdLst/>
              <a:ahLst/>
              <a:cxnLst/>
              <a:rect l="l" t="t" r="r" b="b"/>
              <a:pathLst>
                <a:path w="81596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81595" y="1477"/>
                  </a:lnTo>
                  <a:lnTo>
                    <a:pt x="815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296;p60">
              <a:extLst>
                <a:ext uri="{FF2B5EF4-FFF2-40B4-BE49-F238E27FC236}">
                  <a16:creationId xmlns:a16="http://schemas.microsoft.com/office/drawing/2014/main" id="{1E9A9CD9-5994-4D55-8E32-80DC6EE60807}"/>
                </a:ext>
              </a:extLst>
            </p:cNvPr>
            <p:cNvSpPr/>
            <p:nvPr/>
          </p:nvSpPr>
          <p:spPr>
            <a:xfrm>
              <a:off x="5923499" y="3885789"/>
              <a:ext cx="1813675" cy="33919"/>
            </a:xfrm>
            <a:custGeom>
              <a:avLst/>
              <a:gdLst/>
              <a:ahLst/>
              <a:cxnLst/>
              <a:rect l="l" t="t" r="r" b="b"/>
              <a:pathLst>
                <a:path w="81596" h="1526" extrusionOk="0">
                  <a:moveTo>
                    <a:pt x="0" y="1"/>
                  </a:moveTo>
                  <a:lnTo>
                    <a:pt x="0" y="1525"/>
                  </a:lnTo>
                  <a:lnTo>
                    <a:pt x="81595" y="1525"/>
                  </a:lnTo>
                  <a:lnTo>
                    <a:pt x="815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297;p60">
              <a:extLst>
                <a:ext uri="{FF2B5EF4-FFF2-40B4-BE49-F238E27FC236}">
                  <a16:creationId xmlns:a16="http://schemas.microsoft.com/office/drawing/2014/main" id="{816567EC-0ABE-4C84-927C-9B0839192BB3}"/>
                </a:ext>
              </a:extLst>
            </p:cNvPr>
            <p:cNvSpPr/>
            <p:nvPr/>
          </p:nvSpPr>
          <p:spPr>
            <a:xfrm>
              <a:off x="5923499" y="3816972"/>
              <a:ext cx="1813675" cy="32852"/>
            </a:xfrm>
            <a:custGeom>
              <a:avLst/>
              <a:gdLst/>
              <a:ahLst/>
              <a:cxnLst/>
              <a:rect l="l" t="t" r="r" b="b"/>
              <a:pathLst>
                <a:path w="81596" h="1478" extrusionOk="0">
                  <a:moveTo>
                    <a:pt x="0" y="1"/>
                  </a:moveTo>
                  <a:lnTo>
                    <a:pt x="0" y="1477"/>
                  </a:lnTo>
                  <a:lnTo>
                    <a:pt x="81595" y="1477"/>
                  </a:lnTo>
                  <a:lnTo>
                    <a:pt x="815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298;p60">
              <a:extLst>
                <a:ext uri="{FF2B5EF4-FFF2-40B4-BE49-F238E27FC236}">
                  <a16:creationId xmlns:a16="http://schemas.microsoft.com/office/drawing/2014/main" id="{428A4E31-D06A-460C-99E0-7846381AFF43}"/>
                </a:ext>
              </a:extLst>
            </p:cNvPr>
            <p:cNvSpPr/>
            <p:nvPr/>
          </p:nvSpPr>
          <p:spPr>
            <a:xfrm>
              <a:off x="5923499" y="4566572"/>
              <a:ext cx="1813675" cy="32852"/>
            </a:xfrm>
            <a:custGeom>
              <a:avLst/>
              <a:gdLst/>
              <a:ahLst/>
              <a:cxnLst/>
              <a:rect l="l" t="t" r="r" b="b"/>
              <a:pathLst>
                <a:path w="81596" h="1478" extrusionOk="0">
                  <a:moveTo>
                    <a:pt x="0" y="1"/>
                  </a:moveTo>
                  <a:lnTo>
                    <a:pt x="0" y="1477"/>
                  </a:lnTo>
                  <a:lnTo>
                    <a:pt x="81595" y="1477"/>
                  </a:lnTo>
                  <a:lnTo>
                    <a:pt x="815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299;p60">
              <a:extLst>
                <a:ext uri="{FF2B5EF4-FFF2-40B4-BE49-F238E27FC236}">
                  <a16:creationId xmlns:a16="http://schemas.microsoft.com/office/drawing/2014/main" id="{0B48CC5F-3BA5-40D0-9613-4082B2E5C776}"/>
                </a:ext>
              </a:extLst>
            </p:cNvPr>
            <p:cNvSpPr/>
            <p:nvPr/>
          </p:nvSpPr>
          <p:spPr>
            <a:xfrm>
              <a:off x="5923499" y="4496689"/>
              <a:ext cx="1813675" cy="33919"/>
            </a:xfrm>
            <a:custGeom>
              <a:avLst/>
              <a:gdLst/>
              <a:ahLst/>
              <a:cxnLst/>
              <a:rect l="l" t="t" r="r" b="b"/>
              <a:pathLst>
                <a:path w="81596" h="1526" extrusionOk="0">
                  <a:moveTo>
                    <a:pt x="0" y="1"/>
                  </a:moveTo>
                  <a:lnTo>
                    <a:pt x="0" y="1525"/>
                  </a:lnTo>
                  <a:lnTo>
                    <a:pt x="81595" y="1525"/>
                  </a:lnTo>
                  <a:lnTo>
                    <a:pt x="815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FA08F8C6-9098-438F-A802-7BE88F39BF0D}"/>
              </a:ext>
            </a:extLst>
          </p:cNvPr>
          <p:cNvSpPr/>
          <p:nvPr/>
        </p:nvSpPr>
        <p:spPr>
          <a:xfrm>
            <a:off x="946587" y="1638953"/>
            <a:ext cx="7241458" cy="185829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Google Shape;1351;p34">
            <a:extLst>
              <a:ext uri="{FF2B5EF4-FFF2-40B4-BE49-F238E27FC236}">
                <a16:creationId xmlns:a16="http://schemas.microsoft.com/office/drawing/2014/main" id="{29CF0475-0922-4A88-AD67-4D9F29396608}"/>
              </a:ext>
            </a:extLst>
          </p:cNvPr>
          <p:cNvSpPr txBox="1">
            <a:spLocks/>
          </p:cNvSpPr>
          <p:nvPr/>
        </p:nvSpPr>
        <p:spPr>
          <a:xfrm>
            <a:off x="1298608" y="1845685"/>
            <a:ext cx="6547762" cy="146903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5200" err="1">
                <a:solidFill>
                  <a:srgbClr val="002060"/>
                </a:solidFill>
                <a:latin typeface="Work Sans Regular" panose="020B0604020202020204" charset="0"/>
              </a:rPr>
              <a:t>Sistem</a:t>
            </a:r>
            <a:r>
              <a:rPr lang="en-ID" sz="5200">
                <a:solidFill>
                  <a:srgbClr val="002060"/>
                </a:solidFill>
                <a:latin typeface="Work Sans Regular" panose="020B0604020202020204" charset="0"/>
              </a:rPr>
              <a:t> </a:t>
            </a:r>
            <a:r>
              <a:rPr lang="en-ID" sz="5200" err="1">
                <a:solidFill>
                  <a:srgbClr val="002060"/>
                </a:solidFill>
                <a:latin typeface="Work Sans Regular" panose="020B0604020202020204" charset="0"/>
              </a:rPr>
              <a:t>Pengenalan</a:t>
            </a:r>
            <a:r>
              <a:rPr lang="en-ID" sz="5200">
                <a:solidFill>
                  <a:srgbClr val="002060"/>
                </a:solidFill>
                <a:latin typeface="Work Sans Regular" panose="020B0604020202020204" charset="0"/>
              </a:rPr>
              <a:t> </a:t>
            </a:r>
            <a:r>
              <a:rPr lang="en-ID" sz="5200" err="1">
                <a:solidFill>
                  <a:srgbClr val="002060"/>
                </a:solidFill>
                <a:latin typeface="Work Sans Regular" panose="020B0604020202020204" charset="0"/>
              </a:rPr>
              <a:t>Sidik</a:t>
            </a:r>
            <a:r>
              <a:rPr lang="en-ID" sz="5200">
                <a:solidFill>
                  <a:srgbClr val="002060"/>
                </a:solidFill>
                <a:latin typeface="Work Sans Regular" panose="020B0604020202020204" charset="0"/>
              </a:rPr>
              <a:t> </a:t>
            </a:r>
            <a:r>
              <a:rPr lang="en-ID" sz="5200" err="1">
                <a:solidFill>
                  <a:srgbClr val="002060"/>
                </a:solidFill>
                <a:latin typeface="Work Sans Regular" panose="020B0604020202020204" charset="0"/>
              </a:rPr>
              <a:t>Jari</a:t>
            </a:r>
            <a:endParaRPr lang="en-ID" sz="5200">
              <a:solidFill>
                <a:srgbClr val="002060"/>
              </a:solidFill>
              <a:latin typeface="Work Sans Regular" panose="020B0604020202020204" charset="0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3" name="Google Shape;1352;p34">
            <a:extLst>
              <a:ext uri="{FF2B5EF4-FFF2-40B4-BE49-F238E27FC236}">
                <a16:creationId xmlns:a16="http://schemas.microsoft.com/office/drawing/2014/main" id="{E27816F4-53C8-4F62-A552-BB2CB2B0EDDE}"/>
              </a:ext>
            </a:extLst>
          </p:cNvPr>
          <p:cNvSpPr txBox="1">
            <a:spLocks/>
          </p:cNvSpPr>
          <p:nvPr/>
        </p:nvSpPr>
        <p:spPr>
          <a:xfrm>
            <a:off x="701392" y="1180506"/>
            <a:ext cx="77040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err="1">
                <a:solidFill>
                  <a:schemeClr val="lt1"/>
                </a:solidFill>
                <a:latin typeface="Work Sans" panose="020B0604020202020204" charset="0"/>
              </a:rPr>
              <a:t>Tugas</a:t>
            </a:r>
            <a:r>
              <a:rPr lang="en-US">
                <a:solidFill>
                  <a:schemeClr val="lt1"/>
                </a:solidFill>
                <a:latin typeface="Work Sans" panose="020B0604020202020204" charset="0"/>
              </a:rPr>
              <a:t> </a:t>
            </a:r>
            <a:r>
              <a:rPr lang="en-US" err="1">
                <a:solidFill>
                  <a:schemeClr val="lt1"/>
                </a:solidFill>
                <a:latin typeface="Work Sans" panose="020B0604020202020204" charset="0"/>
              </a:rPr>
              <a:t>Besar</a:t>
            </a:r>
            <a:r>
              <a:rPr lang="en-US">
                <a:solidFill>
                  <a:schemeClr val="lt1"/>
                </a:solidFill>
                <a:latin typeface="Work Sans" panose="020B0604020202020204" charset="0"/>
              </a:rPr>
              <a:t> EL4126 - </a:t>
            </a:r>
            <a:r>
              <a:rPr lang="en-US" err="1">
                <a:solidFill>
                  <a:schemeClr val="lt1"/>
                </a:solidFill>
                <a:latin typeface="Work Sans" panose="020B0604020202020204" charset="0"/>
              </a:rPr>
              <a:t>Pengolahan</a:t>
            </a:r>
            <a:r>
              <a:rPr lang="en-US">
                <a:solidFill>
                  <a:schemeClr val="lt1"/>
                </a:solidFill>
                <a:latin typeface="Work Sans" panose="020B0604020202020204" charset="0"/>
              </a:rPr>
              <a:t> Citra Digital</a:t>
            </a:r>
            <a:endParaRPr lang="en-US">
              <a:latin typeface="Work Sans" panose="020B0604020202020204" charset="0"/>
            </a:endParaRPr>
          </a:p>
        </p:txBody>
      </p:sp>
      <p:sp>
        <p:nvSpPr>
          <p:cNvPr id="4" name="Google Shape;1352;p34">
            <a:extLst>
              <a:ext uri="{FF2B5EF4-FFF2-40B4-BE49-F238E27FC236}">
                <a16:creationId xmlns:a16="http://schemas.microsoft.com/office/drawing/2014/main" id="{A012B8BD-D69C-4212-A432-A248FB467B9B}"/>
              </a:ext>
            </a:extLst>
          </p:cNvPr>
          <p:cNvSpPr txBox="1">
            <a:spLocks/>
          </p:cNvSpPr>
          <p:nvPr/>
        </p:nvSpPr>
        <p:spPr>
          <a:xfrm>
            <a:off x="2877791" y="3639219"/>
            <a:ext cx="3151452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lt1"/>
                </a:solidFill>
              </a:rPr>
              <a:t>Rio Ariyanto Kusuma – 13317011</a:t>
            </a:r>
          </a:p>
          <a:p>
            <a:pPr algn="ctr"/>
            <a:r>
              <a:rPr lang="en-US" err="1">
                <a:solidFill>
                  <a:schemeClr val="lt1"/>
                </a:solidFill>
              </a:rPr>
              <a:t>Fajar</a:t>
            </a:r>
            <a:r>
              <a:rPr lang="en-US">
                <a:solidFill>
                  <a:schemeClr val="lt1"/>
                </a:solidFill>
              </a:rPr>
              <a:t> Adi Nugroho – 13317029</a:t>
            </a:r>
          </a:p>
          <a:p>
            <a:pPr algn="ctr"/>
            <a:r>
              <a:rPr lang="en-US">
                <a:solidFill>
                  <a:schemeClr val="lt1"/>
                </a:solidFill>
              </a:rPr>
              <a:t>Yan Setiaji – 13317077</a:t>
            </a:r>
            <a:endParaRPr lang="en-US"/>
          </a:p>
        </p:txBody>
      </p:sp>
      <p:grpSp>
        <p:nvGrpSpPr>
          <p:cNvPr id="49" name="Google Shape;2043;p60">
            <a:extLst>
              <a:ext uri="{FF2B5EF4-FFF2-40B4-BE49-F238E27FC236}">
                <a16:creationId xmlns:a16="http://schemas.microsoft.com/office/drawing/2014/main" id="{6E4D58CC-4BCB-474F-94A3-7EBA8EF9BE88}"/>
              </a:ext>
            </a:extLst>
          </p:cNvPr>
          <p:cNvGrpSpPr/>
          <p:nvPr/>
        </p:nvGrpSpPr>
        <p:grpSpPr>
          <a:xfrm flipH="1">
            <a:off x="8190051" y="12276"/>
            <a:ext cx="1907897" cy="1235582"/>
            <a:chOff x="3583632" y="1315134"/>
            <a:chExt cx="1907897" cy="1235582"/>
          </a:xfrm>
        </p:grpSpPr>
        <p:sp>
          <p:nvSpPr>
            <p:cNvPr id="50" name="Google Shape;2044;p60">
              <a:extLst>
                <a:ext uri="{FF2B5EF4-FFF2-40B4-BE49-F238E27FC236}">
                  <a16:creationId xmlns:a16="http://schemas.microsoft.com/office/drawing/2014/main" id="{8D49E3EE-B8A6-49B1-9925-79B3496D0DAE}"/>
                </a:ext>
              </a:extLst>
            </p:cNvPr>
            <p:cNvSpPr/>
            <p:nvPr/>
          </p:nvSpPr>
          <p:spPr>
            <a:xfrm>
              <a:off x="4245345" y="2268027"/>
              <a:ext cx="175775" cy="281645"/>
            </a:xfrm>
            <a:custGeom>
              <a:avLst/>
              <a:gdLst/>
              <a:ahLst/>
              <a:cxnLst/>
              <a:rect l="l" t="t" r="r" b="b"/>
              <a:pathLst>
                <a:path w="7908" h="12671" extrusionOk="0">
                  <a:moveTo>
                    <a:pt x="620" y="0"/>
                  </a:moveTo>
                  <a:lnTo>
                    <a:pt x="1" y="1143"/>
                  </a:lnTo>
                  <a:lnTo>
                    <a:pt x="6622" y="12670"/>
                  </a:lnTo>
                  <a:lnTo>
                    <a:pt x="7908" y="12670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45;p60">
              <a:extLst>
                <a:ext uri="{FF2B5EF4-FFF2-40B4-BE49-F238E27FC236}">
                  <a16:creationId xmlns:a16="http://schemas.microsoft.com/office/drawing/2014/main" id="{368085CA-F102-4459-B927-702D4708BF1F}"/>
                </a:ext>
              </a:extLst>
            </p:cNvPr>
            <p:cNvSpPr/>
            <p:nvPr/>
          </p:nvSpPr>
          <p:spPr>
            <a:xfrm>
              <a:off x="4209359" y="2329419"/>
              <a:ext cx="140833" cy="221297"/>
            </a:xfrm>
            <a:custGeom>
              <a:avLst/>
              <a:gdLst/>
              <a:ahLst/>
              <a:cxnLst/>
              <a:rect l="l" t="t" r="r" b="b"/>
              <a:pathLst>
                <a:path w="6336" h="9956" extrusionOk="0">
                  <a:moveTo>
                    <a:pt x="667" y="1"/>
                  </a:moveTo>
                  <a:lnTo>
                    <a:pt x="0" y="1144"/>
                  </a:lnTo>
                  <a:lnTo>
                    <a:pt x="5049" y="9956"/>
                  </a:lnTo>
                  <a:lnTo>
                    <a:pt x="6336" y="9956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46;p60">
              <a:extLst>
                <a:ext uri="{FF2B5EF4-FFF2-40B4-BE49-F238E27FC236}">
                  <a16:creationId xmlns:a16="http://schemas.microsoft.com/office/drawing/2014/main" id="{831E394C-E7DE-4730-AC29-CC8DBD282E97}"/>
                </a:ext>
              </a:extLst>
            </p:cNvPr>
            <p:cNvSpPr/>
            <p:nvPr/>
          </p:nvSpPr>
          <p:spPr>
            <a:xfrm>
              <a:off x="4172305" y="2397191"/>
              <a:ext cx="102713" cy="153525"/>
            </a:xfrm>
            <a:custGeom>
              <a:avLst/>
              <a:gdLst/>
              <a:ahLst/>
              <a:cxnLst/>
              <a:rect l="l" t="t" r="r" b="b"/>
              <a:pathLst>
                <a:path w="4621" h="6907" extrusionOk="0">
                  <a:moveTo>
                    <a:pt x="619" y="0"/>
                  </a:moveTo>
                  <a:lnTo>
                    <a:pt x="0" y="1143"/>
                  </a:lnTo>
                  <a:lnTo>
                    <a:pt x="3287" y="6907"/>
                  </a:lnTo>
                  <a:lnTo>
                    <a:pt x="4621" y="6907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47;p60">
              <a:extLst>
                <a:ext uri="{FF2B5EF4-FFF2-40B4-BE49-F238E27FC236}">
                  <a16:creationId xmlns:a16="http://schemas.microsoft.com/office/drawing/2014/main" id="{3870F7AB-3E23-4090-A93E-45D2A6FC350D}"/>
                </a:ext>
              </a:extLst>
            </p:cNvPr>
            <p:cNvSpPr/>
            <p:nvPr/>
          </p:nvSpPr>
          <p:spPr>
            <a:xfrm>
              <a:off x="4136297" y="2460717"/>
              <a:ext cx="65660" cy="89999"/>
            </a:xfrm>
            <a:custGeom>
              <a:avLst/>
              <a:gdLst/>
              <a:ahLst/>
              <a:cxnLst/>
              <a:rect l="l" t="t" r="r" b="b"/>
              <a:pathLst>
                <a:path w="2954" h="4049" extrusionOk="0">
                  <a:moveTo>
                    <a:pt x="620" y="0"/>
                  </a:moveTo>
                  <a:lnTo>
                    <a:pt x="1" y="1143"/>
                  </a:lnTo>
                  <a:lnTo>
                    <a:pt x="1668" y="4049"/>
                  </a:lnTo>
                  <a:lnTo>
                    <a:pt x="2954" y="4049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48;p60">
              <a:extLst>
                <a:ext uri="{FF2B5EF4-FFF2-40B4-BE49-F238E27FC236}">
                  <a16:creationId xmlns:a16="http://schemas.microsoft.com/office/drawing/2014/main" id="{1CF1D4E3-3E84-4063-8452-9F19E65C1D33}"/>
                </a:ext>
              </a:extLst>
            </p:cNvPr>
            <p:cNvSpPr/>
            <p:nvPr/>
          </p:nvSpPr>
          <p:spPr>
            <a:xfrm>
              <a:off x="3753028" y="1954619"/>
              <a:ext cx="487049" cy="581294"/>
            </a:xfrm>
            <a:custGeom>
              <a:avLst/>
              <a:gdLst/>
              <a:ahLst/>
              <a:cxnLst/>
              <a:rect l="l" t="t" r="r" b="b"/>
              <a:pathLst>
                <a:path w="21912" h="26152" extrusionOk="0">
                  <a:moveTo>
                    <a:pt x="48" y="1"/>
                  </a:moveTo>
                  <a:lnTo>
                    <a:pt x="667" y="1144"/>
                  </a:lnTo>
                  <a:lnTo>
                    <a:pt x="13862" y="1144"/>
                  </a:lnTo>
                  <a:lnTo>
                    <a:pt x="20626" y="13100"/>
                  </a:lnTo>
                  <a:lnTo>
                    <a:pt x="13862" y="25008"/>
                  </a:lnTo>
                  <a:lnTo>
                    <a:pt x="667" y="25008"/>
                  </a:lnTo>
                  <a:lnTo>
                    <a:pt x="1" y="26103"/>
                  </a:lnTo>
                  <a:lnTo>
                    <a:pt x="14481" y="26151"/>
                  </a:lnTo>
                  <a:lnTo>
                    <a:pt x="21912" y="13100"/>
                  </a:lnTo>
                  <a:lnTo>
                    <a:pt x="145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49;p60">
              <a:extLst>
                <a:ext uri="{FF2B5EF4-FFF2-40B4-BE49-F238E27FC236}">
                  <a16:creationId xmlns:a16="http://schemas.microsoft.com/office/drawing/2014/main" id="{DFB68264-6F18-45FF-A6AA-D2EB06E8806A}"/>
                </a:ext>
              </a:extLst>
            </p:cNvPr>
            <p:cNvSpPr/>
            <p:nvPr/>
          </p:nvSpPr>
          <p:spPr>
            <a:xfrm>
              <a:off x="3789037" y="2017100"/>
              <a:ext cx="381157" cy="456331"/>
            </a:xfrm>
            <a:custGeom>
              <a:avLst/>
              <a:gdLst/>
              <a:ahLst/>
              <a:cxnLst/>
              <a:rect l="l" t="t" r="r" b="b"/>
              <a:pathLst>
                <a:path w="17148" h="20530" extrusionOk="0">
                  <a:moveTo>
                    <a:pt x="0" y="0"/>
                  </a:moveTo>
                  <a:lnTo>
                    <a:pt x="667" y="1096"/>
                  </a:lnTo>
                  <a:lnTo>
                    <a:pt x="10670" y="1143"/>
                  </a:lnTo>
                  <a:lnTo>
                    <a:pt x="15862" y="10289"/>
                  </a:lnTo>
                  <a:lnTo>
                    <a:pt x="10622" y="19387"/>
                  </a:lnTo>
                  <a:lnTo>
                    <a:pt x="619" y="19387"/>
                  </a:lnTo>
                  <a:lnTo>
                    <a:pt x="0" y="20530"/>
                  </a:lnTo>
                  <a:lnTo>
                    <a:pt x="11289" y="20530"/>
                  </a:lnTo>
                  <a:lnTo>
                    <a:pt x="17148" y="10289"/>
                  </a:lnTo>
                  <a:lnTo>
                    <a:pt x="11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50;p60">
              <a:extLst>
                <a:ext uri="{FF2B5EF4-FFF2-40B4-BE49-F238E27FC236}">
                  <a16:creationId xmlns:a16="http://schemas.microsoft.com/office/drawing/2014/main" id="{B1C83CFA-2A34-43FA-9A06-EDFDC6F5E6B9}"/>
                </a:ext>
              </a:extLst>
            </p:cNvPr>
            <p:cNvSpPr/>
            <p:nvPr/>
          </p:nvSpPr>
          <p:spPr>
            <a:xfrm>
              <a:off x="3827135" y="2083783"/>
              <a:ext cx="266841" cy="322943"/>
            </a:xfrm>
            <a:custGeom>
              <a:avLst/>
              <a:gdLst/>
              <a:ahLst/>
              <a:cxnLst/>
              <a:rect l="l" t="t" r="r" b="b"/>
              <a:pathLst>
                <a:path w="12005" h="14529" extrusionOk="0">
                  <a:moveTo>
                    <a:pt x="1" y="1"/>
                  </a:moveTo>
                  <a:lnTo>
                    <a:pt x="668" y="1144"/>
                  </a:lnTo>
                  <a:lnTo>
                    <a:pt x="7241" y="1144"/>
                  </a:lnTo>
                  <a:lnTo>
                    <a:pt x="10718" y="7241"/>
                  </a:lnTo>
                  <a:lnTo>
                    <a:pt x="7241" y="13386"/>
                  </a:lnTo>
                  <a:lnTo>
                    <a:pt x="620" y="13386"/>
                  </a:lnTo>
                  <a:lnTo>
                    <a:pt x="1" y="14529"/>
                  </a:lnTo>
                  <a:lnTo>
                    <a:pt x="7860" y="14529"/>
                  </a:lnTo>
                  <a:lnTo>
                    <a:pt x="12004" y="7241"/>
                  </a:lnTo>
                  <a:lnTo>
                    <a:pt x="78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51;p60">
              <a:extLst>
                <a:ext uri="{FF2B5EF4-FFF2-40B4-BE49-F238E27FC236}">
                  <a16:creationId xmlns:a16="http://schemas.microsoft.com/office/drawing/2014/main" id="{A2534C42-BC15-4F51-A2D1-001C02938211}"/>
                </a:ext>
              </a:extLst>
            </p:cNvPr>
            <p:cNvSpPr/>
            <p:nvPr/>
          </p:nvSpPr>
          <p:spPr>
            <a:xfrm>
              <a:off x="3863143" y="2147309"/>
              <a:ext cx="157771" cy="194846"/>
            </a:xfrm>
            <a:custGeom>
              <a:avLst/>
              <a:gdLst/>
              <a:ahLst/>
              <a:cxnLst/>
              <a:rect l="l" t="t" r="r" b="b"/>
              <a:pathLst>
                <a:path w="7098" h="8766" extrusionOk="0">
                  <a:moveTo>
                    <a:pt x="0" y="1"/>
                  </a:moveTo>
                  <a:lnTo>
                    <a:pt x="667" y="1144"/>
                  </a:lnTo>
                  <a:lnTo>
                    <a:pt x="4002" y="1144"/>
                  </a:lnTo>
                  <a:lnTo>
                    <a:pt x="5812" y="4383"/>
                  </a:lnTo>
                  <a:lnTo>
                    <a:pt x="3954" y="7670"/>
                  </a:lnTo>
                  <a:lnTo>
                    <a:pt x="667" y="7670"/>
                  </a:lnTo>
                  <a:lnTo>
                    <a:pt x="0" y="8765"/>
                  </a:lnTo>
                  <a:lnTo>
                    <a:pt x="4621" y="8765"/>
                  </a:lnTo>
                  <a:lnTo>
                    <a:pt x="7098" y="4383"/>
                  </a:lnTo>
                  <a:lnTo>
                    <a:pt x="46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52;p60">
              <a:extLst>
                <a:ext uri="{FF2B5EF4-FFF2-40B4-BE49-F238E27FC236}">
                  <a16:creationId xmlns:a16="http://schemas.microsoft.com/office/drawing/2014/main" id="{05C6D7D8-D5AB-4823-BCF1-1F6A7B79D72A}"/>
                </a:ext>
              </a:extLst>
            </p:cNvPr>
            <p:cNvSpPr/>
            <p:nvPr/>
          </p:nvSpPr>
          <p:spPr>
            <a:xfrm>
              <a:off x="4294068" y="1955686"/>
              <a:ext cx="487049" cy="580227"/>
            </a:xfrm>
            <a:custGeom>
              <a:avLst/>
              <a:gdLst/>
              <a:ahLst/>
              <a:cxnLst/>
              <a:rect l="l" t="t" r="r" b="b"/>
              <a:pathLst>
                <a:path w="21912" h="26104" extrusionOk="0">
                  <a:moveTo>
                    <a:pt x="7431" y="0"/>
                  </a:moveTo>
                  <a:lnTo>
                    <a:pt x="0" y="13052"/>
                  </a:lnTo>
                  <a:lnTo>
                    <a:pt x="7431" y="26103"/>
                  </a:lnTo>
                  <a:lnTo>
                    <a:pt x="21911" y="26103"/>
                  </a:lnTo>
                  <a:lnTo>
                    <a:pt x="21244" y="24960"/>
                  </a:lnTo>
                  <a:lnTo>
                    <a:pt x="8050" y="24960"/>
                  </a:lnTo>
                  <a:lnTo>
                    <a:pt x="1286" y="13052"/>
                  </a:lnTo>
                  <a:lnTo>
                    <a:pt x="8050" y="1144"/>
                  </a:lnTo>
                  <a:lnTo>
                    <a:pt x="21244" y="1144"/>
                  </a:lnTo>
                  <a:lnTo>
                    <a:pt x="219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53;p60">
              <a:extLst>
                <a:ext uri="{FF2B5EF4-FFF2-40B4-BE49-F238E27FC236}">
                  <a16:creationId xmlns:a16="http://schemas.microsoft.com/office/drawing/2014/main" id="{6B2EA71B-8F9F-44D4-A3AE-7085EDF6631B}"/>
                </a:ext>
              </a:extLst>
            </p:cNvPr>
            <p:cNvSpPr/>
            <p:nvPr/>
          </p:nvSpPr>
          <p:spPr>
            <a:xfrm>
              <a:off x="4364996" y="2017100"/>
              <a:ext cx="380112" cy="456331"/>
            </a:xfrm>
            <a:custGeom>
              <a:avLst/>
              <a:gdLst/>
              <a:ahLst/>
              <a:cxnLst/>
              <a:rect l="l" t="t" r="r" b="b"/>
              <a:pathLst>
                <a:path w="17101" h="20530" extrusionOk="0">
                  <a:moveTo>
                    <a:pt x="5812" y="0"/>
                  </a:moveTo>
                  <a:lnTo>
                    <a:pt x="0" y="10289"/>
                  </a:lnTo>
                  <a:lnTo>
                    <a:pt x="5812" y="20530"/>
                  </a:lnTo>
                  <a:lnTo>
                    <a:pt x="17101" y="20530"/>
                  </a:lnTo>
                  <a:lnTo>
                    <a:pt x="16481" y="19434"/>
                  </a:lnTo>
                  <a:lnTo>
                    <a:pt x="6479" y="19434"/>
                  </a:lnTo>
                  <a:lnTo>
                    <a:pt x="1287" y="10289"/>
                  </a:lnTo>
                  <a:lnTo>
                    <a:pt x="6479" y="1143"/>
                  </a:lnTo>
                  <a:lnTo>
                    <a:pt x="16481" y="1143"/>
                  </a:lnTo>
                  <a:lnTo>
                    <a:pt x="171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54;p60">
              <a:extLst>
                <a:ext uri="{FF2B5EF4-FFF2-40B4-BE49-F238E27FC236}">
                  <a16:creationId xmlns:a16="http://schemas.microsoft.com/office/drawing/2014/main" id="{7FA4AF28-69E2-40C3-845B-A17B106D18E1}"/>
                </a:ext>
              </a:extLst>
            </p:cNvPr>
            <p:cNvSpPr/>
            <p:nvPr/>
          </p:nvSpPr>
          <p:spPr>
            <a:xfrm>
              <a:off x="4440169" y="2084850"/>
              <a:ext cx="266819" cy="321876"/>
            </a:xfrm>
            <a:custGeom>
              <a:avLst/>
              <a:gdLst/>
              <a:ahLst/>
              <a:cxnLst/>
              <a:rect l="l" t="t" r="r" b="b"/>
              <a:pathLst>
                <a:path w="12004" h="14481" extrusionOk="0">
                  <a:moveTo>
                    <a:pt x="4144" y="1"/>
                  </a:moveTo>
                  <a:lnTo>
                    <a:pt x="0" y="7241"/>
                  </a:lnTo>
                  <a:lnTo>
                    <a:pt x="4144" y="14481"/>
                  </a:lnTo>
                  <a:lnTo>
                    <a:pt x="12004" y="14481"/>
                  </a:lnTo>
                  <a:lnTo>
                    <a:pt x="11385" y="13385"/>
                  </a:lnTo>
                  <a:lnTo>
                    <a:pt x="4811" y="13385"/>
                  </a:lnTo>
                  <a:lnTo>
                    <a:pt x="1286" y="7241"/>
                  </a:lnTo>
                  <a:lnTo>
                    <a:pt x="4811" y="1096"/>
                  </a:lnTo>
                  <a:lnTo>
                    <a:pt x="11385" y="1096"/>
                  </a:lnTo>
                  <a:lnTo>
                    <a:pt x="120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55;p60">
              <a:extLst>
                <a:ext uri="{FF2B5EF4-FFF2-40B4-BE49-F238E27FC236}">
                  <a16:creationId xmlns:a16="http://schemas.microsoft.com/office/drawing/2014/main" id="{1C91D45B-4D0D-4E6D-9A1D-B4654CA4662E}"/>
                </a:ext>
              </a:extLst>
            </p:cNvPr>
            <p:cNvSpPr/>
            <p:nvPr/>
          </p:nvSpPr>
          <p:spPr>
            <a:xfrm>
              <a:off x="4513231" y="2148376"/>
              <a:ext cx="157771" cy="194824"/>
            </a:xfrm>
            <a:custGeom>
              <a:avLst/>
              <a:gdLst/>
              <a:ahLst/>
              <a:cxnLst/>
              <a:rect l="l" t="t" r="r" b="b"/>
              <a:pathLst>
                <a:path w="7098" h="8765" extrusionOk="0">
                  <a:moveTo>
                    <a:pt x="2477" y="1"/>
                  </a:moveTo>
                  <a:lnTo>
                    <a:pt x="0" y="4383"/>
                  </a:lnTo>
                  <a:lnTo>
                    <a:pt x="2477" y="8765"/>
                  </a:lnTo>
                  <a:lnTo>
                    <a:pt x="7097" y="8765"/>
                  </a:lnTo>
                  <a:lnTo>
                    <a:pt x="6478" y="7622"/>
                  </a:lnTo>
                  <a:lnTo>
                    <a:pt x="3144" y="7622"/>
                  </a:lnTo>
                  <a:lnTo>
                    <a:pt x="1286" y="4383"/>
                  </a:lnTo>
                  <a:lnTo>
                    <a:pt x="3144" y="1144"/>
                  </a:lnTo>
                  <a:lnTo>
                    <a:pt x="6478" y="1144"/>
                  </a:lnTo>
                  <a:lnTo>
                    <a:pt x="70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56;p60">
              <a:extLst>
                <a:ext uri="{FF2B5EF4-FFF2-40B4-BE49-F238E27FC236}">
                  <a16:creationId xmlns:a16="http://schemas.microsoft.com/office/drawing/2014/main" id="{80CE115D-08B3-472F-90F3-E4300C09CEA4}"/>
                </a:ext>
              </a:extLst>
            </p:cNvPr>
            <p:cNvSpPr/>
            <p:nvPr/>
          </p:nvSpPr>
          <p:spPr>
            <a:xfrm>
              <a:off x="4654042" y="1962043"/>
              <a:ext cx="656445" cy="573870"/>
            </a:xfrm>
            <a:custGeom>
              <a:avLst/>
              <a:gdLst/>
              <a:ahLst/>
              <a:cxnLst/>
              <a:rect l="l" t="t" r="r" b="b"/>
              <a:pathLst>
                <a:path w="29533" h="25818" extrusionOk="0">
                  <a:moveTo>
                    <a:pt x="7288" y="0"/>
                  </a:moveTo>
                  <a:lnTo>
                    <a:pt x="0" y="12670"/>
                  </a:lnTo>
                  <a:lnTo>
                    <a:pt x="7383" y="25769"/>
                  </a:lnTo>
                  <a:lnTo>
                    <a:pt x="22245" y="25817"/>
                  </a:lnTo>
                  <a:lnTo>
                    <a:pt x="29533" y="13099"/>
                  </a:lnTo>
                  <a:lnTo>
                    <a:pt x="28247" y="13099"/>
                  </a:lnTo>
                  <a:lnTo>
                    <a:pt x="21578" y="24674"/>
                  </a:lnTo>
                  <a:lnTo>
                    <a:pt x="8050" y="24626"/>
                  </a:lnTo>
                  <a:lnTo>
                    <a:pt x="1286" y="12718"/>
                  </a:lnTo>
                  <a:lnTo>
                    <a:pt x="7907" y="1096"/>
                  </a:lnTo>
                  <a:lnTo>
                    <a:pt x="7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57;p60">
              <a:extLst>
                <a:ext uri="{FF2B5EF4-FFF2-40B4-BE49-F238E27FC236}">
                  <a16:creationId xmlns:a16="http://schemas.microsoft.com/office/drawing/2014/main" id="{4587CA85-0976-43DF-B785-8EA8992A8DF4}"/>
                </a:ext>
              </a:extLst>
            </p:cNvPr>
            <p:cNvSpPr/>
            <p:nvPr/>
          </p:nvSpPr>
          <p:spPr>
            <a:xfrm>
              <a:off x="4724970" y="2023435"/>
              <a:ext cx="514589" cy="449996"/>
            </a:xfrm>
            <a:custGeom>
              <a:avLst/>
              <a:gdLst/>
              <a:ahLst/>
              <a:cxnLst/>
              <a:rect l="l" t="t" r="r" b="b"/>
              <a:pathLst>
                <a:path w="23151" h="20245" extrusionOk="0">
                  <a:moveTo>
                    <a:pt x="5669" y="1"/>
                  </a:moveTo>
                  <a:lnTo>
                    <a:pt x="1" y="9956"/>
                  </a:lnTo>
                  <a:lnTo>
                    <a:pt x="5812" y="20245"/>
                  </a:lnTo>
                  <a:lnTo>
                    <a:pt x="17482" y="20245"/>
                  </a:lnTo>
                  <a:lnTo>
                    <a:pt x="23150" y="10337"/>
                  </a:lnTo>
                  <a:lnTo>
                    <a:pt x="21864" y="10337"/>
                  </a:lnTo>
                  <a:lnTo>
                    <a:pt x="16815" y="19149"/>
                  </a:lnTo>
                  <a:lnTo>
                    <a:pt x="6431" y="19102"/>
                  </a:lnTo>
                  <a:lnTo>
                    <a:pt x="1287" y="9956"/>
                  </a:lnTo>
                  <a:lnTo>
                    <a:pt x="6288" y="1144"/>
                  </a:lnTo>
                  <a:lnTo>
                    <a:pt x="56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58;p60">
              <a:extLst>
                <a:ext uri="{FF2B5EF4-FFF2-40B4-BE49-F238E27FC236}">
                  <a16:creationId xmlns:a16="http://schemas.microsoft.com/office/drawing/2014/main" id="{4A90C6EB-A0ED-4B6F-A636-A30CFF738531}"/>
                </a:ext>
              </a:extLst>
            </p:cNvPr>
            <p:cNvSpPr/>
            <p:nvPr/>
          </p:nvSpPr>
          <p:spPr>
            <a:xfrm>
              <a:off x="4801210" y="2091207"/>
              <a:ext cx="362108" cy="315519"/>
            </a:xfrm>
            <a:custGeom>
              <a:avLst/>
              <a:gdLst/>
              <a:ahLst/>
              <a:cxnLst/>
              <a:rect l="l" t="t" r="r" b="b"/>
              <a:pathLst>
                <a:path w="16291" h="14195" extrusionOk="0">
                  <a:moveTo>
                    <a:pt x="3954" y="0"/>
                  </a:moveTo>
                  <a:lnTo>
                    <a:pt x="0" y="6907"/>
                  </a:lnTo>
                  <a:lnTo>
                    <a:pt x="4097" y="14195"/>
                  </a:lnTo>
                  <a:lnTo>
                    <a:pt x="12337" y="14195"/>
                  </a:lnTo>
                  <a:lnTo>
                    <a:pt x="16291" y="7288"/>
                  </a:lnTo>
                  <a:lnTo>
                    <a:pt x="15005" y="7288"/>
                  </a:lnTo>
                  <a:lnTo>
                    <a:pt x="11718" y="13052"/>
                  </a:lnTo>
                  <a:lnTo>
                    <a:pt x="4716" y="13052"/>
                  </a:lnTo>
                  <a:lnTo>
                    <a:pt x="1286" y="6907"/>
                  </a:lnTo>
                  <a:lnTo>
                    <a:pt x="4573" y="1144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59;p60">
              <a:extLst>
                <a:ext uri="{FF2B5EF4-FFF2-40B4-BE49-F238E27FC236}">
                  <a16:creationId xmlns:a16="http://schemas.microsoft.com/office/drawing/2014/main" id="{6C3A957F-3605-45B9-BB35-003475EBE50E}"/>
                </a:ext>
              </a:extLst>
            </p:cNvPr>
            <p:cNvSpPr/>
            <p:nvPr/>
          </p:nvSpPr>
          <p:spPr>
            <a:xfrm>
              <a:off x="4873205" y="2154733"/>
              <a:ext cx="218118" cy="188467"/>
            </a:xfrm>
            <a:custGeom>
              <a:avLst/>
              <a:gdLst/>
              <a:ahLst/>
              <a:cxnLst/>
              <a:rect l="l" t="t" r="r" b="b"/>
              <a:pathLst>
                <a:path w="9813" h="8479" extrusionOk="0">
                  <a:moveTo>
                    <a:pt x="2334" y="0"/>
                  </a:moveTo>
                  <a:lnTo>
                    <a:pt x="0" y="4049"/>
                  </a:lnTo>
                  <a:lnTo>
                    <a:pt x="2477" y="8431"/>
                  </a:lnTo>
                  <a:lnTo>
                    <a:pt x="7479" y="8479"/>
                  </a:lnTo>
                  <a:lnTo>
                    <a:pt x="9813" y="4430"/>
                  </a:lnTo>
                  <a:lnTo>
                    <a:pt x="8527" y="4430"/>
                  </a:lnTo>
                  <a:lnTo>
                    <a:pt x="6812" y="7336"/>
                  </a:lnTo>
                  <a:lnTo>
                    <a:pt x="3144" y="7336"/>
                  </a:lnTo>
                  <a:lnTo>
                    <a:pt x="1286" y="4049"/>
                  </a:lnTo>
                  <a:lnTo>
                    <a:pt x="2953" y="1144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60;p60">
              <a:extLst>
                <a:ext uri="{FF2B5EF4-FFF2-40B4-BE49-F238E27FC236}">
                  <a16:creationId xmlns:a16="http://schemas.microsoft.com/office/drawing/2014/main" id="{1CB14F27-540D-4F90-B1D3-8731BB8ED42A}"/>
                </a:ext>
              </a:extLst>
            </p:cNvPr>
            <p:cNvSpPr/>
            <p:nvPr/>
          </p:nvSpPr>
          <p:spPr>
            <a:xfrm>
              <a:off x="4835085" y="1649702"/>
              <a:ext cx="656445" cy="574937"/>
            </a:xfrm>
            <a:custGeom>
              <a:avLst/>
              <a:gdLst/>
              <a:ahLst/>
              <a:cxnLst/>
              <a:rect l="l" t="t" r="r" b="b"/>
              <a:pathLst>
                <a:path w="29533" h="25866" extrusionOk="0">
                  <a:moveTo>
                    <a:pt x="22245" y="1"/>
                  </a:moveTo>
                  <a:lnTo>
                    <a:pt x="21626" y="1144"/>
                  </a:lnTo>
                  <a:lnTo>
                    <a:pt x="28247" y="12718"/>
                  </a:lnTo>
                  <a:lnTo>
                    <a:pt x="21531" y="24674"/>
                  </a:lnTo>
                  <a:lnTo>
                    <a:pt x="7955" y="24722"/>
                  </a:lnTo>
                  <a:lnTo>
                    <a:pt x="1287" y="13147"/>
                  </a:lnTo>
                  <a:lnTo>
                    <a:pt x="0" y="13147"/>
                  </a:lnTo>
                  <a:lnTo>
                    <a:pt x="7288" y="25865"/>
                  </a:lnTo>
                  <a:lnTo>
                    <a:pt x="22150" y="25817"/>
                  </a:lnTo>
                  <a:lnTo>
                    <a:pt x="29533" y="12718"/>
                  </a:lnTo>
                  <a:lnTo>
                    <a:pt x="222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61;p60">
              <a:extLst>
                <a:ext uri="{FF2B5EF4-FFF2-40B4-BE49-F238E27FC236}">
                  <a16:creationId xmlns:a16="http://schemas.microsoft.com/office/drawing/2014/main" id="{9A68C5B4-B25E-471E-AE95-3EEFD192CA23}"/>
                </a:ext>
              </a:extLst>
            </p:cNvPr>
            <p:cNvSpPr/>
            <p:nvPr/>
          </p:nvSpPr>
          <p:spPr>
            <a:xfrm>
              <a:off x="4906013" y="1712161"/>
              <a:ext cx="514589" cy="449996"/>
            </a:xfrm>
            <a:custGeom>
              <a:avLst/>
              <a:gdLst/>
              <a:ahLst/>
              <a:cxnLst/>
              <a:rect l="l" t="t" r="r" b="b"/>
              <a:pathLst>
                <a:path w="23151" h="20245" extrusionOk="0">
                  <a:moveTo>
                    <a:pt x="17482" y="1"/>
                  </a:moveTo>
                  <a:lnTo>
                    <a:pt x="16815" y="1144"/>
                  </a:lnTo>
                  <a:lnTo>
                    <a:pt x="21864" y="9908"/>
                  </a:lnTo>
                  <a:lnTo>
                    <a:pt x="16720" y="19102"/>
                  </a:lnTo>
                  <a:lnTo>
                    <a:pt x="6336" y="19149"/>
                  </a:lnTo>
                  <a:lnTo>
                    <a:pt x="1287" y="10337"/>
                  </a:lnTo>
                  <a:lnTo>
                    <a:pt x="1" y="10337"/>
                  </a:lnTo>
                  <a:lnTo>
                    <a:pt x="5669" y="20245"/>
                  </a:lnTo>
                  <a:lnTo>
                    <a:pt x="17387" y="20197"/>
                  </a:lnTo>
                  <a:lnTo>
                    <a:pt x="23150" y="9908"/>
                  </a:lnTo>
                  <a:lnTo>
                    <a:pt x="174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62;p60">
              <a:extLst>
                <a:ext uri="{FF2B5EF4-FFF2-40B4-BE49-F238E27FC236}">
                  <a16:creationId xmlns:a16="http://schemas.microsoft.com/office/drawing/2014/main" id="{16F485F3-3CF6-4D7A-A5A7-96C97F4FFBFF}"/>
                </a:ext>
              </a:extLst>
            </p:cNvPr>
            <p:cNvSpPr/>
            <p:nvPr/>
          </p:nvSpPr>
          <p:spPr>
            <a:xfrm>
              <a:off x="4982253" y="1778866"/>
              <a:ext cx="362108" cy="316586"/>
            </a:xfrm>
            <a:custGeom>
              <a:avLst/>
              <a:gdLst/>
              <a:ahLst/>
              <a:cxnLst/>
              <a:rect l="l" t="t" r="r" b="b"/>
              <a:pathLst>
                <a:path w="16291" h="14243" extrusionOk="0">
                  <a:moveTo>
                    <a:pt x="12337" y="1"/>
                  </a:moveTo>
                  <a:lnTo>
                    <a:pt x="11718" y="1144"/>
                  </a:lnTo>
                  <a:lnTo>
                    <a:pt x="15005" y="6955"/>
                  </a:lnTo>
                  <a:lnTo>
                    <a:pt x="11575" y="13100"/>
                  </a:lnTo>
                  <a:lnTo>
                    <a:pt x="4621" y="13100"/>
                  </a:lnTo>
                  <a:lnTo>
                    <a:pt x="1287" y="7336"/>
                  </a:lnTo>
                  <a:lnTo>
                    <a:pt x="0" y="7336"/>
                  </a:lnTo>
                  <a:lnTo>
                    <a:pt x="3954" y="14243"/>
                  </a:lnTo>
                  <a:lnTo>
                    <a:pt x="12194" y="14195"/>
                  </a:lnTo>
                  <a:lnTo>
                    <a:pt x="16291" y="6955"/>
                  </a:lnTo>
                  <a:lnTo>
                    <a:pt x="123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63;p60">
              <a:extLst>
                <a:ext uri="{FF2B5EF4-FFF2-40B4-BE49-F238E27FC236}">
                  <a16:creationId xmlns:a16="http://schemas.microsoft.com/office/drawing/2014/main" id="{E9DBA33C-FC03-439F-BA2F-08E458030F55}"/>
                </a:ext>
              </a:extLst>
            </p:cNvPr>
            <p:cNvSpPr/>
            <p:nvPr/>
          </p:nvSpPr>
          <p:spPr>
            <a:xfrm>
              <a:off x="5054248" y="1843459"/>
              <a:ext cx="218118" cy="188467"/>
            </a:xfrm>
            <a:custGeom>
              <a:avLst/>
              <a:gdLst/>
              <a:ahLst/>
              <a:cxnLst/>
              <a:rect l="l" t="t" r="r" b="b"/>
              <a:pathLst>
                <a:path w="9813" h="8479" extrusionOk="0">
                  <a:moveTo>
                    <a:pt x="7479" y="0"/>
                  </a:moveTo>
                  <a:lnTo>
                    <a:pt x="6860" y="1143"/>
                  </a:lnTo>
                  <a:lnTo>
                    <a:pt x="8527" y="4049"/>
                  </a:lnTo>
                  <a:lnTo>
                    <a:pt x="6669" y="7336"/>
                  </a:lnTo>
                  <a:lnTo>
                    <a:pt x="3001" y="7336"/>
                  </a:lnTo>
                  <a:lnTo>
                    <a:pt x="1287" y="4430"/>
                  </a:lnTo>
                  <a:lnTo>
                    <a:pt x="0" y="4430"/>
                  </a:lnTo>
                  <a:lnTo>
                    <a:pt x="2334" y="8479"/>
                  </a:lnTo>
                  <a:lnTo>
                    <a:pt x="7336" y="8431"/>
                  </a:lnTo>
                  <a:lnTo>
                    <a:pt x="9813" y="4049"/>
                  </a:lnTo>
                  <a:lnTo>
                    <a:pt x="7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64;p60">
              <a:extLst>
                <a:ext uri="{FF2B5EF4-FFF2-40B4-BE49-F238E27FC236}">
                  <a16:creationId xmlns:a16="http://schemas.microsoft.com/office/drawing/2014/main" id="{EBA30B94-C0DB-4A3E-8D5B-796FD80C7B8A}"/>
                </a:ext>
              </a:extLst>
            </p:cNvPr>
            <p:cNvSpPr/>
            <p:nvPr/>
          </p:nvSpPr>
          <p:spPr>
            <a:xfrm>
              <a:off x="4119360" y="1649702"/>
              <a:ext cx="655400" cy="574937"/>
            </a:xfrm>
            <a:custGeom>
              <a:avLst/>
              <a:gdLst/>
              <a:ahLst/>
              <a:cxnLst/>
              <a:rect l="l" t="t" r="r" b="b"/>
              <a:pathLst>
                <a:path w="29486" h="25866" extrusionOk="0">
                  <a:moveTo>
                    <a:pt x="22198" y="1"/>
                  </a:moveTo>
                  <a:lnTo>
                    <a:pt x="7384" y="96"/>
                  </a:lnTo>
                  <a:lnTo>
                    <a:pt x="1" y="13147"/>
                  </a:lnTo>
                  <a:lnTo>
                    <a:pt x="7288" y="25865"/>
                  </a:lnTo>
                  <a:lnTo>
                    <a:pt x="7908" y="24722"/>
                  </a:lnTo>
                  <a:lnTo>
                    <a:pt x="1287" y="13147"/>
                  </a:lnTo>
                  <a:lnTo>
                    <a:pt x="8003" y="1191"/>
                  </a:lnTo>
                  <a:lnTo>
                    <a:pt x="21578" y="1144"/>
                  </a:lnTo>
                  <a:lnTo>
                    <a:pt x="28199" y="12718"/>
                  </a:lnTo>
                  <a:lnTo>
                    <a:pt x="29485" y="12718"/>
                  </a:lnTo>
                  <a:lnTo>
                    <a:pt x="22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65;p60">
              <a:extLst>
                <a:ext uri="{FF2B5EF4-FFF2-40B4-BE49-F238E27FC236}">
                  <a16:creationId xmlns:a16="http://schemas.microsoft.com/office/drawing/2014/main" id="{7AEDD882-A337-405A-B0F3-F6155D61114B}"/>
                </a:ext>
              </a:extLst>
            </p:cNvPr>
            <p:cNvSpPr/>
            <p:nvPr/>
          </p:nvSpPr>
          <p:spPr>
            <a:xfrm>
              <a:off x="4190310" y="1712161"/>
              <a:ext cx="514567" cy="449996"/>
            </a:xfrm>
            <a:custGeom>
              <a:avLst/>
              <a:gdLst/>
              <a:ahLst/>
              <a:cxnLst/>
              <a:rect l="l" t="t" r="r" b="b"/>
              <a:pathLst>
                <a:path w="23150" h="20245" extrusionOk="0">
                  <a:moveTo>
                    <a:pt x="17434" y="1"/>
                  </a:moveTo>
                  <a:lnTo>
                    <a:pt x="5764" y="48"/>
                  </a:lnTo>
                  <a:lnTo>
                    <a:pt x="0" y="10337"/>
                  </a:lnTo>
                  <a:lnTo>
                    <a:pt x="5668" y="20245"/>
                  </a:lnTo>
                  <a:lnTo>
                    <a:pt x="6288" y="19149"/>
                  </a:lnTo>
                  <a:lnTo>
                    <a:pt x="1286" y="10337"/>
                  </a:lnTo>
                  <a:lnTo>
                    <a:pt x="6430" y="1192"/>
                  </a:lnTo>
                  <a:lnTo>
                    <a:pt x="16814" y="1144"/>
                  </a:lnTo>
                  <a:lnTo>
                    <a:pt x="21864" y="9908"/>
                  </a:lnTo>
                  <a:lnTo>
                    <a:pt x="23150" y="9908"/>
                  </a:lnTo>
                  <a:lnTo>
                    <a:pt x="17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66;p60">
              <a:extLst>
                <a:ext uri="{FF2B5EF4-FFF2-40B4-BE49-F238E27FC236}">
                  <a16:creationId xmlns:a16="http://schemas.microsoft.com/office/drawing/2014/main" id="{20B34E57-2BD8-430B-8020-7B1D19E4342F}"/>
                </a:ext>
              </a:extLst>
            </p:cNvPr>
            <p:cNvSpPr/>
            <p:nvPr/>
          </p:nvSpPr>
          <p:spPr>
            <a:xfrm>
              <a:off x="4265461" y="1778866"/>
              <a:ext cx="363197" cy="316586"/>
            </a:xfrm>
            <a:custGeom>
              <a:avLst/>
              <a:gdLst/>
              <a:ahLst/>
              <a:cxnLst/>
              <a:rect l="l" t="t" r="r" b="b"/>
              <a:pathLst>
                <a:path w="16340" h="14243" extrusionOk="0">
                  <a:moveTo>
                    <a:pt x="12386" y="1"/>
                  </a:moveTo>
                  <a:lnTo>
                    <a:pt x="4097" y="48"/>
                  </a:lnTo>
                  <a:lnTo>
                    <a:pt x="1" y="7336"/>
                  </a:lnTo>
                  <a:lnTo>
                    <a:pt x="4002" y="14243"/>
                  </a:lnTo>
                  <a:lnTo>
                    <a:pt x="4621" y="13100"/>
                  </a:lnTo>
                  <a:lnTo>
                    <a:pt x="1287" y="7336"/>
                  </a:lnTo>
                  <a:lnTo>
                    <a:pt x="4764" y="1192"/>
                  </a:lnTo>
                  <a:lnTo>
                    <a:pt x="11719" y="1144"/>
                  </a:lnTo>
                  <a:lnTo>
                    <a:pt x="15053" y="6955"/>
                  </a:lnTo>
                  <a:lnTo>
                    <a:pt x="16339" y="6955"/>
                  </a:lnTo>
                  <a:lnTo>
                    <a:pt x="123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67;p60">
              <a:extLst>
                <a:ext uri="{FF2B5EF4-FFF2-40B4-BE49-F238E27FC236}">
                  <a16:creationId xmlns:a16="http://schemas.microsoft.com/office/drawing/2014/main" id="{7066D0DD-EF7D-4C2B-A01E-646723823EA3}"/>
                </a:ext>
              </a:extLst>
            </p:cNvPr>
            <p:cNvSpPr/>
            <p:nvPr/>
          </p:nvSpPr>
          <p:spPr>
            <a:xfrm>
              <a:off x="4338523" y="1843459"/>
              <a:ext cx="217074" cy="188467"/>
            </a:xfrm>
            <a:custGeom>
              <a:avLst/>
              <a:gdLst/>
              <a:ahLst/>
              <a:cxnLst/>
              <a:rect l="l" t="t" r="r" b="b"/>
              <a:pathLst>
                <a:path w="9766" h="8479" extrusionOk="0">
                  <a:moveTo>
                    <a:pt x="2478" y="0"/>
                  </a:moveTo>
                  <a:lnTo>
                    <a:pt x="1" y="4430"/>
                  </a:lnTo>
                  <a:lnTo>
                    <a:pt x="2335" y="8479"/>
                  </a:lnTo>
                  <a:lnTo>
                    <a:pt x="2954" y="7336"/>
                  </a:lnTo>
                  <a:lnTo>
                    <a:pt x="1287" y="4430"/>
                  </a:lnTo>
                  <a:lnTo>
                    <a:pt x="3144" y="1143"/>
                  </a:lnTo>
                  <a:lnTo>
                    <a:pt x="6812" y="1143"/>
                  </a:lnTo>
                  <a:lnTo>
                    <a:pt x="8479" y="4049"/>
                  </a:lnTo>
                  <a:lnTo>
                    <a:pt x="9765" y="4049"/>
                  </a:lnTo>
                  <a:lnTo>
                    <a:pt x="7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68;p60">
              <a:extLst>
                <a:ext uri="{FF2B5EF4-FFF2-40B4-BE49-F238E27FC236}">
                  <a16:creationId xmlns:a16="http://schemas.microsoft.com/office/drawing/2014/main" id="{A9C1FF87-512C-49F4-9066-FE18C7337CED}"/>
                </a:ext>
              </a:extLst>
            </p:cNvPr>
            <p:cNvSpPr/>
            <p:nvPr/>
          </p:nvSpPr>
          <p:spPr>
            <a:xfrm>
              <a:off x="4823438" y="1337361"/>
              <a:ext cx="487049" cy="580227"/>
            </a:xfrm>
            <a:custGeom>
              <a:avLst/>
              <a:gdLst/>
              <a:ahLst/>
              <a:cxnLst/>
              <a:rect l="l" t="t" r="r" b="b"/>
              <a:pathLst>
                <a:path w="21912" h="26104" extrusionOk="0">
                  <a:moveTo>
                    <a:pt x="48" y="1"/>
                  </a:moveTo>
                  <a:lnTo>
                    <a:pt x="667" y="1096"/>
                  </a:lnTo>
                  <a:lnTo>
                    <a:pt x="13862" y="1144"/>
                  </a:lnTo>
                  <a:lnTo>
                    <a:pt x="20626" y="13052"/>
                  </a:lnTo>
                  <a:lnTo>
                    <a:pt x="13814" y="25008"/>
                  </a:lnTo>
                  <a:lnTo>
                    <a:pt x="667" y="24960"/>
                  </a:lnTo>
                  <a:lnTo>
                    <a:pt x="1" y="26104"/>
                  </a:lnTo>
                  <a:lnTo>
                    <a:pt x="14481" y="26104"/>
                  </a:lnTo>
                  <a:lnTo>
                    <a:pt x="21912" y="13052"/>
                  </a:lnTo>
                  <a:lnTo>
                    <a:pt x="145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69;p60">
              <a:extLst>
                <a:ext uri="{FF2B5EF4-FFF2-40B4-BE49-F238E27FC236}">
                  <a16:creationId xmlns:a16="http://schemas.microsoft.com/office/drawing/2014/main" id="{FD8201ED-3338-41CF-91BD-8573FA3D32D2}"/>
                </a:ext>
              </a:extLst>
            </p:cNvPr>
            <p:cNvSpPr/>
            <p:nvPr/>
          </p:nvSpPr>
          <p:spPr>
            <a:xfrm>
              <a:off x="4859446" y="1398776"/>
              <a:ext cx="381157" cy="457397"/>
            </a:xfrm>
            <a:custGeom>
              <a:avLst/>
              <a:gdLst/>
              <a:ahLst/>
              <a:cxnLst/>
              <a:rect l="l" t="t" r="r" b="b"/>
              <a:pathLst>
                <a:path w="17148" h="20578" extrusionOk="0">
                  <a:moveTo>
                    <a:pt x="0" y="1"/>
                  </a:moveTo>
                  <a:lnTo>
                    <a:pt x="619" y="1144"/>
                  </a:lnTo>
                  <a:lnTo>
                    <a:pt x="10670" y="1144"/>
                  </a:lnTo>
                  <a:lnTo>
                    <a:pt x="15862" y="10289"/>
                  </a:lnTo>
                  <a:lnTo>
                    <a:pt x="10622" y="19435"/>
                  </a:lnTo>
                  <a:lnTo>
                    <a:pt x="619" y="19435"/>
                  </a:lnTo>
                  <a:lnTo>
                    <a:pt x="0" y="20530"/>
                  </a:lnTo>
                  <a:lnTo>
                    <a:pt x="11289" y="20578"/>
                  </a:lnTo>
                  <a:lnTo>
                    <a:pt x="17148" y="10289"/>
                  </a:lnTo>
                  <a:lnTo>
                    <a:pt x="11289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70;p60">
              <a:extLst>
                <a:ext uri="{FF2B5EF4-FFF2-40B4-BE49-F238E27FC236}">
                  <a16:creationId xmlns:a16="http://schemas.microsoft.com/office/drawing/2014/main" id="{99A222AF-FFBB-41DD-9254-D6D248C81FE6}"/>
                </a:ext>
              </a:extLst>
            </p:cNvPr>
            <p:cNvSpPr/>
            <p:nvPr/>
          </p:nvSpPr>
          <p:spPr>
            <a:xfrm>
              <a:off x="4897544" y="1466547"/>
              <a:ext cx="266841" cy="322943"/>
            </a:xfrm>
            <a:custGeom>
              <a:avLst/>
              <a:gdLst/>
              <a:ahLst/>
              <a:cxnLst/>
              <a:rect l="l" t="t" r="r" b="b"/>
              <a:pathLst>
                <a:path w="12005" h="14529" extrusionOk="0">
                  <a:moveTo>
                    <a:pt x="1" y="0"/>
                  </a:moveTo>
                  <a:lnTo>
                    <a:pt x="620" y="1096"/>
                  </a:lnTo>
                  <a:lnTo>
                    <a:pt x="7241" y="1096"/>
                  </a:lnTo>
                  <a:lnTo>
                    <a:pt x="10718" y="7240"/>
                  </a:lnTo>
                  <a:lnTo>
                    <a:pt x="7193" y="13385"/>
                  </a:lnTo>
                  <a:lnTo>
                    <a:pt x="620" y="13385"/>
                  </a:lnTo>
                  <a:lnTo>
                    <a:pt x="1" y="14480"/>
                  </a:lnTo>
                  <a:lnTo>
                    <a:pt x="7860" y="14528"/>
                  </a:lnTo>
                  <a:lnTo>
                    <a:pt x="12004" y="7240"/>
                  </a:lnTo>
                  <a:lnTo>
                    <a:pt x="7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71;p60">
              <a:extLst>
                <a:ext uri="{FF2B5EF4-FFF2-40B4-BE49-F238E27FC236}">
                  <a16:creationId xmlns:a16="http://schemas.microsoft.com/office/drawing/2014/main" id="{C6BF64F9-5222-4E7E-81A3-727636165B72}"/>
                </a:ext>
              </a:extLst>
            </p:cNvPr>
            <p:cNvSpPr/>
            <p:nvPr/>
          </p:nvSpPr>
          <p:spPr>
            <a:xfrm>
              <a:off x="4933553" y="1530074"/>
              <a:ext cx="157771" cy="194824"/>
            </a:xfrm>
            <a:custGeom>
              <a:avLst/>
              <a:gdLst/>
              <a:ahLst/>
              <a:cxnLst/>
              <a:rect l="l" t="t" r="r" b="b"/>
              <a:pathLst>
                <a:path w="7098" h="8765" extrusionOk="0">
                  <a:moveTo>
                    <a:pt x="0" y="0"/>
                  </a:moveTo>
                  <a:lnTo>
                    <a:pt x="667" y="1143"/>
                  </a:lnTo>
                  <a:lnTo>
                    <a:pt x="3954" y="1143"/>
                  </a:lnTo>
                  <a:lnTo>
                    <a:pt x="5812" y="4382"/>
                  </a:lnTo>
                  <a:lnTo>
                    <a:pt x="3954" y="7621"/>
                  </a:lnTo>
                  <a:lnTo>
                    <a:pt x="620" y="7621"/>
                  </a:lnTo>
                  <a:lnTo>
                    <a:pt x="0" y="8764"/>
                  </a:lnTo>
                  <a:lnTo>
                    <a:pt x="4621" y="8764"/>
                  </a:lnTo>
                  <a:lnTo>
                    <a:pt x="7098" y="4382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72;p60">
              <a:extLst>
                <a:ext uri="{FF2B5EF4-FFF2-40B4-BE49-F238E27FC236}">
                  <a16:creationId xmlns:a16="http://schemas.microsoft.com/office/drawing/2014/main" id="{66B2FDFC-E9A2-40C5-AD91-A39FCAB456D0}"/>
                </a:ext>
              </a:extLst>
            </p:cNvPr>
            <p:cNvSpPr/>
            <p:nvPr/>
          </p:nvSpPr>
          <p:spPr>
            <a:xfrm>
              <a:off x="4300402" y="1336317"/>
              <a:ext cx="656467" cy="573870"/>
            </a:xfrm>
            <a:custGeom>
              <a:avLst/>
              <a:gdLst/>
              <a:ahLst/>
              <a:cxnLst/>
              <a:rect l="l" t="t" r="r" b="b"/>
              <a:pathLst>
                <a:path w="29534" h="25818" extrusionOk="0">
                  <a:moveTo>
                    <a:pt x="22007" y="0"/>
                  </a:moveTo>
                  <a:lnTo>
                    <a:pt x="7193" y="95"/>
                  </a:lnTo>
                  <a:lnTo>
                    <a:pt x="1" y="12909"/>
                  </a:lnTo>
                  <a:lnTo>
                    <a:pt x="1287" y="12861"/>
                  </a:lnTo>
                  <a:lnTo>
                    <a:pt x="7813" y="1239"/>
                  </a:lnTo>
                  <a:lnTo>
                    <a:pt x="21388" y="1143"/>
                  </a:lnTo>
                  <a:lnTo>
                    <a:pt x="28247" y="13052"/>
                  </a:lnTo>
                  <a:lnTo>
                    <a:pt x="21721" y="24674"/>
                  </a:lnTo>
                  <a:lnTo>
                    <a:pt x="22341" y="25817"/>
                  </a:lnTo>
                  <a:lnTo>
                    <a:pt x="29533" y="13052"/>
                  </a:lnTo>
                  <a:lnTo>
                    <a:pt x="220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73;p60">
              <a:extLst>
                <a:ext uri="{FF2B5EF4-FFF2-40B4-BE49-F238E27FC236}">
                  <a16:creationId xmlns:a16="http://schemas.microsoft.com/office/drawing/2014/main" id="{90DBB5A6-AFD2-45ED-B342-BDF5F72A3000}"/>
                </a:ext>
              </a:extLst>
            </p:cNvPr>
            <p:cNvSpPr/>
            <p:nvPr/>
          </p:nvSpPr>
          <p:spPr>
            <a:xfrm>
              <a:off x="4371353" y="1398776"/>
              <a:ext cx="514567" cy="448929"/>
            </a:xfrm>
            <a:custGeom>
              <a:avLst/>
              <a:gdLst/>
              <a:ahLst/>
              <a:cxnLst/>
              <a:rect l="l" t="t" r="r" b="b"/>
              <a:pathLst>
                <a:path w="23150" h="20197" extrusionOk="0">
                  <a:moveTo>
                    <a:pt x="17243" y="1"/>
                  </a:moveTo>
                  <a:lnTo>
                    <a:pt x="5573" y="96"/>
                  </a:lnTo>
                  <a:lnTo>
                    <a:pt x="0" y="10051"/>
                  </a:lnTo>
                  <a:lnTo>
                    <a:pt x="1286" y="10051"/>
                  </a:lnTo>
                  <a:lnTo>
                    <a:pt x="6240" y="1239"/>
                  </a:lnTo>
                  <a:lnTo>
                    <a:pt x="16624" y="1144"/>
                  </a:lnTo>
                  <a:lnTo>
                    <a:pt x="21864" y="10242"/>
                  </a:lnTo>
                  <a:lnTo>
                    <a:pt x="16910" y="19101"/>
                  </a:lnTo>
                  <a:lnTo>
                    <a:pt x="17577" y="20197"/>
                  </a:lnTo>
                  <a:lnTo>
                    <a:pt x="23150" y="10242"/>
                  </a:lnTo>
                  <a:lnTo>
                    <a:pt x="172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74;p60">
              <a:extLst>
                <a:ext uri="{FF2B5EF4-FFF2-40B4-BE49-F238E27FC236}">
                  <a16:creationId xmlns:a16="http://schemas.microsoft.com/office/drawing/2014/main" id="{3D7B0C57-63AE-4757-BD7E-FB87DD34A27B}"/>
                </a:ext>
              </a:extLst>
            </p:cNvPr>
            <p:cNvSpPr/>
            <p:nvPr/>
          </p:nvSpPr>
          <p:spPr>
            <a:xfrm>
              <a:off x="4447571" y="1466547"/>
              <a:ext cx="362130" cy="315519"/>
            </a:xfrm>
            <a:custGeom>
              <a:avLst/>
              <a:gdLst/>
              <a:ahLst/>
              <a:cxnLst/>
              <a:rect l="l" t="t" r="r" b="b"/>
              <a:pathLst>
                <a:path w="16292" h="14195" extrusionOk="0">
                  <a:moveTo>
                    <a:pt x="12147" y="0"/>
                  </a:moveTo>
                  <a:lnTo>
                    <a:pt x="3907" y="48"/>
                  </a:lnTo>
                  <a:lnTo>
                    <a:pt x="1" y="7002"/>
                  </a:lnTo>
                  <a:lnTo>
                    <a:pt x="1287" y="7002"/>
                  </a:lnTo>
                  <a:lnTo>
                    <a:pt x="4526" y="1143"/>
                  </a:lnTo>
                  <a:lnTo>
                    <a:pt x="11480" y="1096"/>
                  </a:lnTo>
                  <a:lnTo>
                    <a:pt x="15005" y="7240"/>
                  </a:lnTo>
                  <a:lnTo>
                    <a:pt x="11766" y="13051"/>
                  </a:lnTo>
                  <a:lnTo>
                    <a:pt x="12433" y="14195"/>
                  </a:lnTo>
                  <a:lnTo>
                    <a:pt x="16291" y="7240"/>
                  </a:lnTo>
                  <a:lnTo>
                    <a:pt x="121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75;p60">
              <a:extLst>
                <a:ext uri="{FF2B5EF4-FFF2-40B4-BE49-F238E27FC236}">
                  <a16:creationId xmlns:a16="http://schemas.microsoft.com/office/drawing/2014/main" id="{17DA507A-8E4E-49BB-8C58-AE2C9DD02B36}"/>
                </a:ext>
              </a:extLst>
            </p:cNvPr>
            <p:cNvSpPr/>
            <p:nvPr/>
          </p:nvSpPr>
          <p:spPr>
            <a:xfrm>
              <a:off x="4519566" y="1530074"/>
              <a:ext cx="218141" cy="187422"/>
            </a:xfrm>
            <a:custGeom>
              <a:avLst/>
              <a:gdLst/>
              <a:ahLst/>
              <a:cxnLst/>
              <a:rect l="l" t="t" r="r" b="b"/>
              <a:pathLst>
                <a:path w="9814" h="8432" extrusionOk="0">
                  <a:moveTo>
                    <a:pt x="7289" y="0"/>
                  </a:moveTo>
                  <a:lnTo>
                    <a:pt x="2287" y="48"/>
                  </a:lnTo>
                  <a:lnTo>
                    <a:pt x="1" y="4096"/>
                  </a:lnTo>
                  <a:lnTo>
                    <a:pt x="1287" y="4096"/>
                  </a:lnTo>
                  <a:lnTo>
                    <a:pt x="2954" y="1191"/>
                  </a:lnTo>
                  <a:lnTo>
                    <a:pt x="6622" y="1143"/>
                  </a:lnTo>
                  <a:lnTo>
                    <a:pt x="8527" y="4382"/>
                  </a:lnTo>
                  <a:lnTo>
                    <a:pt x="6860" y="7335"/>
                  </a:lnTo>
                  <a:lnTo>
                    <a:pt x="7527" y="8431"/>
                  </a:lnTo>
                  <a:lnTo>
                    <a:pt x="9813" y="4382"/>
                  </a:lnTo>
                  <a:lnTo>
                    <a:pt x="7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76;p60">
              <a:extLst>
                <a:ext uri="{FF2B5EF4-FFF2-40B4-BE49-F238E27FC236}">
                  <a16:creationId xmlns:a16="http://schemas.microsoft.com/office/drawing/2014/main" id="{1F451BF8-8ABC-4336-9AF6-EBB2B2AB47E6}"/>
                </a:ext>
              </a:extLst>
            </p:cNvPr>
            <p:cNvSpPr/>
            <p:nvPr/>
          </p:nvSpPr>
          <p:spPr>
            <a:xfrm>
              <a:off x="3583632" y="1343718"/>
              <a:ext cx="656445" cy="574937"/>
            </a:xfrm>
            <a:custGeom>
              <a:avLst/>
              <a:gdLst/>
              <a:ahLst/>
              <a:cxnLst/>
              <a:rect l="l" t="t" r="r" b="b"/>
              <a:pathLst>
                <a:path w="29533" h="25866" extrusionOk="0">
                  <a:moveTo>
                    <a:pt x="7288" y="1"/>
                  </a:moveTo>
                  <a:lnTo>
                    <a:pt x="0" y="12719"/>
                  </a:lnTo>
                  <a:lnTo>
                    <a:pt x="7383" y="25818"/>
                  </a:lnTo>
                  <a:lnTo>
                    <a:pt x="22245" y="25865"/>
                  </a:lnTo>
                  <a:lnTo>
                    <a:pt x="29533" y="13147"/>
                  </a:lnTo>
                  <a:lnTo>
                    <a:pt x="28247" y="13147"/>
                  </a:lnTo>
                  <a:lnTo>
                    <a:pt x="21626" y="24722"/>
                  </a:lnTo>
                  <a:lnTo>
                    <a:pt x="8050" y="24674"/>
                  </a:lnTo>
                  <a:lnTo>
                    <a:pt x="1286" y="12719"/>
                  </a:lnTo>
                  <a:lnTo>
                    <a:pt x="7907" y="1144"/>
                  </a:lnTo>
                  <a:lnTo>
                    <a:pt x="72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77;p60">
              <a:extLst>
                <a:ext uri="{FF2B5EF4-FFF2-40B4-BE49-F238E27FC236}">
                  <a16:creationId xmlns:a16="http://schemas.microsoft.com/office/drawing/2014/main" id="{D8AF23F4-DEF3-40DE-8773-A4C4C7320EBF}"/>
                </a:ext>
              </a:extLst>
            </p:cNvPr>
            <p:cNvSpPr/>
            <p:nvPr/>
          </p:nvSpPr>
          <p:spPr>
            <a:xfrm>
              <a:off x="3654560" y="1406178"/>
              <a:ext cx="514589" cy="449996"/>
            </a:xfrm>
            <a:custGeom>
              <a:avLst/>
              <a:gdLst/>
              <a:ahLst/>
              <a:cxnLst/>
              <a:rect l="l" t="t" r="r" b="b"/>
              <a:pathLst>
                <a:path w="23151" h="20245" extrusionOk="0">
                  <a:moveTo>
                    <a:pt x="5669" y="1"/>
                  </a:moveTo>
                  <a:lnTo>
                    <a:pt x="1" y="9909"/>
                  </a:lnTo>
                  <a:lnTo>
                    <a:pt x="5812" y="20197"/>
                  </a:lnTo>
                  <a:lnTo>
                    <a:pt x="17482" y="20245"/>
                  </a:lnTo>
                  <a:lnTo>
                    <a:pt x="23150" y="10337"/>
                  </a:lnTo>
                  <a:lnTo>
                    <a:pt x="21864" y="10337"/>
                  </a:lnTo>
                  <a:lnTo>
                    <a:pt x="16815" y="19102"/>
                  </a:lnTo>
                  <a:lnTo>
                    <a:pt x="6431" y="19102"/>
                  </a:lnTo>
                  <a:lnTo>
                    <a:pt x="1287" y="9909"/>
                  </a:lnTo>
                  <a:lnTo>
                    <a:pt x="6336" y="1144"/>
                  </a:lnTo>
                  <a:lnTo>
                    <a:pt x="56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78;p60">
              <a:extLst>
                <a:ext uri="{FF2B5EF4-FFF2-40B4-BE49-F238E27FC236}">
                  <a16:creationId xmlns:a16="http://schemas.microsoft.com/office/drawing/2014/main" id="{259DADF6-5517-452C-A1C2-38047EBB8F26}"/>
                </a:ext>
              </a:extLst>
            </p:cNvPr>
            <p:cNvSpPr/>
            <p:nvPr/>
          </p:nvSpPr>
          <p:spPr>
            <a:xfrm>
              <a:off x="3730801" y="1472882"/>
              <a:ext cx="362108" cy="316609"/>
            </a:xfrm>
            <a:custGeom>
              <a:avLst/>
              <a:gdLst/>
              <a:ahLst/>
              <a:cxnLst/>
              <a:rect l="l" t="t" r="r" b="b"/>
              <a:pathLst>
                <a:path w="16291" h="14244" extrusionOk="0">
                  <a:moveTo>
                    <a:pt x="3954" y="1"/>
                  </a:moveTo>
                  <a:lnTo>
                    <a:pt x="0" y="6955"/>
                  </a:lnTo>
                  <a:lnTo>
                    <a:pt x="4097" y="14195"/>
                  </a:lnTo>
                  <a:lnTo>
                    <a:pt x="12337" y="14243"/>
                  </a:lnTo>
                  <a:lnTo>
                    <a:pt x="16291" y="7336"/>
                  </a:lnTo>
                  <a:lnTo>
                    <a:pt x="15005" y="7336"/>
                  </a:lnTo>
                  <a:lnTo>
                    <a:pt x="11718" y="13100"/>
                  </a:lnTo>
                  <a:lnTo>
                    <a:pt x="4716" y="13100"/>
                  </a:lnTo>
                  <a:lnTo>
                    <a:pt x="1286" y="6955"/>
                  </a:lnTo>
                  <a:lnTo>
                    <a:pt x="4573" y="1144"/>
                  </a:lnTo>
                  <a:lnTo>
                    <a:pt x="39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79;p60">
              <a:extLst>
                <a:ext uri="{FF2B5EF4-FFF2-40B4-BE49-F238E27FC236}">
                  <a16:creationId xmlns:a16="http://schemas.microsoft.com/office/drawing/2014/main" id="{8BB896CF-0C41-4A17-9173-B0BBC1A27FFF}"/>
                </a:ext>
              </a:extLst>
            </p:cNvPr>
            <p:cNvSpPr/>
            <p:nvPr/>
          </p:nvSpPr>
          <p:spPr>
            <a:xfrm>
              <a:off x="3802795" y="1537475"/>
              <a:ext cx="218118" cy="188489"/>
            </a:xfrm>
            <a:custGeom>
              <a:avLst/>
              <a:gdLst/>
              <a:ahLst/>
              <a:cxnLst/>
              <a:rect l="l" t="t" r="r" b="b"/>
              <a:pathLst>
                <a:path w="9813" h="8480" extrusionOk="0">
                  <a:moveTo>
                    <a:pt x="2334" y="0"/>
                  </a:moveTo>
                  <a:lnTo>
                    <a:pt x="0" y="4049"/>
                  </a:lnTo>
                  <a:lnTo>
                    <a:pt x="2477" y="8431"/>
                  </a:lnTo>
                  <a:lnTo>
                    <a:pt x="7479" y="8479"/>
                  </a:lnTo>
                  <a:lnTo>
                    <a:pt x="9813" y="4383"/>
                  </a:lnTo>
                  <a:lnTo>
                    <a:pt x="8527" y="4383"/>
                  </a:lnTo>
                  <a:lnTo>
                    <a:pt x="6859" y="7336"/>
                  </a:lnTo>
                  <a:lnTo>
                    <a:pt x="3144" y="7288"/>
                  </a:lnTo>
                  <a:lnTo>
                    <a:pt x="1286" y="4049"/>
                  </a:lnTo>
                  <a:lnTo>
                    <a:pt x="2954" y="1144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80;p60">
              <a:extLst>
                <a:ext uri="{FF2B5EF4-FFF2-40B4-BE49-F238E27FC236}">
                  <a16:creationId xmlns:a16="http://schemas.microsoft.com/office/drawing/2014/main" id="{AED41620-27A0-4CC5-90F5-CE9CEE42F0B0}"/>
                </a:ext>
              </a:extLst>
            </p:cNvPr>
            <p:cNvSpPr/>
            <p:nvPr/>
          </p:nvSpPr>
          <p:spPr>
            <a:xfrm>
              <a:off x="3764675" y="1315134"/>
              <a:ext cx="656445" cy="292247"/>
            </a:xfrm>
            <a:custGeom>
              <a:avLst/>
              <a:gdLst/>
              <a:ahLst/>
              <a:cxnLst/>
              <a:rect l="l" t="t" r="r" b="b"/>
              <a:pathLst>
                <a:path w="29533" h="13148" extrusionOk="0">
                  <a:moveTo>
                    <a:pt x="28247" y="1"/>
                  </a:moveTo>
                  <a:lnTo>
                    <a:pt x="21531" y="11956"/>
                  </a:lnTo>
                  <a:lnTo>
                    <a:pt x="7955" y="12004"/>
                  </a:lnTo>
                  <a:lnTo>
                    <a:pt x="1334" y="429"/>
                  </a:lnTo>
                  <a:lnTo>
                    <a:pt x="1" y="429"/>
                  </a:lnTo>
                  <a:lnTo>
                    <a:pt x="7288" y="13147"/>
                  </a:lnTo>
                  <a:lnTo>
                    <a:pt x="22150" y="13100"/>
                  </a:lnTo>
                  <a:lnTo>
                    <a:pt x="295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81;p60">
              <a:extLst>
                <a:ext uri="{FF2B5EF4-FFF2-40B4-BE49-F238E27FC236}">
                  <a16:creationId xmlns:a16="http://schemas.microsoft.com/office/drawing/2014/main" id="{4D0689B5-E3EC-4C85-A679-503ABDFA0F96}"/>
                </a:ext>
              </a:extLst>
            </p:cNvPr>
            <p:cNvSpPr/>
            <p:nvPr/>
          </p:nvSpPr>
          <p:spPr>
            <a:xfrm>
              <a:off x="3835603" y="1315134"/>
              <a:ext cx="514589" cy="229766"/>
            </a:xfrm>
            <a:custGeom>
              <a:avLst/>
              <a:gdLst/>
              <a:ahLst/>
              <a:cxnLst/>
              <a:rect l="l" t="t" r="r" b="b"/>
              <a:pathLst>
                <a:path w="23151" h="10337" extrusionOk="0">
                  <a:moveTo>
                    <a:pt x="21864" y="1"/>
                  </a:moveTo>
                  <a:lnTo>
                    <a:pt x="16720" y="9146"/>
                  </a:lnTo>
                  <a:lnTo>
                    <a:pt x="6336" y="9194"/>
                  </a:lnTo>
                  <a:lnTo>
                    <a:pt x="1287" y="429"/>
                  </a:lnTo>
                  <a:lnTo>
                    <a:pt x="1" y="429"/>
                  </a:lnTo>
                  <a:lnTo>
                    <a:pt x="5717" y="10337"/>
                  </a:lnTo>
                  <a:lnTo>
                    <a:pt x="17387" y="10289"/>
                  </a:lnTo>
                  <a:lnTo>
                    <a:pt x="231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82;p60">
              <a:extLst>
                <a:ext uri="{FF2B5EF4-FFF2-40B4-BE49-F238E27FC236}">
                  <a16:creationId xmlns:a16="http://schemas.microsoft.com/office/drawing/2014/main" id="{E9E3A432-C2B0-45D5-8152-F35D0B1A4141}"/>
                </a:ext>
              </a:extLst>
            </p:cNvPr>
            <p:cNvSpPr/>
            <p:nvPr/>
          </p:nvSpPr>
          <p:spPr>
            <a:xfrm>
              <a:off x="3911844" y="1315134"/>
              <a:ext cx="363175" cy="163083"/>
            </a:xfrm>
            <a:custGeom>
              <a:avLst/>
              <a:gdLst/>
              <a:ahLst/>
              <a:cxnLst/>
              <a:rect l="l" t="t" r="r" b="b"/>
              <a:pathLst>
                <a:path w="16339" h="7337" extrusionOk="0">
                  <a:moveTo>
                    <a:pt x="15005" y="1"/>
                  </a:moveTo>
                  <a:lnTo>
                    <a:pt x="11575" y="6145"/>
                  </a:lnTo>
                  <a:lnTo>
                    <a:pt x="4621" y="6193"/>
                  </a:lnTo>
                  <a:lnTo>
                    <a:pt x="1287" y="429"/>
                  </a:lnTo>
                  <a:lnTo>
                    <a:pt x="1" y="429"/>
                  </a:lnTo>
                  <a:lnTo>
                    <a:pt x="3954" y="7336"/>
                  </a:lnTo>
                  <a:lnTo>
                    <a:pt x="12242" y="7288"/>
                  </a:lnTo>
                  <a:lnTo>
                    <a:pt x="16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83;p60">
              <a:extLst>
                <a:ext uri="{FF2B5EF4-FFF2-40B4-BE49-F238E27FC236}">
                  <a16:creationId xmlns:a16="http://schemas.microsoft.com/office/drawing/2014/main" id="{3D598F0E-C993-4298-9461-9C52E7435233}"/>
                </a:ext>
              </a:extLst>
            </p:cNvPr>
            <p:cNvSpPr/>
            <p:nvPr/>
          </p:nvSpPr>
          <p:spPr>
            <a:xfrm>
              <a:off x="3983838" y="1316201"/>
              <a:ext cx="218118" cy="97423"/>
            </a:xfrm>
            <a:custGeom>
              <a:avLst/>
              <a:gdLst/>
              <a:ahLst/>
              <a:cxnLst/>
              <a:rect l="l" t="t" r="r" b="b"/>
              <a:pathLst>
                <a:path w="9813" h="4383" extrusionOk="0">
                  <a:moveTo>
                    <a:pt x="8527" y="0"/>
                  </a:moveTo>
                  <a:lnTo>
                    <a:pt x="6669" y="3239"/>
                  </a:lnTo>
                  <a:lnTo>
                    <a:pt x="3001" y="3287"/>
                  </a:lnTo>
                  <a:lnTo>
                    <a:pt x="1334" y="334"/>
                  </a:lnTo>
                  <a:lnTo>
                    <a:pt x="1" y="334"/>
                  </a:lnTo>
                  <a:lnTo>
                    <a:pt x="2335" y="4382"/>
                  </a:lnTo>
                  <a:lnTo>
                    <a:pt x="7336" y="4382"/>
                  </a:lnTo>
                  <a:lnTo>
                    <a:pt x="98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2043;p60">
            <a:extLst>
              <a:ext uri="{FF2B5EF4-FFF2-40B4-BE49-F238E27FC236}">
                <a16:creationId xmlns:a16="http://schemas.microsoft.com/office/drawing/2014/main" id="{9FC6457F-F27B-45C7-A9A2-0C684B8EA825}"/>
              </a:ext>
            </a:extLst>
          </p:cNvPr>
          <p:cNvGrpSpPr/>
          <p:nvPr/>
        </p:nvGrpSpPr>
        <p:grpSpPr>
          <a:xfrm>
            <a:off x="6591827" y="-591756"/>
            <a:ext cx="1907897" cy="1235582"/>
            <a:chOff x="3583632" y="1315134"/>
            <a:chExt cx="1907897" cy="1235582"/>
          </a:xfrm>
        </p:grpSpPr>
        <p:sp>
          <p:nvSpPr>
            <p:cNvPr id="91" name="Google Shape;2044;p60">
              <a:extLst>
                <a:ext uri="{FF2B5EF4-FFF2-40B4-BE49-F238E27FC236}">
                  <a16:creationId xmlns:a16="http://schemas.microsoft.com/office/drawing/2014/main" id="{F146F413-41DC-423C-A866-E1F685EFC1F9}"/>
                </a:ext>
              </a:extLst>
            </p:cNvPr>
            <p:cNvSpPr/>
            <p:nvPr/>
          </p:nvSpPr>
          <p:spPr>
            <a:xfrm>
              <a:off x="4245345" y="2268027"/>
              <a:ext cx="175775" cy="281645"/>
            </a:xfrm>
            <a:custGeom>
              <a:avLst/>
              <a:gdLst/>
              <a:ahLst/>
              <a:cxnLst/>
              <a:rect l="l" t="t" r="r" b="b"/>
              <a:pathLst>
                <a:path w="7908" h="12671" extrusionOk="0">
                  <a:moveTo>
                    <a:pt x="620" y="0"/>
                  </a:moveTo>
                  <a:lnTo>
                    <a:pt x="1" y="1143"/>
                  </a:lnTo>
                  <a:lnTo>
                    <a:pt x="6622" y="12670"/>
                  </a:lnTo>
                  <a:lnTo>
                    <a:pt x="7908" y="12670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45;p60">
              <a:extLst>
                <a:ext uri="{FF2B5EF4-FFF2-40B4-BE49-F238E27FC236}">
                  <a16:creationId xmlns:a16="http://schemas.microsoft.com/office/drawing/2014/main" id="{FDE3FA2C-BF51-4B78-A3B0-C2A113BE1053}"/>
                </a:ext>
              </a:extLst>
            </p:cNvPr>
            <p:cNvSpPr/>
            <p:nvPr/>
          </p:nvSpPr>
          <p:spPr>
            <a:xfrm>
              <a:off x="4209359" y="2329419"/>
              <a:ext cx="140833" cy="221297"/>
            </a:xfrm>
            <a:custGeom>
              <a:avLst/>
              <a:gdLst/>
              <a:ahLst/>
              <a:cxnLst/>
              <a:rect l="l" t="t" r="r" b="b"/>
              <a:pathLst>
                <a:path w="6336" h="9956" extrusionOk="0">
                  <a:moveTo>
                    <a:pt x="667" y="1"/>
                  </a:moveTo>
                  <a:lnTo>
                    <a:pt x="0" y="1144"/>
                  </a:lnTo>
                  <a:lnTo>
                    <a:pt x="5049" y="9956"/>
                  </a:lnTo>
                  <a:lnTo>
                    <a:pt x="6336" y="9956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46;p60">
              <a:extLst>
                <a:ext uri="{FF2B5EF4-FFF2-40B4-BE49-F238E27FC236}">
                  <a16:creationId xmlns:a16="http://schemas.microsoft.com/office/drawing/2014/main" id="{6C513194-9E71-4975-92F2-56AC6B50972C}"/>
                </a:ext>
              </a:extLst>
            </p:cNvPr>
            <p:cNvSpPr/>
            <p:nvPr/>
          </p:nvSpPr>
          <p:spPr>
            <a:xfrm>
              <a:off x="4172305" y="2397191"/>
              <a:ext cx="102713" cy="153525"/>
            </a:xfrm>
            <a:custGeom>
              <a:avLst/>
              <a:gdLst/>
              <a:ahLst/>
              <a:cxnLst/>
              <a:rect l="l" t="t" r="r" b="b"/>
              <a:pathLst>
                <a:path w="4621" h="6907" extrusionOk="0">
                  <a:moveTo>
                    <a:pt x="619" y="0"/>
                  </a:moveTo>
                  <a:lnTo>
                    <a:pt x="0" y="1143"/>
                  </a:lnTo>
                  <a:lnTo>
                    <a:pt x="3287" y="6907"/>
                  </a:lnTo>
                  <a:lnTo>
                    <a:pt x="4621" y="6907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47;p60">
              <a:extLst>
                <a:ext uri="{FF2B5EF4-FFF2-40B4-BE49-F238E27FC236}">
                  <a16:creationId xmlns:a16="http://schemas.microsoft.com/office/drawing/2014/main" id="{88032A46-3DDB-46AA-8888-FA9E65C139C9}"/>
                </a:ext>
              </a:extLst>
            </p:cNvPr>
            <p:cNvSpPr/>
            <p:nvPr/>
          </p:nvSpPr>
          <p:spPr>
            <a:xfrm>
              <a:off x="4136297" y="2460717"/>
              <a:ext cx="65660" cy="89999"/>
            </a:xfrm>
            <a:custGeom>
              <a:avLst/>
              <a:gdLst/>
              <a:ahLst/>
              <a:cxnLst/>
              <a:rect l="l" t="t" r="r" b="b"/>
              <a:pathLst>
                <a:path w="2954" h="4049" extrusionOk="0">
                  <a:moveTo>
                    <a:pt x="620" y="0"/>
                  </a:moveTo>
                  <a:lnTo>
                    <a:pt x="1" y="1143"/>
                  </a:lnTo>
                  <a:lnTo>
                    <a:pt x="1668" y="4049"/>
                  </a:lnTo>
                  <a:lnTo>
                    <a:pt x="2954" y="4049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48;p60">
              <a:extLst>
                <a:ext uri="{FF2B5EF4-FFF2-40B4-BE49-F238E27FC236}">
                  <a16:creationId xmlns:a16="http://schemas.microsoft.com/office/drawing/2014/main" id="{C93A3BD9-57DD-4545-A181-12EAD5111969}"/>
                </a:ext>
              </a:extLst>
            </p:cNvPr>
            <p:cNvSpPr/>
            <p:nvPr/>
          </p:nvSpPr>
          <p:spPr>
            <a:xfrm>
              <a:off x="3753028" y="1954619"/>
              <a:ext cx="487049" cy="581294"/>
            </a:xfrm>
            <a:custGeom>
              <a:avLst/>
              <a:gdLst/>
              <a:ahLst/>
              <a:cxnLst/>
              <a:rect l="l" t="t" r="r" b="b"/>
              <a:pathLst>
                <a:path w="21912" h="26152" extrusionOk="0">
                  <a:moveTo>
                    <a:pt x="48" y="1"/>
                  </a:moveTo>
                  <a:lnTo>
                    <a:pt x="667" y="1144"/>
                  </a:lnTo>
                  <a:lnTo>
                    <a:pt x="13862" y="1144"/>
                  </a:lnTo>
                  <a:lnTo>
                    <a:pt x="20626" y="13100"/>
                  </a:lnTo>
                  <a:lnTo>
                    <a:pt x="13862" y="25008"/>
                  </a:lnTo>
                  <a:lnTo>
                    <a:pt x="667" y="25008"/>
                  </a:lnTo>
                  <a:lnTo>
                    <a:pt x="1" y="26103"/>
                  </a:lnTo>
                  <a:lnTo>
                    <a:pt x="14481" y="26151"/>
                  </a:lnTo>
                  <a:lnTo>
                    <a:pt x="21912" y="13100"/>
                  </a:lnTo>
                  <a:lnTo>
                    <a:pt x="145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49;p60">
              <a:extLst>
                <a:ext uri="{FF2B5EF4-FFF2-40B4-BE49-F238E27FC236}">
                  <a16:creationId xmlns:a16="http://schemas.microsoft.com/office/drawing/2014/main" id="{3968B936-B091-4F77-9414-448767E8EB78}"/>
                </a:ext>
              </a:extLst>
            </p:cNvPr>
            <p:cNvSpPr/>
            <p:nvPr/>
          </p:nvSpPr>
          <p:spPr>
            <a:xfrm>
              <a:off x="3789037" y="2017100"/>
              <a:ext cx="381157" cy="456331"/>
            </a:xfrm>
            <a:custGeom>
              <a:avLst/>
              <a:gdLst/>
              <a:ahLst/>
              <a:cxnLst/>
              <a:rect l="l" t="t" r="r" b="b"/>
              <a:pathLst>
                <a:path w="17148" h="20530" extrusionOk="0">
                  <a:moveTo>
                    <a:pt x="0" y="0"/>
                  </a:moveTo>
                  <a:lnTo>
                    <a:pt x="667" y="1096"/>
                  </a:lnTo>
                  <a:lnTo>
                    <a:pt x="10670" y="1143"/>
                  </a:lnTo>
                  <a:lnTo>
                    <a:pt x="15862" y="10289"/>
                  </a:lnTo>
                  <a:lnTo>
                    <a:pt x="10622" y="19387"/>
                  </a:lnTo>
                  <a:lnTo>
                    <a:pt x="619" y="19387"/>
                  </a:lnTo>
                  <a:lnTo>
                    <a:pt x="0" y="20530"/>
                  </a:lnTo>
                  <a:lnTo>
                    <a:pt x="11289" y="20530"/>
                  </a:lnTo>
                  <a:lnTo>
                    <a:pt x="17148" y="10289"/>
                  </a:lnTo>
                  <a:lnTo>
                    <a:pt x="11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50;p60">
              <a:extLst>
                <a:ext uri="{FF2B5EF4-FFF2-40B4-BE49-F238E27FC236}">
                  <a16:creationId xmlns:a16="http://schemas.microsoft.com/office/drawing/2014/main" id="{F5CB0BBC-38BF-4E73-8344-475C9D7727A2}"/>
                </a:ext>
              </a:extLst>
            </p:cNvPr>
            <p:cNvSpPr/>
            <p:nvPr/>
          </p:nvSpPr>
          <p:spPr>
            <a:xfrm>
              <a:off x="3827135" y="2083783"/>
              <a:ext cx="266841" cy="322943"/>
            </a:xfrm>
            <a:custGeom>
              <a:avLst/>
              <a:gdLst/>
              <a:ahLst/>
              <a:cxnLst/>
              <a:rect l="l" t="t" r="r" b="b"/>
              <a:pathLst>
                <a:path w="12005" h="14529" extrusionOk="0">
                  <a:moveTo>
                    <a:pt x="1" y="1"/>
                  </a:moveTo>
                  <a:lnTo>
                    <a:pt x="668" y="1144"/>
                  </a:lnTo>
                  <a:lnTo>
                    <a:pt x="7241" y="1144"/>
                  </a:lnTo>
                  <a:lnTo>
                    <a:pt x="10718" y="7241"/>
                  </a:lnTo>
                  <a:lnTo>
                    <a:pt x="7241" y="13386"/>
                  </a:lnTo>
                  <a:lnTo>
                    <a:pt x="620" y="13386"/>
                  </a:lnTo>
                  <a:lnTo>
                    <a:pt x="1" y="14529"/>
                  </a:lnTo>
                  <a:lnTo>
                    <a:pt x="7860" y="14529"/>
                  </a:lnTo>
                  <a:lnTo>
                    <a:pt x="12004" y="7241"/>
                  </a:lnTo>
                  <a:lnTo>
                    <a:pt x="78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51;p60">
              <a:extLst>
                <a:ext uri="{FF2B5EF4-FFF2-40B4-BE49-F238E27FC236}">
                  <a16:creationId xmlns:a16="http://schemas.microsoft.com/office/drawing/2014/main" id="{DC3A2692-1949-4BBC-AF5C-903B2A66EE1B}"/>
                </a:ext>
              </a:extLst>
            </p:cNvPr>
            <p:cNvSpPr/>
            <p:nvPr/>
          </p:nvSpPr>
          <p:spPr>
            <a:xfrm>
              <a:off x="3863143" y="2147309"/>
              <a:ext cx="157771" cy="194846"/>
            </a:xfrm>
            <a:custGeom>
              <a:avLst/>
              <a:gdLst/>
              <a:ahLst/>
              <a:cxnLst/>
              <a:rect l="l" t="t" r="r" b="b"/>
              <a:pathLst>
                <a:path w="7098" h="8766" extrusionOk="0">
                  <a:moveTo>
                    <a:pt x="0" y="1"/>
                  </a:moveTo>
                  <a:lnTo>
                    <a:pt x="667" y="1144"/>
                  </a:lnTo>
                  <a:lnTo>
                    <a:pt x="4002" y="1144"/>
                  </a:lnTo>
                  <a:lnTo>
                    <a:pt x="5812" y="4383"/>
                  </a:lnTo>
                  <a:lnTo>
                    <a:pt x="3954" y="7670"/>
                  </a:lnTo>
                  <a:lnTo>
                    <a:pt x="667" y="7670"/>
                  </a:lnTo>
                  <a:lnTo>
                    <a:pt x="0" y="8765"/>
                  </a:lnTo>
                  <a:lnTo>
                    <a:pt x="4621" y="8765"/>
                  </a:lnTo>
                  <a:lnTo>
                    <a:pt x="7098" y="4383"/>
                  </a:lnTo>
                  <a:lnTo>
                    <a:pt x="46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52;p60">
              <a:extLst>
                <a:ext uri="{FF2B5EF4-FFF2-40B4-BE49-F238E27FC236}">
                  <a16:creationId xmlns:a16="http://schemas.microsoft.com/office/drawing/2014/main" id="{4EC11028-BB86-436C-B570-C8D415EB80C4}"/>
                </a:ext>
              </a:extLst>
            </p:cNvPr>
            <p:cNvSpPr/>
            <p:nvPr/>
          </p:nvSpPr>
          <p:spPr>
            <a:xfrm>
              <a:off x="4294068" y="1955686"/>
              <a:ext cx="487049" cy="580227"/>
            </a:xfrm>
            <a:custGeom>
              <a:avLst/>
              <a:gdLst/>
              <a:ahLst/>
              <a:cxnLst/>
              <a:rect l="l" t="t" r="r" b="b"/>
              <a:pathLst>
                <a:path w="21912" h="26104" extrusionOk="0">
                  <a:moveTo>
                    <a:pt x="7431" y="0"/>
                  </a:moveTo>
                  <a:lnTo>
                    <a:pt x="0" y="13052"/>
                  </a:lnTo>
                  <a:lnTo>
                    <a:pt x="7431" y="26103"/>
                  </a:lnTo>
                  <a:lnTo>
                    <a:pt x="21911" y="26103"/>
                  </a:lnTo>
                  <a:lnTo>
                    <a:pt x="21244" y="24960"/>
                  </a:lnTo>
                  <a:lnTo>
                    <a:pt x="8050" y="24960"/>
                  </a:lnTo>
                  <a:lnTo>
                    <a:pt x="1286" y="13052"/>
                  </a:lnTo>
                  <a:lnTo>
                    <a:pt x="8050" y="1144"/>
                  </a:lnTo>
                  <a:lnTo>
                    <a:pt x="21244" y="1144"/>
                  </a:lnTo>
                  <a:lnTo>
                    <a:pt x="219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53;p60">
              <a:extLst>
                <a:ext uri="{FF2B5EF4-FFF2-40B4-BE49-F238E27FC236}">
                  <a16:creationId xmlns:a16="http://schemas.microsoft.com/office/drawing/2014/main" id="{897E6993-E823-4BEE-9619-177CA9F30163}"/>
                </a:ext>
              </a:extLst>
            </p:cNvPr>
            <p:cNvSpPr/>
            <p:nvPr/>
          </p:nvSpPr>
          <p:spPr>
            <a:xfrm>
              <a:off x="4364996" y="2017100"/>
              <a:ext cx="380112" cy="456331"/>
            </a:xfrm>
            <a:custGeom>
              <a:avLst/>
              <a:gdLst/>
              <a:ahLst/>
              <a:cxnLst/>
              <a:rect l="l" t="t" r="r" b="b"/>
              <a:pathLst>
                <a:path w="17101" h="20530" extrusionOk="0">
                  <a:moveTo>
                    <a:pt x="5812" y="0"/>
                  </a:moveTo>
                  <a:lnTo>
                    <a:pt x="0" y="10289"/>
                  </a:lnTo>
                  <a:lnTo>
                    <a:pt x="5812" y="20530"/>
                  </a:lnTo>
                  <a:lnTo>
                    <a:pt x="17101" y="20530"/>
                  </a:lnTo>
                  <a:lnTo>
                    <a:pt x="16481" y="19434"/>
                  </a:lnTo>
                  <a:lnTo>
                    <a:pt x="6479" y="19434"/>
                  </a:lnTo>
                  <a:lnTo>
                    <a:pt x="1287" y="10289"/>
                  </a:lnTo>
                  <a:lnTo>
                    <a:pt x="6479" y="1143"/>
                  </a:lnTo>
                  <a:lnTo>
                    <a:pt x="16481" y="1143"/>
                  </a:lnTo>
                  <a:lnTo>
                    <a:pt x="171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54;p60">
              <a:extLst>
                <a:ext uri="{FF2B5EF4-FFF2-40B4-BE49-F238E27FC236}">
                  <a16:creationId xmlns:a16="http://schemas.microsoft.com/office/drawing/2014/main" id="{396786D0-2585-4937-BC99-10CA2D7C1267}"/>
                </a:ext>
              </a:extLst>
            </p:cNvPr>
            <p:cNvSpPr/>
            <p:nvPr/>
          </p:nvSpPr>
          <p:spPr>
            <a:xfrm>
              <a:off x="4440169" y="2084850"/>
              <a:ext cx="266819" cy="321876"/>
            </a:xfrm>
            <a:custGeom>
              <a:avLst/>
              <a:gdLst/>
              <a:ahLst/>
              <a:cxnLst/>
              <a:rect l="l" t="t" r="r" b="b"/>
              <a:pathLst>
                <a:path w="12004" h="14481" extrusionOk="0">
                  <a:moveTo>
                    <a:pt x="4144" y="1"/>
                  </a:moveTo>
                  <a:lnTo>
                    <a:pt x="0" y="7241"/>
                  </a:lnTo>
                  <a:lnTo>
                    <a:pt x="4144" y="14481"/>
                  </a:lnTo>
                  <a:lnTo>
                    <a:pt x="12004" y="14481"/>
                  </a:lnTo>
                  <a:lnTo>
                    <a:pt x="11385" y="13385"/>
                  </a:lnTo>
                  <a:lnTo>
                    <a:pt x="4811" y="13385"/>
                  </a:lnTo>
                  <a:lnTo>
                    <a:pt x="1286" y="7241"/>
                  </a:lnTo>
                  <a:lnTo>
                    <a:pt x="4811" y="1096"/>
                  </a:lnTo>
                  <a:lnTo>
                    <a:pt x="11385" y="1096"/>
                  </a:lnTo>
                  <a:lnTo>
                    <a:pt x="120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55;p60">
              <a:extLst>
                <a:ext uri="{FF2B5EF4-FFF2-40B4-BE49-F238E27FC236}">
                  <a16:creationId xmlns:a16="http://schemas.microsoft.com/office/drawing/2014/main" id="{3871546F-8ADE-4199-9DBD-ECF452172015}"/>
                </a:ext>
              </a:extLst>
            </p:cNvPr>
            <p:cNvSpPr/>
            <p:nvPr/>
          </p:nvSpPr>
          <p:spPr>
            <a:xfrm>
              <a:off x="4513231" y="2148376"/>
              <a:ext cx="157771" cy="194824"/>
            </a:xfrm>
            <a:custGeom>
              <a:avLst/>
              <a:gdLst/>
              <a:ahLst/>
              <a:cxnLst/>
              <a:rect l="l" t="t" r="r" b="b"/>
              <a:pathLst>
                <a:path w="7098" h="8765" extrusionOk="0">
                  <a:moveTo>
                    <a:pt x="2477" y="1"/>
                  </a:moveTo>
                  <a:lnTo>
                    <a:pt x="0" y="4383"/>
                  </a:lnTo>
                  <a:lnTo>
                    <a:pt x="2477" y="8765"/>
                  </a:lnTo>
                  <a:lnTo>
                    <a:pt x="7097" y="8765"/>
                  </a:lnTo>
                  <a:lnTo>
                    <a:pt x="6478" y="7622"/>
                  </a:lnTo>
                  <a:lnTo>
                    <a:pt x="3144" y="7622"/>
                  </a:lnTo>
                  <a:lnTo>
                    <a:pt x="1286" y="4383"/>
                  </a:lnTo>
                  <a:lnTo>
                    <a:pt x="3144" y="1144"/>
                  </a:lnTo>
                  <a:lnTo>
                    <a:pt x="6478" y="1144"/>
                  </a:lnTo>
                  <a:lnTo>
                    <a:pt x="70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56;p60">
              <a:extLst>
                <a:ext uri="{FF2B5EF4-FFF2-40B4-BE49-F238E27FC236}">
                  <a16:creationId xmlns:a16="http://schemas.microsoft.com/office/drawing/2014/main" id="{F2632B6E-3423-4E28-B97D-92F6DCFE625D}"/>
                </a:ext>
              </a:extLst>
            </p:cNvPr>
            <p:cNvSpPr/>
            <p:nvPr/>
          </p:nvSpPr>
          <p:spPr>
            <a:xfrm>
              <a:off x="4654042" y="1962043"/>
              <a:ext cx="656445" cy="573870"/>
            </a:xfrm>
            <a:custGeom>
              <a:avLst/>
              <a:gdLst/>
              <a:ahLst/>
              <a:cxnLst/>
              <a:rect l="l" t="t" r="r" b="b"/>
              <a:pathLst>
                <a:path w="29533" h="25818" extrusionOk="0">
                  <a:moveTo>
                    <a:pt x="7288" y="0"/>
                  </a:moveTo>
                  <a:lnTo>
                    <a:pt x="0" y="12670"/>
                  </a:lnTo>
                  <a:lnTo>
                    <a:pt x="7383" y="25769"/>
                  </a:lnTo>
                  <a:lnTo>
                    <a:pt x="22245" y="25817"/>
                  </a:lnTo>
                  <a:lnTo>
                    <a:pt x="29533" y="13099"/>
                  </a:lnTo>
                  <a:lnTo>
                    <a:pt x="28247" y="13099"/>
                  </a:lnTo>
                  <a:lnTo>
                    <a:pt x="21578" y="24674"/>
                  </a:lnTo>
                  <a:lnTo>
                    <a:pt x="8050" y="24626"/>
                  </a:lnTo>
                  <a:lnTo>
                    <a:pt x="1286" y="12718"/>
                  </a:lnTo>
                  <a:lnTo>
                    <a:pt x="7907" y="1096"/>
                  </a:lnTo>
                  <a:lnTo>
                    <a:pt x="7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57;p60">
              <a:extLst>
                <a:ext uri="{FF2B5EF4-FFF2-40B4-BE49-F238E27FC236}">
                  <a16:creationId xmlns:a16="http://schemas.microsoft.com/office/drawing/2014/main" id="{03882F95-BB6F-4CFD-8B0C-A5DB37DCB975}"/>
                </a:ext>
              </a:extLst>
            </p:cNvPr>
            <p:cNvSpPr/>
            <p:nvPr/>
          </p:nvSpPr>
          <p:spPr>
            <a:xfrm>
              <a:off x="4724970" y="2023435"/>
              <a:ext cx="514589" cy="449996"/>
            </a:xfrm>
            <a:custGeom>
              <a:avLst/>
              <a:gdLst/>
              <a:ahLst/>
              <a:cxnLst/>
              <a:rect l="l" t="t" r="r" b="b"/>
              <a:pathLst>
                <a:path w="23151" h="20245" extrusionOk="0">
                  <a:moveTo>
                    <a:pt x="5669" y="1"/>
                  </a:moveTo>
                  <a:lnTo>
                    <a:pt x="1" y="9956"/>
                  </a:lnTo>
                  <a:lnTo>
                    <a:pt x="5812" y="20245"/>
                  </a:lnTo>
                  <a:lnTo>
                    <a:pt x="17482" y="20245"/>
                  </a:lnTo>
                  <a:lnTo>
                    <a:pt x="23150" y="10337"/>
                  </a:lnTo>
                  <a:lnTo>
                    <a:pt x="21864" y="10337"/>
                  </a:lnTo>
                  <a:lnTo>
                    <a:pt x="16815" y="19149"/>
                  </a:lnTo>
                  <a:lnTo>
                    <a:pt x="6431" y="19102"/>
                  </a:lnTo>
                  <a:lnTo>
                    <a:pt x="1287" y="9956"/>
                  </a:lnTo>
                  <a:lnTo>
                    <a:pt x="6288" y="1144"/>
                  </a:lnTo>
                  <a:lnTo>
                    <a:pt x="56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58;p60">
              <a:extLst>
                <a:ext uri="{FF2B5EF4-FFF2-40B4-BE49-F238E27FC236}">
                  <a16:creationId xmlns:a16="http://schemas.microsoft.com/office/drawing/2014/main" id="{181A7D78-2EF5-454A-92CF-B7A2A023C765}"/>
                </a:ext>
              </a:extLst>
            </p:cNvPr>
            <p:cNvSpPr/>
            <p:nvPr/>
          </p:nvSpPr>
          <p:spPr>
            <a:xfrm>
              <a:off x="4801210" y="2091207"/>
              <a:ext cx="362108" cy="315519"/>
            </a:xfrm>
            <a:custGeom>
              <a:avLst/>
              <a:gdLst/>
              <a:ahLst/>
              <a:cxnLst/>
              <a:rect l="l" t="t" r="r" b="b"/>
              <a:pathLst>
                <a:path w="16291" h="14195" extrusionOk="0">
                  <a:moveTo>
                    <a:pt x="3954" y="0"/>
                  </a:moveTo>
                  <a:lnTo>
                    <a:pt x="0" y="6907"/>
                  </a:lnTo>
                  <a:lnTo>
                    <a:pt x="4097" y="14195"/>
                  </a:lnTo>
                  <a:lnTo>
                    <a:pt x="12337" y="14195"/>
                  </a:lnTo>
                  <a:lnTo>
                    <a:pt x="16291" y="7288"/>
                  </a:lnTo>
                  <a:lnTo>
                    <a:pt x="15005" y="7288"/>
                  </a:lnTo>
                  <a:lnTo>
                    <a:pt x="11718" y="13052"/>
                  </a:lnTo>
                  <a:lnTo>
                    <a:pt x="4716" y="13052"/>
                  </a:lnTo>
                  <a:lnTo>
                    <a:pt x="1286" y="6907"/>
                  </a:lnTo>
                  <a:lnTo>
                    <a:pt x="4573" y="1144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59;p60">
              <a:extLst>
                <a:ext uri="{FF2B5EF4-FFF2-40B4-BE49-F238E27FC236}">
                  <a16:creationId xmlns:a16="http://schemas.microsoft.com/office/drawing/2014/main" id="{74D44F4F-1839-4503-8065-62AAAA5D881C}"/>
                </a:ext>
              </a:extLst>
            </p:cNvPr>
            <p:cNvSpPr/>
            <p:nvPr/>
          </p:nvSpPr>
          <p:spPr>
            <a:xfrm>
              <a:off x="4873205" y="2154733"/>
              <a:ext cx="218118" cy="188467"/>
            </a:xfrm>
            <a:custGeom>
              <a:avLst/>
              <a:gdLst/>
              <a:ahLst/>
              <a:cxnLst/>
              <a:rect l="l" t="t" r="r" b="b"/>
              <a:pathLst>
                <a:path w="9813" h="8479" extrusionOk="0">
                  <a:moveTo>
                    <a:pt x="2334" y="0"/>
                  </a:moveTo>
                  <a:lnTo>
                    <a:pt x="0" y="4049"/>
                  </a:lnTo>
                  <a:lnTo>
                    <a:pt x="2477" y="8431"/>
                  </a:lnTo>
                  <a:lnTo>
                    <a:pt x="7479" y="8479"/>
                  </a:lnTo>
                  <a:lnTo>
                    <a:pt x="9813" y="4430"/>
                  </a:lnTo>
                  <a:lnTo>
                    <a:pt x="8527" y="4430"/>
                  </a:lnTo>
                  <a:lnTo>
                    <a:pt x="6812" y="7336"/>
                  </a:lnTo>
                  <a:lnTo>
                    <a:pt x="3144" y="7336"/>
                  </a:lnTo>
                  <a:lnTo>
                    <a:pt x="1286" y="4049"/>
                  </a:lnTo>
                  <a:lnTo>
                    <a:pt x="2953" y="1144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60;p60">
              <a:extLst>
                <a:ext uri="{FF2B5EF4-FFF2-40B4-BE49-F238E27FC236}">
                  <a16:creationId xmlns:a16="http://schemas.microsoft.com/office/drawing/2014/main" id="{E0485C7B-28D9-4E58-9999-2A80E7EB72C4}"/>
                </a:ext>
              </a:extLst>
            </p:cNvPr>
            <p:cNvSpPr/>
            <p:nvPr/>
          </p:nvSpPr>
          <p:spPr>
            <a:xfrm>
              <a:off x="4835085" y="1649702"/>
              <a:ext cx="656445" cy="574937"/>
            </a:xfrm>
            <a:custGeom>
              <a:avLst/>
              <a:gdLst/>
              <a:ahLst/>
              <a:cxnLst/>
              <a:rect l="l" t="t" r="r" b="b"/>
              <a:pathLst>
                <a:path w="29533" h="25866" extrusionOk="0">
                  <a:moveTo>
                    <a:pt x="22245" y="1"/>
                  </a:moveTo>
                  <a:lnTo>
                    <a:pt x="21626" y="1144"/>
                  </a:lnTo>
                  <a:lnTo>
                    <a:pt x="28247" y="12718"/>
                  </a:lnTo>
                  <a:lnTo>
                    <a:pt x="21531" y="24674"/>
                  </a:lnTo>
                  <a:lnTo>
                    <a:pt x="7955" y="24722"/>
                  </a:lnTo>
                  <a:lnTo>
                    <a:pt x="1287" y="13147"/>
                  </a:lnTo>
                  <a:lnTo>
                    <a:pt x="0" y="13147"/>
                  </a:lnTo>
                  <a:lnTo>
                    <a:pt x="7288" y="25865"/>
                  </a:lnTo>
                  <a:lnTo>
                    <a:pt x="22150" y="25817"/>
                  </a:lnTo>
                  <a:lnTo>
                    <a:pt x="29533" y="12718"/>
                  </a:lnTo>
                  <a:lnTo>
                    <a:pt x="222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61;p60">
              <a:extLst>
                <a:ext uri="{FF2B5EF4-FFF2-40B4-BE49-F238E27FC236}">
                  <a16:creationId xmlns:a16="http://schemas.microsoft.com/office/drawing/2014/main" id="{1A5B8625-B47B-404A-9336-D9CFFA4105E7}"/>
                </a:ext>
              </a:extLst>
            </p:cNvPr>
            <p:cNvSpPr/>
            <p:nvPr/>
          </p:nvSpPr>
          <p:spPr>
            <a:xfrm>
              <a:off x="4906013" y="1712161"/>
              <a:ext cx="514589" cy="449996"/>
            </a:xfrm>
            <a:custGeom>
              <a:avLst/>
              <a:gdLst/>
              <a:ahLst/>
              <a:cxnLst/>
              <a:rect l="l" t="t" r="r" b="b"/>
              <a:pathLst>
                <a:path w="23151" h="20245" extrusionOk="0">
                  <a:moveTo>
                    <a:pt x="17482" y="1"/>
                  </a:moveTo>
                  <a:lnTo>
                    <a:pt x="16815" y="1144"/>
                  </a:lnTo>
                  <a:lnTo>
                    <a:pt x="21864" y="9908"/>
                  </a:lnTo>
                  <a:lnTo>
                    <a:pt x="16720" y="19102"/>
                  </a:lnTo>
                  <a:lnTo>
                    <a:pt x="6336" y="19149"/>
                  </a:lnTo>
                  <a:lnTo>
                    <a:pt x="1287" y="10337"/>
                  </a:lnTo>
                  <a:lnTo>
                    <a:pt x="1" y="10337"/>
                  </a:lnTo>
                  <a:lnTo>
                    <a:pt x="5669" y="20245"/>
                  </a:lnTo>
                  <a:lnTo>
                    <a:pt x="17387" y="20197"/>
                  </a:lnTo>
                  <a:lnTo>
                    <a:pt x="23150" y="9908"/>
                  </a:lnTo>
                  <a:lnTo>
                    <a:pt x="174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62;p60">
              <a:extLst>
                <a:ext uri="{FF2B5EF4-FFF2-40B4-BE49-F238E27FC236}">
                  <a16:creationId xmlns:a16="http://schemas.microsoft.com/office/drawing/2014/main" id="{FE0D4B56-D256-43C9-8AF6-35A4BC35A47F}"/>
                </a:ext>
              </a:extLst>
            </p:cNvPr>
            <p:cNvSpPr/>
            <p:nvPr/>
          </p:nvSpPr>
          <p:spPr>
            <a:xfrm>
              <a:off x="4982253" y="1778866"/>
              <a:ext cx="362108" cy="316586"/>
            </a:xfrm>
            <a:custGeom>
              <a:avLst/>
              <a:gdLst/>
              <a:ahLst/>
              <a:cxnLst/>
              <a:rect l="l" t="t" r="r" b="b"/>
              <a:pathLst>
                <a:path w="16291" h="14243" extrusionOk="0">
                  <a:moveTo>
                    <a:pt x="12337" y="1"/>
                  </a:moveTo>
                  <a:lnTo>
                    <a:pt x="11718" y="1144"/>
                  </a:lnTo>
                  <a:lnTo>
                    <a:pt x="15005" y="6955"/>
                  </a:lnTo>
                  <a:lnTo>
                    <a:pt x="11575" y="13100"/>
                  </a:lnTo>
                  <a:lnTo>
                    <a:pt x="4621" y="13100"/>
                  </a:lnTo>
                  <a:lnTo>
                    <a:pt x="1287" y="7336"/>
                  </a:lnTo>
                  <a:lnTo>
                    <a:pt x="0" y="7336"/>
                  </a:lnTo>
                  <a:lnTo>
                    <a:pt x="3954" y="14243"/>
                  </a:lnTo>
                  <a:lnTo>
                    <a:pt x="12194" y="14195"/>
                  </a:lnTo>
                  <a:lnTo>
                    <a:pt x="16291" y="6955"/>
                  </a:lnTo>
                  <a:lnTo>
                    <a:pt x="123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63;p60">
              <a:extLst>
                <a:ext uri="{FF2B5EF4-FFF2-40B4-BE49-F238E27FC236}">
                  <a16:creationId xmlns:a16="http://schemas.microsoft.com/office/drawing/2014/main" id="{7B480BD5-C3AC-4ED3-8055-FA6C7C40B7BC}"/>
                </a:ext>
              </a:extLst>
            </p:cNvPr>
            <p:cNvSpPr/>
            <p:nvPr/>
          </p:nvSpPr>
          <p:spPr>
            <a:xfrm>
              <a:off x="5054248" y="1843459"/>
              <a:ext cx="218118" cy="188467"/>
            </a:xfrm>
            <a:custGeom>
              <a:avLst/>
              <a:gdLst/>
              <a:ahLst/>
              <a:cxnLst/>
              <a:rect l="l" t="t" r="r" b="b"/>
              <a:pathLst>
                <a:path w="9813" h="8479" extrusionOk="0">
                  <a:moveTo>
                    <a:pt x="7479" y="0"/>
                  </a:moveTo>
                  <a:lnTo>
                    <a:pt x="6860" y="1143"/>
                  </a:lnTo>
                  <a:lnTo>
                    <a:pt x="8527" y="4049"/>
                  </a:lnTo>
                  <a:lnTo>
                    <a:pt x="6669" y="7336"/>
                  </a:lnTo>
                  <a:lnTo>
                    <a:pt x="3001" y="7336"/>
                  </a:lnTo>
                  <a:lnTo>
                    <a:pt x="1287" y="4430"/>
                  </a:lnTo>
                  <a:lnTo>
                    <a:pt x="0" y="4430"/>
                  </a:lnTo>
                  <a:lnTo>
                    <a:pt x="2334" y="8479"/>
                  </a:lnTo>
                  <a:lnTo>
                    <a:pt x="7336" y="8431"/>
                  </a:lnTo>
                  <a:lnTo>
                    <a:pt x="9813" y="4049"/>
                  </a:lnTo>
                  <a:lnTo>
                    <a:pt x="7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64;p60">
              <a:extLst>
                <a:ext uri="{FF2B5EF4-FFF2-40B4-BE49-F238E27FC236}">
                  <a16:creationId xmlns:a16="http://schemas.microsoft.com/office/drawing/2014/main" id="{8A64B877-6982-46EB-9B0A-D5D25686474F}"/>
                </a:ext>
              </a:extLst>
            </p:cNvPr>
            <p:cNvSpPr/>
            <p:nvPr/>
          </p:nvSpPr>
          <p:spPr>
            <a:xfrm>
              <a:off x="4119360" y="1649702"/>
              <a:ext cx="655400" cy="574937"/>
            </a:xfrm>
            <a:custGeom>
              <a:avLst/>
              <a:gdLst/>
              <a:ahLst/>
              <a:cxnLst/>
              <a:rect l="l" t="t" r="r" b="b"/>
              <a:pathLst>
                <a:path w="29486" h="25866" extrusionOk="0">
                  <a:moveTo>
                    <a:pt x="22198" y="1"/>
                  </a:moveTo>
                  <a:lnTo>
                    <a:pt x="7384" y="96"/>
                  </a:lnTo>
                  <a:lnTo>
                    <a:pt x="1" y="13147"/>
                  </a:lnTo>
                  <a:lnTo>
                    <a:pt x="7288" y="25865"/>
                  </a:lnTo>
                  <a:lnTo>
                    <a:pt x="7908" y="24722"/>
                  </a:lnTo>
                  <a:lnTo>
                    <a:pt x="1287" y="13147"/>
                  </a:lnTo>
                  <a:lnTo>
                    <a:pt x="8003" y="1191"/>
                  </a:lnTo>
                  <a:lnTo>
                    <a:pt x="21578" y="1144"/>
                  </a:lnTo>
                  <a:lnTo>
                    <a:pt x="28199" y="12718"/>
                  </a:lnTo>
                  <a:lnTo>
                    <a:pt x="29485" y="12718"/>
                  </a:lnTo>
                  <a:lnTo>
                    <a:pt x="22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65;p60">
              <a:extLst>
                <a:ext uri="{FF2B5EF4-FFF2-40B4-BE49-F238E27FC236}">
                  <a16:creationId xmlns:a16="http://schemas.microsoft.com/office/drawing/2014/main" id="{3646CA59-F8E5-4AB1-9E67-FFD97927E39B}"/>
                </a:ext>
              </a:extLst>
            </p:cNvPr>
            <p:cNvSpPr/>
            <p:nvPr/>
          </p:nvSpPr>
          <p:spPr>
            <a:xfrm>
              <a:off x="4190310" y="1712161"/>
              <a:ext cx="514567" cy="449996"/>
            </a:xfrm>
            <a:custGeom>
              <a:avLst/>
              <a:gdLst/>
              <a:ahLst/>
              <a:cxnLst/>
              <a:rect l="l" t="t" r="r" b="b"/>
              <a:pathLst>
                <a:path w="23150" h="20245" extrusionOk="0">
                  <a:moveTo>
                    <a:pt x="17434" y="1"/>
                  </a:moveTo>
                  <a:lnTo>
                    <a:pt x="5764" y="48"/>
                  </a:lnTo>
                  <a:lnTo>
                    <a:pt x="0" y="10337"/>
                  </a:lnTo>
                  <a:lnTo>
                    <a:pt x="5668" y="20245"/>
                  </a:lnTo>
                  <a:lnTo>
                    <a:pt x="6288" y="19149"/>
                  </a:lnTo>
                  <a:lnTo>
                    <a:pt x="1286" y="10337"/>
                  </a:lnTo>
                  <a:lnTo>
                    <a:pt x="6430" y="1192"/>
                  </a:lnTo>
                  <a:lnTo>
                    <a:pt x="16814" y="1144"/>
                  </a:lnTo>
                  <a:lnTo>
                    <a:pt x="21864" y="9908"/>
                  </a:lnTo>
                  <a:lnTo>
                    <a:pt x="23150" y="9908"/>
                  </a:lnTo>
                  <a:lnTo>
                    <a:pt x="17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66;p60">
              <a:extLst>
                <a:ext uri="{FF2B5EF4-FFF2-40B4-BE49-F238E27FC236}">
                  <a16:creationId xmlns:a16="http://schemas.microsoft.com/office/drawing/2014/main" id="{F9BAAFE2-2D98-43FB-9F0A-B29394D11BF5}"/>
                </a:ext>
              </a:extLst>
            </p:cNvPr>
            <p:cNvSpPr/>
            <p:nvPr/>
          </p:nvSpPr>
          <p:spPr>
            <a:xfrm>
              <a:off x="4265461" y="1778866"/>
              <a:ext cx="363197" cy="316586"/>
            </a:xfrm>
            <a:custGeom>
              <a:avLst/>
              <a:gdLst/>
              <a:ahLst/>
              <a:cxnLst/>
              <a:rect l="l" t="t" r="r" b="b"/>
              <a:pathLst>
                <a:path w="16340" h="14243" extrusionOk="0">
                  <a:moveTo>
                    <a:pt x="12386" y="1"/>
                  </a:moveTo>
                  <a:lnTo>
                    <a:pt x="4097" y="48"/>
                  </a:lnTo>
                  <a:lnTo>
                    <a:pt x="1" y="7336"/>
                  </a:lnTo>
                  <a:lnTo>
                    <a:pt x="4002" y="14243"/>
                  </a:lnTo>
                  <a:lnTo>
                    <a:pt x="4621" y="13100"/>
                  </a:lnTo>
                  <a:lnTo>
                    <a:pt x="1287" y="7336"/>
                  </a:lnTo>
                  <a:lnTo>
                    <a:pt x="4764" y="1192"/>
                  </a:lnTo>
                  <a:lnTo>
                    <a:pt x="11719" y="1144"/>
                  </a:lnTo>
                  <a:lnTo>
                    <a:pt x="15053" y="6955"/>
                  </a:lnTo>
                  <a:lnTo>
                    <a:pt x="16339" y="6955"/>
                  </a:lnTo>
                  <a:lnTo>
                    <a:pt x="123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67;p60">
              <a:extLst>
                <a:ext uri="{FF2B5EF4-FFF2-40B4-BE49-F238E27FC236}">
                  <a16:creationId xmlns:a16="http://schemas.microsoft.com/office/drawing/2014/main" id="{F2CEDE22-31C2-4E6A-80D4-644D1ABA60D4}"/>
                </a:ext>
              </a:extLst>
            </p:cNvPr>
            <p:cNvSpPr/>
            <p:nvPr/>
          </p:nvSpPr>
          <p:spPr>
            <a:xfrm>
              <a:off x="4338523" y="1843459"/>
              <a:ext cx="217074" cy="188467"/>
            </a:xfrm>
            <a:custGeom>
              <a:avLst/>
              <a:gdLst/>
              <a:ahLst/>
              <a:cxnLst/>
              <a:rect l="l" t="t" r="r" b="b"/>
              <a:pathLst>
                <a:path w="9766" h="8479" extrusionOk="0">
                  <a:moveTo>
                    <a:pt x="2478" y="0"/>
                  </a:moveTo>
                  <a:lnTo>
                    <a:pt x="1" y="4430"/>
                  </a:lnTo>
                  <a:lnTo>
                    <a:pt x="2335" y="8479"/>
                  </a:lnTo>
                  <a:lnTo>
                    <a:pt x="2954" y="7336"/>
                  </a:lnTo>
                  <a:lnTo>
                    <a:pt x="1287" y="4430"/>
                  </a:lnTo>
                  <a:lnTo>
                    <a:pt x="3144" y="1143"/>
                  </a:lnTo>
                  <a:lnTo>
                    <a:pt x="6812" y="1143"/>
                  </a:lnTo>
                  <a:lnTo>
                    <a:pt x="8479" y="4049"/>
                  </a:lnTo>
                  <a:lnTo>
                    <a:pt x="9765" y="4049"/>
                  </a:lnTo>
                  <a:lnTo>
                    <a:pt x="7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68;p60">
              <a:extLst>
                <a:ext uri="{FF2B5EF4-FFF2-40B4-BE49-F238E27FC236}">
                  <a16:creationId xmlns:a16="http://schemas.microsoft.com/office/drawing/2014/main" id="{416763D5-B067-42C4-BD12-C1CF5832B18E}"/>
                </a:ext>
              </a:extLst>
            </p:cNvPr>
            <p:cNvSpPr/>
            <p:nvPr/>
          </p:nvSpPr>
          <p:spPr>
            <a:xfrm>
              <a:off x="4823438" y="1337361"/>
              <a:ext cx="487049" cy="580227"/>
            </a:xfrm>
            <a:custGeom>
              <a:avLst/>
              <a:gdLst/>
              <a:ahLst/>
              <a:cxnLst/>
              <a:rect l="l" t="t" r="r" b="b"/>
              <a:pathLst>
                <a:path w="21912" h="26104" extrusionOk="0">
                  <a:moveTo>
                    <a:pt x="48" y="1"/>
                  </a:moveTo>
                  <a:lnTo>
                    <a:pt x="667" y="1096"/>
                  </a:lnTo>
                  <a:lnTo>
                    <a:pt x="13862" y="1144"/>
                  </a:lnTo>
                  <a:lnTo>
                    <a:pt x="20626" y="13052"/>
                  </a:lnTo>
                  <a:lnTo>
                    <a:pt x="13814" y="25008"/>
                  </a:lnTo>
                  <a:lnTo>
                    <a:pt x="667" y="24960"/>
                  </a:lnTo>
                  <a:lnTo>
                    <a:pt x="1" y="26104"/>
                  </a:lnTo>
                  <a:lnTo>
                    <a:pt x="14481" y="26104"/>
                  </a:lnTo>
                  <a:lnTo>
                    <a:pt x="21912" y="13052"/>
                  </a:lnTo>
                  <a:lnTo>
                    <a:pt x="145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69;p60">
              <a:extLst>
                <a:ext uri="{FF2B5EF4-FFF2-40B4-BE49-F238E27FC236}">
                  <a16:creationId xmlns:a16="http://schemas.microsoft.com/office/drawing/2014/main" id="{C2553554-78AD-4071-97BA-44D3536EE5B2}"/>
                </a:ext>
              </a:extLst>
            </p:cNvPr>
            <p:cNvSpPr/>
            <p:nvPr/>
          </p:nvSpPr>
          <p:spPr>
            <a:xfrm>
              <a:off x="4859446" y="1398776"/>
              <a:ext cx="381157" cy="457397"/>
            </a:xfrm>
            <a:custGeom>
              <a:avLst/>
              <a:gdLst/>
              <a:ahLst/>
              <a:cxnLst/>
              <a:rect l="l" t="t" r="r" b="b"/>
              <a:pathLst>
                <a:path w="17148" h="20578" extrusionOk="0">
                  <a:moveTo>
                    <a:pt x="0" y="1"/>
                  </a:moveTo>
                  <a:lnTo>
                    <a:pt x="619" y="1144"/>
                  </a:lnTo>
                  <a:lnTo>
                    <a:pt x="10670" y="1144"/>
                  </a:lnTo>
                  <a:lnTo>
                    <a:pt x="15862" y="10289"/>
                  </a:lnTo>
                  <a:lnTo>
                    <a:pt x="10622" y="19435"/>
                  </a:lnTo>
                  <a:lnTo>
                    <a:pt x="619" y="19435"/>
                  </a:lnTo>
                  <a:lnTo>
                    <a:pt x="0" y="20530"/>
                  </a:lnTo>
                  <a:lnTo>
                    <a:pt x="11289" y="20578"/>
                  </a:lnTo>
                  <a:lnTo>
                    <a:pt x="17148" y="10289"/>
                  </a:lnTo>
                  <a:lnTo>
                    <a:pt x="11289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70;p60">
              <a:extLst>
                <a:ext uri="{FF2B5EF4-FFF2-40B4-BE49-F238E27FC236}">
                  <a16:creationId xmlns:a16="http://schemas.microsoft.com/office/drawing/2014/main" id="{7DA856B8-5E6A-4D5B-8A2C-0232BCFE20A3}"/>
                </a:ext>
              </a:extLst>
            </p:cNvPr>
            <p:cNvSpPr/>
            <p:nvPr/>
          </p:nvSpPr>
          <p:spPr>
            <a:xfrm>
              <a:off x="4897544" y="1466547"/>
              <a:ext cx="266841" cy="322943"/>
            </a:xfrm>
            <a:custGeom>
              <a:avLst/>
              <a:gdLst/>
              <a:ahLst/>
              <a:cxnLst/>
              <a:rect l="l" t="t" r="r" b="b"/>
              <a:pathLst>
                <a:path w="12005" h="14529" extrusionOk="0">
                  <a:moveTo>
                    <a:pt x="1" y="0"/>
                  </a:moveTo>
                  <a:lnTo>
                    <a:pt x="620" y="1096"/>
                  </a:lnTo>
                  <a:lnTo>
                    <a:pt x="7241" y="1096"/>
                  </a:lnTo>
                  <a:lnTo>
                    <a:pt x="10718" y="7240"/>
                  </a:lnTo>
                  <a:lnTo>
                    <a:pt x="7193" y="13385"/>
                  </a:lnTo>
                  <a:lnTo>
                    <a:pt x="620" y="13385"/>
                  </a:lnTo>
                  <a:lnTo>
                    <a:pt x="1" y="14480"/>
                  </a:lnTo>
                  <a:lnTo>
                    <a:pt x="7860" y="14528"/>
                  </a:lnTo>
                  <a:lnTo>
                    <a:pt x="12004" y="7240"/>
                  </a:lnTo>
                  <a:lnTo>
                    <a:pt x="7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71;p60">
              <a:extLst>
                <a:ext uri="{FF2B5EF4-FFF2-40B4-BE49-F238E27FC236}">
                  <a16:creationId xmlns:a16="http://schemas.microsoft.com/office/drawing/2014/main" id="{B5C83E72-6266-46B0-BAB3-CAABC51D1951}"/>
                </a:ext>
              </a:extLst>
            </p:cNvPr>
            <p:cNvSpPr/>
            <p:nvPr/>
          </p:nvSpPr>
          <p:spPr>
            <a:xfrm>
              <a:off x="4933553" y="1530074"/>
              <a:ext cx="157771" cy="194824"/>
            </a:xfrm>
            <a:custGeom>
              <a:avLst/>
              <a:gdLst/>
              <a:ahLst/>
              <a:cxnLst/>
              <a:rect l="l" t="t" r="r" b="b"/>
              <a:pathLst>
                <a:path w="7098" h="8765" extrusionOk="0">
                  <a:moveTo>
                    <a:pt x="0" y="0"/>
                  </a:moveTo>
                  <a:lnTo>
                    <a:pt x="667" y="1143"/>
                  </a:lnTo>
                  <a:lnTo>
                    <a:pt x="3954" y="1143"/>
                  </a:lnTo>
                  <a:lnTo>
                    <a:pt x="5812" y="4382"/>
                  </a:lnTo>
                  <a:lnTo>
                    <a:pt x="3954" y="7621"/>
                  </a:lnTo>
                  <a:lnTo>
                    <a:pt x="620" y="7621"/>
                  </a:lnTo>
                  <a:lnTo>
                    <a:pt x="0" y="8764"/>
                  </a:lnTo>
                  <a:lnTo>
                    <a:pt x="4621" y="8764"/>
                  </a:lnTo>
                  <a:lnTo>
                    <a:pt x="7098" y="4382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72;p60">
              <a:extLst>
                <a:ext uri="{FF2B5EF4-FFF2-40B4-BE49-F238E27FC236}">
                  <a16:creationId xmlns:a16="http://schemas.microsoft.com/office/drawing/2014/main" id="{A74A2825-7870-436D-A894-B667AFF76829}"/>
                </a:ext>
              </a:extLst>
            </p:cNvPr>
            <p:cNvSpPr/>
            <p:nvPr/>
          </p:nvSpPr>
          <p:spPr>
            <a:xfrm>
              <a:off x="4300402" y="1336317"/>
              <a:ext cx="656467" cy="573870"/>
            </a:xfrm>
            <a:custGeom>
              <a:avLst/>
              <a:gdLst/>
              <a:ahLst/>
              <a:cxnLst/>
              <a:rect l="l" t="t" r="r" b="b"/>
              <a:pathLst>
                <a:path w="29534" h="25818" extrusionOk="0">
                  <a:moveTo>
                    <a:pt x="22007" y="0"/>
                  </a:moveTo>
                  <a:lnTo>
                    <a:pt x="7193" y="95"/>
                  </a:lnTo>
                  <a:lnTo>
                    <a:pt x="1" y="12909"/>
                  </a:lnTo>
                  <a:lnTo>
                    <a:pt x="1287" y="12861"/>
                  </a:lnTo>
                  <a:lnTo>
                    <a:pt x="7813" y="1239"/>
                  </a:lnTo>
                  <a:lnTo>
                    <a:pt x="21388" y="1143"/>
                  </a:lnTo>
                  <a:lnTo>
                    <a:pt x="28247" y="13052"/>
                  </a:lnTo>
                  <a:lnTo>
                    <a:pt x="21721" y="24674"/>
                  </a:lnTo>
                  <a:lnTo>
                    <a:pt x="22341" y="25817"/>
                  </a:lnTo>
                  <a:lnTo>
                    <a:pt x="29533" y="13052"/>
                  </a:lnTo>
                  <a:lnTo>
                    <a:pt x="220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73;p60">
              <a:extLst>
                <a:ext uri="{FF2B5EF4-FFF2-40B4-BE49-F238E27FC236}">
                  <a16:creationId xmlns:a16="http://schemas.microsoft.com/office/drawing/2014/main" id="{49F78BF7-B9F6-4E1C-9696-88ECF5A3D808}"/>
                </a:ext>
              </a:extLst>
            </p:cNvPr>
            <p:cNvSpPr/>
            <p:nvPr/>
          </p:nvSpPr>
          <p:spPr>
            <a:xfrm>
              <a:off x="4371353" y="1398776"/>
              <a:ext cx="514567" cy="448929"/>
            </a:xfrm>
            <a:custGeom>
              <a:avLst/>
              <a:gdLst/>
              <a:ahLst/>
              <a:cxnLst/>
              <a:rect l="l" t="t" r="r" b="b"/>
              <a:pathLst>
                <a:path w="23150" h="20197" extrusionOk="0">
                  <a:moveTo>
                    <a:pt x="17243" y="1"/>
                  </a:moveTo>
                  <a:lnTo>
                    <a:pt x="5573" y="96"/>
                  </a:lnTo>
                  <a:lnTo>
                    <a:pt x="0" y="10051"/>
                  </a:lnTo>
                  <a:lnTo>
                    <a:pt x="1286" y="10051"/>
                  </a:lnTo>
                  <a:lnTo>
                    <a:pt x="6240" y="1239"/>
                  </a:lnTo>
                  <a:lnTo>
                    <a:pt x="16624" y="1144"/>
                  </a:lnTo>
                  <a:lnTo>
                    <a:pt x="21864" y="10242"/>
                  </a:lnTo>
                  <a:lnTo>
                    <a:pt x="16910" y="19101"/>
                  </a:lnTo>
                  <a:lnTo>
                    <a:pt x="17577" y="20197"/>
                  </a:lnTo>
                  <a:lnTo>
                    <a:pt x="23150" y="10242"/>
                  </a:lnTo>
                  <a:lnTo>
                    <a:pt x="172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74;p60">
              <a:extLst>
                <a:ext uri="{FF2B5EF4-FFF2-40B4-BE49-F238E27FC236}">
                  <a16:creationId xmlns:a16="http://schemas.microsoft.com/office/drawing/2014/main" id="{127ADBEA-1D7D-4C77-B934-06C829B107AB}"/>
                </a:ext>
              </a:extLst>
            </p:cNvPr>
            <p:cNvSpPr/>
            <p:nvPr/>
          </p:nvSpPr>
          <p:spPr>
            <a:xfrm>
              <a:off x="4447571" y="1466547"/>
              <a:ext cx="362130" cy="315519"/>
            </a:xfrm>
            <a:custGeom>
              <a:avLst/>
              <a:gdLst/>
              <a:ahLst/>
              <a:cxnLst/>
              <a:rect l="l" t="t" r="r" b="b"/>
              <a:pathLst>
                <a:path w="16292" h="14195" extrusionOk="0">
                  <a:moveTo>
                    <a:pt x="12147" y="0"/>
                  </a:moveTo>
                  <a:lnTo>
                    <a:pt x="3907" y="48"/>
                  </a:lnTo>
                  <a:lnTo>
                    <a:pt x="1" y="7002"/>
                  </a:lnTo>
                  <a:lnTo>
                    <a:pt x="1287" y="7002"/>
                  </a:lnTo>
                  <a:lnTo>
                    <a:pt x="4526" y="1143"/>
                  </a:lnTo>
                  <a:lnTo>
                    <a:pt x="11480" y="1096"/>
                  </a:lnTo>
                  <a:lnTo>
                    <a:pt x="15005" y="7240"/>
                  </a:lnTo>
                  <a:lnTo>
                    <a:pt x="11766" y="13051"/>
                  </a:lnTo>
                  <a:lnTo>
                    <a:pt x="12433" y="14195"/>
                  </a:lnTo>
                  <a:lnTo>
                    <a:pt x="16291" y="7240"/>
                  </a:lnTo>
                  <a:lnTo>
                    <a:pt x="121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75;p60">
              <a:extLst>
                <a:ext uri="{FF2B5EF4-FFF2-40B4-BE49-F238E27FC236}">
                  <a16:creationId xmlns:a16="http://schemas.microsoft.com/office/drawing/2014/main" id="{78DDD903-4E4C-423E-85AE-60B4823C9577}"/>
                </a:ext>
              </a:extLst>
            </p:cNvPr>
            <p:cNvSpPr/>
            <p:nvPr/>
          </p:nvSpPr>
          <p:spPr>
            <a:xfrm>
              <a:off x="4519566" y="1530074"/>
              <a:ext cx="218141" cy="187422"/>
            </a:xfrm>
            <a:custGeom>
              <a:avLst/>
              <a:gdLst/>
              <a:ahLst/>
              <a:cxnLst/>
              <a:rect l="l" t="t" r="r" b="b"/>
              <a:pathLst>
                <a:path w="9814" h="8432" extrusionOk="0">
                  <a:moveTo>
                    <a:pt x="7289" y="0"/>
                  </a:moveTo>
                  <a:lnTo>
                    <a:pt x="2287" y="48"/>
                  </a:lnTo>
                  <a:lnTo>
                    <a:pt x="1" y="4096"/>
                  </a:lnTo>
                  <a:lnTo>
                    <a:pt x="1287" y="4096"/>
                  </a:lnTo>
                  <a:lnTo>
                    <a:pt x="2954" y="1191"/>
                  </a:lnTo>
                  <a:lnTo>
                    <a:pt x="6622" y="1143"/>
                  </a:lnTo>
                  <a:lnTo>
                    <a:pt x="8527" y="4382"/>
                  </a:lnTo>
                  <a:lnTo>
                    <a:pt x="6860" y="7335"/>
                  </a:lnTo>
                  <a:lnTo>
                    <a:pt x="7527" y="8431"/>
                  </a:lnTo>
                  <a:lnTo>
                    <a:pt x="9813" y="4382"/>
                  </a:lnTo>
                  <a:lnTo>
                    <a:pt x="7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76;p60">
              <a:extLst>
                <a:ext uri="{FF2B5EF4-FFF2-40B4-BE49-F238E27FC236}">
                  <a16:creationId xmlns:a16="http://schemas.microsoft.com/office/drawing/2014/main" id="{7089BBD3-6D55-4E6D-981E-6FAD6EB5D5B1}"/>
                </a:ext>
              </a:extLst>
            </p:cNvPr>
            <p:cNvSpPr/>
            <p:nvPr/>
          </p:nvSpPr>
          <p:spPr>
            <a:xfrm>
              <a:off x="3583632" y="1343718"/>
              <a:ext cx="656445" cy="574937"/>
            </a:xfrm>
            <a:custGeom>
              <a:avLst/>
              <a:gdLst/>
              <a:ahLst/>
              <a:cxnLst/>
              <a:rect l="l" t="t" r="r" b="b"/>
              <a:pathLst>
                <a:path w="29533" h="25866" extrusionOk="0">
                  <a:moveTo>
                    <a:pt x="7288" y="1"/>
                  </a:moveTo>
                  <a:lnTo>
                    <a:pt x="0" y="12719"/>
                  </a:lnTo>
                  <a:lnTo>
                    <a:pt x="7383" y="25818"/>
                  </a:lnTo>
                  <a:lnTo>
                    <a:pt x="22245" y="25865"/>
                  </a:lnTo>
                  <a:lnTo>
                    <a:pt x="29533" y="13147"/>
                  </a:lnTo>
                  <a:lnTo>
                    <a:pt x="28247" y="13147"/>
                  </a:lnTo>
                  <a:lnTo>
                    <a:pt x="21626" y="24722"/>
                  </a:lnTo>
                  <a:lnTo>
                    <a:pt x="8050" y="24674"/>
                  </a:lnTo>
                  <a:lnTo>
                    <a:pt x="1286" y="12719"/>
                  </a:lnTo>
                  <a:lnTo>
                    <a:pt x="7907" y="1144"/>
                  </a:lnTo>
                  <a:lnTo>
                    <a:pt x="72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77;p60">
              <a:extLst>
                <a:ext uri="{FF2B5EF4-FFF2-40B4-BE49-F238E27FC236}">
                  <a16:creationId xmlns:a16="http://schemas.microsoft.com/office/drawing/2014/main" id="{B3D74164-D463-4CE5-97C3-F5B2260B8FBF}"/>
                </a:ext>
              </a:extLst>
            </p:cNvPr>
            <p:cNvSpPr/>
            <p:nvPr/>
          </p:nvSpPr>
          <p:spPr>
            <a:xfrm>
              <a:off x="3654560" y="1406178"/>
              <a:ext cx="514589" cy="449996"/>
            </a:xfrm>
            <a:custGeom>
              <a:avLst/>
              <a:gdLst/>
              <a:ahLst/>
              <a:cxnLst/>
              <a:rect l="l" t="t" r="r" b="b"/>
              <a:pathLst>
                <a:path w="23151" h="20245" extrusionOk="0">
                  <a:moveTo>
                    <a:pt x="5669" y="1"/>
                  </a:moveTo>
                  <a:lnTo>
                    <a:pt x="1" y="9909"/>
                  </a:lnTo>
                  <a:lnTo>
                    <a:pt x="5812" y="20197"/>
                  </a:lnTo>
                  <a:lnTo>
                    <a:pt x="17482" y="20245"/>
                  </a:lnTo>
                  <a:lnTo>
                    <a:pt x="23150" y="10337"/>
                  </a:lnTo>
                  <a:lnTo>
                    <a:pt x="21864" y="10337"/>
                  </a:lnTo>
                  <a:lnTo>
                    <a:pt x="16815" y="19102"/>
                  </a:lnTo>
                  <a:lnTo>
                    <a:pt x="6431" y="19102"/>
                  </a:lnTo>
                  <a:lnTo>
                    <a:pt x="1287" y="9909"/>
                  </a:lnTo>
                  <a:lnTo>
                    <a:pt x="6336" y="1144"/>
                  </a:lnTo>
                  <a:lnTo>
                    <a:pt x="56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78;p60">
              <a:extLst>
                <a:ext uri="{FF2B5EF4-FFF2-40B4-BE49-F238E27FC236}">
                  <a16:creationId xmlns:a16="http://schemas.microsoft.com/office/drawing/2014/main" id="{135E1DB8-227B-4160-8325-AA066351DAB6}"/>
                </a:ext>
              </a:extLst>
            </p:cNvPr>
            <p:cNvSpPr/>
            <p:nvPr/>
          </p:nvSpPr>
          <p:spPr>
            <a:xfrm>
              <a:off x="3730801" y="1472882"/>
              <a:ext cx="362108" cy="316609"/>
            </a:xfrm>
            <a:custGeom>
              <a:avLst/>
              <a:gdLst/>
              <a:ahLst/>
              <a:cxnLst/>
              <a:rect l="l" t="t" r="r" b="b"/>
              <a:pathLst>
                <a:path w="16291" h="14244" extrusionOk="0">
                  <a:moveTo>
                    <a:pt x="3954" y="1"/>
                  </a:moveTo>
                  <a:lnTo>
                    <a:pt x="0" y="6955"/>
                  </a:lnTo>
                  <a:lnTo>
                    <a:pt x="4097" y="14195"/>
                  </a:lnTo>
                  <a:lnTo>
                    <a:pt x="12337" y="14243"/>
                  </a:lnTo>
                  <a:lnTo>
                    <a:pt x="16291" y="7336"/>
                  </a:lnTo>
                  <a:lnTo>
                    <a:pt x="15005" y="7336"/>
                  </a:lnTo>
                  <a:lnTo>
                    <a:pt x="11718" y="13100"/>
                  </a:lnTo>
                  <a:lnTo>
                    <a:pt x="4716" y="13100"/>
                  </a:lnTo>
                  <a:lnTo>
                    <a:pt x="1286" y="6955"/>
                  </a:lnTo>
                  <a:lnTo>
                    <a:pt x="4573" y="1144"/>
                  </a:lnTo>
                  <a:lnTo>
                    <a:pt x="39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79;p60">
              <a:extLst>
                <a:ext uri="{FF2B5EF4-FFF2-40B4-BE49-F238E27FC236}">
                  <a16:creationId xmlns:a16="http://schemas.microsoft.com/office/drawing/2014/main" id="{FBB5FFDB-6769-492E-B272-29F7776CF5F6}"/>
                </a:ext>
              </a:extLst>
            </p:cNvPr>
            <p:cNvSpPr/>
            <p:nvPr/>
          </p:nvSpPr>
          <p:spPr>
            <a:xfrm>
              <a:off x="3802795" y="1537475"/>
              <a:ext cx="218118" cy="188489"/>
            </a:xfrm>
            <a:custGeom>
              <a:avLst/>
              <a:gdLst/>
              <a:ahLst/>
              <a:cxnLst/>
              <a:rect l="l" t="t" r="r" b="b"/>
              <a:pathLst>
                <a:path w="9813" h="8480" extrusionOk="0">
                  <a:moveTo>
                    <a:pt x="2334" y="0"/>
                  </a:moveTo>
                  <a:lnTo>
                    <a:pt x="0" y="4049"/>
                  </a:lnTo>
                  <a:lnTo>
                    <a:pt x="2477" y="8431"/>
                  </a:lnTo>
                  <a:lnTo>
                    <a:pt x="7479" y="8479"/>
                  </a:lnTo>
                  <a:lnTo>
                    <a:pt x="9813" y="4383"/>
                  </a:lnTo>
                  <a:lnTo>
                    <a:pt x="8527" y="4383"/>
                  </a:lnTo>
                  <a:lnTo>
                    <a:pt x="6859" y="7336"/>
                  </a:lnTo>
                  <a:lnTo>
                    <a:pt x="3144" y="7288"/>
                  </a:lnTo>
                  <a:lnTo>
                    <a:pt x="1286" y="4049"/>
                  </a:lnTo>
                  <a:lnTo>
                    <a:pt x="2954" y="1144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080;p60">
              <a:extLst>
                <a:ext uri="{FF2B5EF4-FFF2-40B4-BE49-F238E27FC236}">
                  <a16:creationId xmlns:a16="http://schemas.microsoft.com/office/drawing/2014/main" id="{FAC0632B-9F3B-4C93-A4F4-A018BB30848E}"/>
                </a:ext>
              </a:extLst>
            </p:cNvPr>
            <p:cNvSpPr/>
            <p:nvPr/>
          </p:nvSpPr>
          <p:spPr>
            <a:xfrm>
              <a:off x="3764675" y="1315134"/>
              <a:ext cx="656445" cy="292247"/>
            </a:xfrm>
            <a:custGeom>
              <a:avLst/>
              <a:gdLst/>
              <a:ahLst/>
              <a:cxnLst/>
              <a:rect l="l" t="t" r="r" b="b"/>
              <a:pathLst>
                <a:path w="29533" h="13148" extrusionOk="0">
                  <a:moveTo>
                    <a:pt x="28247" y="1"/>
                  </a:moveTo>
                  <a:lnTo>
                    <a:pt x="21531" y="11956"/>
                  </a:lnTo>
                  <a:lnTo>
                    <a:pt x="7955" y="12004"/>
                  </a:lnTo>
                  <a:lnTo>
                    <a:pt x="1334" y="429"/>
                  </a:lnTo>
                  <a:lnTo>
                    <a:pt x="1" y="429"/>
                  </a:lnTo>
                  <a:lnTo>
                    <a:pt x="7288" y="13147"/>
                  </a:lnTo>
                  <a:lnTo>
                    <a:pt x="22150" y="13100"/>
                  </a:lnTo>
                  <a:lnTo>
                    <a:pt x="295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081;p60">
              <a:extLst>
                <a:ext uri="{FF2B5EF4-FFF2-40B4-BE49-F238E27FC236}">
                  <a16:creationId xmlns:a16="http://schemas.microsoft.com/office/drawing/2014/main" id="{C9AF00DA-3020-442F-9FE7-BC008432D170}"/>
                </a:ext>
              </a:extLst>
            </p:cNvPr>
            <p:cNvSpPr/>
            <p:nvPr/>
          </p:nvSpPr>
          <p:spPr>
            <a:xfrm>
              <a:off x="3835603" y="1315134"/>
              <a:ext cx="514589" cy="229766"/>
            </a:xfrm>
            <a:custGeom>
              <a:avLst/>
              <a:gdLst/>
              <a:ahLst/>
              <a:cxnLst/>
              <a:rect l="l" t="t" r="r" b="b"/>
              <a:pathLst>
                <a:path w="23151" h="10337" extrusionOk="0">
                  <a:moveTo>
                    <a:pt x="21864" y="1"/>
                  </a:moveTo>
                  <a:lnTo>
                    <a:pt x="16720" y="9146"/>
                  </a:lnTo>
                  <a:lnTo>
                    <a:pt x="6336" y="9194"/>
                  </a:lnTo>
                  <a:lnTo>
                    <a:pt x="1287" y="429"/>
                  </a:lnTo>
                  <a:lnTo>
                    <a:pt x="1" y="429"/>
                  </a:lnTo>
                  <a:lnTo>
                    <a:pt x="5717" y="10337"/>
                  </a:lnTo>
                  <a:lnTo>
                    <a:pt x="17387" y="10289"/>
                  </a:lnTo>
                  <a:lnTo>
                    <a:pt x="231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082;p60">
              <a:extLst>
                <a:ext uri="{FF2B5EF4-FFF2-40B4-BE49-F238E27FC236}">
                  <a16:creationId xmlns:a16="http://schemas.microsoft.com/office/drawing/2014/main" id="{765ECC5D-E9BE-46D1-9A9A-3F5502120106}"/>
                </a:ext>
              </a:extLst>
            </p:cNvPr>
            <p:cNvSpPr/>
            <p:nvPr/>
          </p:nvSpPr>
          <p:spPr>
            <a:xfrm>
              <a:off x="3911844" y="1315134"/>
              <a:ext cx="363175" cy="163083"/>
            </a:xfrm>
            <a:custGeom>
              <a:avLst/>
              <a:gdLst/>
              <a:ahLst/>
              <a:cxnLst/>
              <a:rect l="l" t="t" r="r" b="b"/>
              <a:pathLst>
                <a:path w="16339" h="7337" extrusionOk="0">
                  <a:moveTo>
                    <a:pt x="15005" y="1"/>
                  </a:moveTo>
                  <a:lnTo>
                    <a:pt x="11575" y="6145"/>
                  </a:lnTo>
                  <a:lnTo>
                    <a:pt x="4621" y="6193"/>
                  </a:lnTo>
                  <a:lnTo>
                    <a:pt x="1287" y="429"/>
                  </a:lnTo>
                  <a:lnTo>
                    <a:pt x="1" y="429"/>
                  </a:lnTo>
                  <a:lnTo>
                    <a:pt x="3954" y="7336"/>
                  </a:lnTo>
                  <a:lnTo>
                    <a:pt x="12242" y="7288"/>
                  </a:lnTo>
                  <a:lnTo>
                    <a:pt x="16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083;p60">
              <a:extLst>
                <a:ext uri="{FF2B5EF4-FFF2-40B4-BE49-F238E27FC236}">
                  <a16:creationId xmlns:a16="http://schemas.microsoft.com/office/drawing/2014/main" id="{C03D8B6D-E51D-4DA9-BB67-2951277E1A2B}"/>
                </a:ext>
              </a:extLst>
            </p:cNvPr>
            <p:cNvSpPr/>
            <p:nvPr/>
          </p:nvSpPr>
          <p:spPr>
            <a:xfrm>
              <a:off x="3983838" y="1316201"/>
              <a:ext cx="218118" cy="97423"/>
            </a:xfrm>
            <a:custGeom>
              <a:avLst/>
              <a:gdLst/>
              <a:ahLst/>
              <a:cxnLst/>
              <a:rect l="l" t="t" r="r" b="b"/>
              <a:pathLst>
                <a:path w="9813" h="4383" extrusionOk="0">
                  <a:moveTo>
                    <a:pt x="8527" y="0"/>
                  </a:moveTo>
                  <a:lnTo>
                    <a:pt x="6669" y="3239"/>
                  </a:lnTo>
                  <a:lnTo>
                    <a:pt x="3001" y="3287"/>
                  </a:lnTo>
                  <a:lnTo>
                    <a:pt x="1334" y="334"/>
                  </a:lnTo>
                  <a:lnTo>
                    <a:pt x="1" y="334"/>
                  </a:lnTo>
                  <a:lnTo>
                    <a:pt x="2335" y="4382"/>
                  </a:lnTo>
                  <a:lnTo>
                    <a:pt x="7336" y="4382"/>
                  </a:lnTo>
                  <a:lnTo>
                    <a:pt x="98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6800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44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Alat dan Bahan</a:t>
            </a:r>
            <a:endParaRPr/>
          </a:p>
        </p:txBody>
      </p:sp>
      <p:grpSp>
        <p:nvGrpSpPr>
          <p:cNvPr id="1566" name="Google Shape;1566;p44"/>
          <p:cNvGrpSpPr/>
          <p:nvPr/>
        </p:nvGrpSpPr>
        <p:grpSpPr>
          <a:xfrm rot="2700000">
            <a:off x="1041147" y="1439501"/>
            <a:ext cx="288000" cy="288000"/>
            <a:chOff x="4770775" y="1835625"/>
            <a:chExt cx="1491000" cy="1491000"/>
          </a:xfrm>
        </p:grpSpPr>
        <p:sp>
          <p:nvSpPr>
            <p:cNvPr id="1567" name="Google Shape;1567;p44"/>
            <p:cNvSpPr/>
            <p:nvPr/>
          </p:nvSpPr>
          <p:spPr>
            <a:xfrm>
              <a:off x="4770775" y="1835625"/>
              <a:ext cx="1491000" cy="1491000"/>
            </a:xfrm>
            <a:prstGeom prst="frame">
              <a:avLst>
                <a:gd name="adj1" fmla="val 125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4"/>
            <p:cNvSpPr/>
            <p:nvPr/>
          </p:nvSpPr>
          <p:spPr>
            <a:xfrm>
              <a:off x="4770775" y="1835625"/>
              <a:ext cx="1285800" cy="1285800"/>
            </a:xfrm>
            <a:prstGeom prst="halfFrame">
              <a:avLst>
                <a:gd name="adj1" fmla="val 14494"/>
                <a:gd name="adj2" fmla="val 1449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9" name="Google Shape;1569;p44"/>
          <p:cNvSpPr txBox="1">
            <a:spLocks noGrp="1"/>
          </p:cNvSpPr>
          <p:nvPr>
            <p:ph type="title"/>
          </p:nvPr>
        </p:nvSpPr>
        <p:spPr>
          <a:xfrm>
            <a:off x="1318022" y="1332251"/>
            <a:ext cx="3616843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Dataset sidik jari FVC2002</a:t>
            </a:r>
            <a:endParaRPr sz="2000"/>
          </a:p>
        </p:txBody>
      </p:sp>
      <p:grpSp>
        <p:nvGrpSpPr>
          <p:cNvPr id="26" name="Google Shape;1566;p44">
            <a:extLst>
              <a:ext uri="{FF2B5EF4-FFF2-40B4-BE49-F238E27FC236}">
                <a16:creationId xmlns:a16="http://schemas.microsoft.com/office/drawing/2014/main" id="{BCFBA4F9-DD13-4098-A36E-5E2DE0814B38}"/>
              </a:ext>
            </a:extLst>
          </p:cNvPr>
          <p:cNvGrpSpPr/>
          <p:nvPr/>
        </p:nvGrpSpPr>
        <p:grpSpPr>
          <a:xfrm rot="2700000">
            <a:off x="1041147" y="2271836"/>
            <a:ext cx="288000" cy="288000"/>
            <a:chOff x="4770775" y="1835625"/>
            <a:chExt cx="1491000" cy="1491000"/>
          </a:xfrm>
        </p:grpSpPr>
        <p:sp>
          <p:nvSpPr>
            <p:cNvPr id="27" name="Google Shape;1567;p44">
              <a:extLst>
                <a:ext uri="{FF2B5EF4-FFF2-40B4-BE49-F238E27FC236}">
                  <a16:creationId xmlns:a16="http://schemas.microsoft.com/office/drawing/2014/main" id="{78C3E3E2-AA4F-4138-8069-A84995E56EED}"/>
                </a:ext>
              </a:extLst>
            </p:cNvPr>
            <p:cNvSpPr/>
            <p:nvPr/>
          </p:nvSpPr>
          <p:spPr>
            <a:xfrm>
              <a:off x="4770775" y="1835625"/>
              <a:ext cx="1491000" cy="1491000"/>
            </a:xfrm>
            <a:prstGeom prst="frame">
              <a:avLst>
                <a:gd name="adj1" fmla="val 125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68;p44">
              <a:extLst>
                <a:ext uri="{FF2B5EF4-FFF2-40B4-BE49-F238E27FC236}">
                  <a16:creationId xmlns:a16="http://schemas.microsoft.com/office/drawing/2014/main" id="{CE1D7A72-8290-4E75-9E87-09D88AD9FEFF}"/>
                </a:ext>
              </a:extLst>
            </p:cNvPr>
            <p:cNvSpPr/>
            <p:nvPr/>
          </p:nvSpPr>
          <p:spPr>
            <a:xfrm>
              <a:off x="4770775" y="1835625"/>
              <a:ext cx="1285800" cy="1285800"/>
            </a:xfrm>
            <a:prstGeom prst="halfFrame">
              <a:avLst>
                <a:gd name="adj1" fmla="val 14494"/>
                <a:gd name="adj2" fmla="val 1449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569;p44">
            <a:extLst>
              <a:ext uri="{FF2B5EF4-FFF2-40B4-BE49-F238E27FC236}">
                <a16:creationId xmlns:a16="http://schemas.microsoft.com/office/drawing/2014/main" id="{75E701FE-E629-4000-B76E-8B865710753E}"/>
              </a:ext>
            </a:extLst>
          </p:cNvPr>
          <p:cNvSpPr txBox="1">
            <a:spLocks/>
          </p:cNvSpPr>
          <p:nvPr/>
        </p:nvSpPr>
        <p:spPr>
          <a:xfrm>
            <a:off x="1388794" y="2164586"/>
            <a:ext cx="3616844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Work Sans Regular"/>
              <a:buNone/>
              <a:defRPr sz="2800" b="0" i="0" u="none" strike="noStrike" cap="none">
                <a:solidFill>
                  <a:schemeClr val="accent4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2000"/>
              <a:t>OpenCV</a:t>
            </a:r>
          </a:p>
        </p:txBody>
      </p:sp>
      <p:pic>
        <p:nvPicPr>
          <p:cNvPr id="11" name="Gambar 10" descr="Sebuah gambar berisi teks&#10;&#10;Deskripsi dibuat secara otomatis">
            <a:extLst>
              <a:ext uri="{FF2B5EF4-FFF2-40B4-BE49-F238E27FC236}">
                <a16:creationId xmlns:a16="http://schemas.microsoft.com/office/drawing/2014/main" id="{C78DDFE9-F9EC-4575-8A52-4A93590FA8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866"/>
          <a:stretch/>
        </p:blipFill>
        <p:spPr>
          <a:xfrm>
            <a:off x="6283969" y="837909"/>
            <a:ext cx="2275949" cy="996842"/>
          </a:xfrm>
          <a:prstGeom prst="rect">
            <a:avLst/>
          </a:prstGeom>
        </p:spPr>
      </p:pic>
      <p:sp>
        <p:nvSpPr>
          <p:cNvPr id="32" name="TextBox 10">
            <a:extLst>
              <a:ext uri="{FF2B5EF4-FFF2-40B4-BE49-F238E27FC236}">
                <a16:creationId xmlns:a16="http://schemas.microsoft.com/office/drawing/2014/main" id="{0236CD11-7825-404E-8404-7BA43A729E09}"/>
              </a:ext>
            </a:extLst>
          </p:cNvPr>
          <p:cNvSpPr txBox="1"/>
          <p:nvPr/>
        </p:nvSpPr>
        <p:spPr>
          <a:xfrm>
            <a:off x="6924947" y="4774751"/>
            <a:ext cx="20073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600">
                <a:hlinkClick r:id="rId4"/>
              </a:rPr>
              <a:t>http://bias.csr.unibo.it/fvc2002/</a:t>
            </a:r>
            <a:endParaRPr lang="en-ID" sz="600"/>
          </a:p>
          <a:p>
            <a:r>
              <a:rPr lang="en-ID" sz="600">
                <a:hlinkClick r:id="rId5"/>
              </a:rPr>
              <a:t>https://opencv.org/</a:t>
            </a:r>
            <a:r>
              <a:rPr lang="en-ID" sz="600"/>
              <a:t> </a:t>
            </a:r>
          </a:p>
        </p:txBody>
      </p:sp>
      <p:grpSp>
        <p:nvGrpSpPr>
          <p:cNvPr id="33" name="Google Shape;1852;p55">
            <a:extLst>
              <a:ext uri="{FF2B5EF4-FFF2-40B4-BE49-F238E27FC236}">
                <a16:creationId xmlns:a16="http://schemas.microsoft.com/office/drawing/2014/main" id="{A48FA1E7-8C0E-42E9-9096-0840E5646196}"/>
              </a:ext>
            </a:extLst>
          </p:cNvPr>
          <p:cNvGrpSpPr/>
          <p:nvPr/>
        </p:nvGrpSpPr>
        <p:grpSpPr>
          <a:xfrm rot="16200000" flipV="1">
            <a:off x="8478361" y="4506757"/>
            <a:ext cx="595629" cy="410756"/>
            <a:chOff x="1229155" y="1941323"/>
            <a:chExt cx="918854" cy="631729"/>
          </a:xfrm>
          <a:solidFill>
            <a:schemeClr val="bg1"/>
          </a:solidFill>
        </p:grpSpPr>
        <p:sp>
          <p:nvSpPr>
            <p:cNvPr id="34" name="Google Shape;1853;p55">
              <a:extLst>
                <a:ext uri="{FF2B5EF4-FFF2-40B4-BE49-F238E27FC236}">
                  <a16:creationId xmlns:a16="http://schemas.microsoft.com/office/drawing/2014/main" id="{513EF979-ABCF-44D5-9456-E6271B328DC9}"/>
                </a:ext>
              </a:extLst>
            </p:cNvPr>
            <p:cNvSpPr/>
            <p:nvPr/>
          </p:nvSpPr>
          <p:spPr>
            <a:xfrm rot="-2700000">
              <a:off x="1229155" y="1941323"/>
              <a:ext cx="631729" cy="63172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54;p55">
              <a:extLst>
                <a:ext uri="{FF2B5EF4-FFF2-40B4-BE49-F238E27FC236}">
                  <a16:creationId xmlns:a16="http://schemas.microsoft.com/office/drawing/2014/main" id="{FFEDD317-BB24-4728-947B-C6AB16974C9B}"/>
                </a:ext>
              </a:extLst>
            </p:cNvPr>
            <p:cNvSpPr/>
            <p:nvPr/>
          </p:nvSpPr>
          <p:spPr>
            <a:xfrm rot="5400000">
              <a:off x="1948844" y="2179038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375;p36">
            <a:extLst>
              <a:ext uri="{FF2B5EF4-FFF2-40B4-BE49-F238E27FC236}">
                <a16:creationId xmlns:a16="http://schemas.microsoft.com/office/drawing/2014/main" id="{5F6D61FA-EDF9-42E6-BDB2-7A36712D1613}"/>
              </a:ext>
            </a:extLst>
          </p:cNvPr>
          <p:cNvSpPr txBox="1">
            <a:spLocks/>
          </p:cNvSpPr>
          <p:nvPr/>
        </p:nvSpPr>
        <p:spPr>
          <a:xfrm>
            <a:off x="8559918" y="4602097"/>
            <a:ext cx="527697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Work Sans Regular"/>
              <a:buNone/>
              <a:defRPr sz="2800" b="0" i="0" u="none" strike="noStrike" cap="none">
                <a:solidFill>
                  <a:schemeClr val="accent4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/>
              <a:t>10</a:t>
            </a:r>
          </a:p>
        </p:txBody>
      </p:sp>
      <p:pic>
        <p:nvPicPr>
          <p:cNvPr id="13" name="Gambar 12">
            <a:extLst>
              <a:ext uri="{FF2B5EF4-FFF2-40B4-BE49-F238E27FC236}">
                <a16:creationId xmlns:a16="http://schemas.microsoft.com/office/drawing/2014/main" id="{AD4076DF-D3F4-421D-A6D8-40E8248113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2281" y="1985750"/>
            <a:ext cx="1106363" cy="136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4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40"/>
          <p:cNvSpPr txBox="1">
            <a:spLocks noGrp="1"/>
          </p:cNvSpPr>
          <p:nvPr>
            <p:ph type="title"/>
          </p:nvPr>
        </p:nvSpPr>
        <p:spPr>
          <a:xfrm>
            <a:off x="4894394" y="539500"/>
            <a:ext cx="4128161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Rancangan Percobaan</a:t>
            </a:r>
            <a:endParaRPr/>
          </a:p>
        </p:txBody>
      </p:sp>
      <p:grpSp>
        <p:nvGrpSpPr>
          <p:cNvPr id="1473" name="Google Shape;1473;p40"/>
          <p:cNvGrpSpPr/>
          <p:nvPr/>
        </p:nvGrpSpPr>
        <p:grpSpPr>
          <a:xfrm rot="16200000">
            <a:off x="-1144431" y="1979319"/>
            <a:ext cx="2059594" cy="1586580"/>
            <a:chOff x="8012912" y="3860296"/>
            <a:chExt cx="1238779" cy="954276"/>
          </a:xfrm>
        </p:grpSpPr>
        <p:sp>
          <p:nvSpPr>
            <p:cNvPr id="1474" name="Google Shape;1474;p40"/>
            <p:cNvSpPr/>
            <p:nvPr/>
          </p:nvSpPr>
          <p:spPr>
            <a:xfrm>
              <a:off x="8012912" y="3860296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rgbClr val="FFFFFF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8150749" y="4136857"/>
              <a:ext cx="963105" cy="538991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rgbClr val="FFFFFF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8289473" y="4412531"/>
              <a:ext cx="686544" cy="402041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FFFFFF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Picture 2" descr="Diagram&#10;&#10;Description automatically generated">
            <a:extLst>
              <a:ext uri="{FF2B5EF4-FFF2-40B4-BE49-F238E27FC236}">
                <a16:creationId xmlns:a16="http://schemas.microsoft.com/office/drawing/2014/main" id="{D5CE2F3D-D6AF-44BA-A0A3-03D4E23A11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73" y="219946"/>
            <a:ext cx="2858233" cy="4703607"/>
          </a:xfrm>
          <a:prstGeom prst="rect">
            <a:avLst/>
          </a:prstGeom>
        </p:spPr>
      </p:pic>
      <p:grpSp>
        <p:nvGrpSpPr>
          <p:cNvPr id="33" name="Google Shape;1852;p55">
            <a:extLst>
              <a:ext uri="{FF2B5EF4-FFF2-40B4-BE49-F238E27FC236}">
                <a16:creationId xmlns:a16="http://schemas.microsoft.com/office/drawing/2014/main" id="{E9B75704-F1B1-4D72-9CBD-9C00311E0876}"/>
              </a:ext>
            </a:extLst>
          </p:cNvPr>
          <p:cNvGrpSpPr/>
          <p:nvPr/>
        </p:nvGrpSpPr>
        <p:grpSpPr>
          <a:xfrm rot="16200000" flipV="1">
            <a:off x="8478361" y="4506757"/>
            <a:ext cx="595629" cy="410756"/>
            <a:chOff x="1229155" y="1941323"/>
            <a:chExt cx="918854" cy="631729"/>
          </a:xfrm>
        </p:grpSpPr>
        <p:sp>
          <p:nvSpPr>
            <p:cNvPr id="34" name="Google Shape;1853;p55">
              <a:extLst>
                <a:ext uri="{FF2B5EF4-FFF2-40B4-BE49-F238E27FC236}">
                  <a16:creationId xmlns:a16="http://schemas.microsoft.com/office/drawing/2014/main" id="{D0B1E221-D57D-4563-9FD1-BFA7D4D5AF8D}"/>
                </a:ext>
              </a:extLst>
            </p:cNvPr>
            <p:cNvSpPr/>
            <p:nvPr/>
          </p:nvSpPr>
          <p:spPr>
            <a:xfrm rot="-2700000">
              <a:off x="1229155" y="1941323"/>
              <a:ext cx="631729" cy="6317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54;p55">
              <a:extLst>
                <a:ext uri="{FF2B5EF4-FFF2-40B4-BE49-F238E27FC236}">
                  <a16:creationId xmlns:a16="http://schemas.microsoft.com/office/drawing/2014/main" id="{DC337F5B-1F89-41F9-9369-1C348276B97D}"/>
                </a:ext>
              </a:extLst>
            </p:cNvPr>
            <p:cNvSpPr/>
            <p:nvPr/>
          </p:nvSpPr>
          <p:spPr>
            <a:xfrm rot="5400000">
              <a:off x="1948844" y="2179038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375;p36">
            <a:extLst>
              <a:ext uri="{FF2B5EF4-FFF2-40B4-BE49-F238E27FC236}">
                <a16:creationId xmlns:a16="http://schemas.microsoft.com/office/drawing/2014/main" id="{6DAD12D7-B776-4D29-9F35-EE70135053E0}"/>
              </a:ext>
            </a:extLst>
          </p:cNvPr>
          <p:cNvSpPr txBox="1">
            <a:spLocks/>
          </p:cNvSpPr>
          <p:nvPr/>
        </p:nvSpPr>
        <p:spPr>
          <a:xfrm>
            <a:off x="8571199" y="4613090"/>
            <a:ext cx="409952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Work Sans Regular"/>
              <a:buNone/>
              <a:defRPr sz="2800" b="0" i="0" u="none" strike="noStrike" cap="none">
                <a:solidFill>
                  <a:schemeClr val="accent4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51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Langkah Percobaan</a:t>
            </a:r>
            <a:endParaRPr/>
          </a:p>
        </p:txBody>
      </p:sp>
      <p:sp>
        <p:nvSpPr>
          <p:cNvPr id="1774" name="Google Shape;1774;p51"/>
          <p:cNvSpPr txBox="1">
            <a:spLocks noGrp="1"/>
          </p:cNvSpPr>
          <p:nvPr>
            <p:ph type="body" idx="4294967295"/>
          </p:nvPr>
        </p:nvSpPr>
        <p:spPr>
          <a:xfrm>
            <a:off x="65433" y="3784115"/>
            <a:ext cx="1544700" cy="425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Citra Sidik Jari</a:t>
            </a:r>
            <a:endParaRPr sz="1600" b="1"/>
          </a:p>
        </p:txBody>
      </p:sp>
      <p:sp>
        <p:nvSpPr>
          <p:cNvPr id="1775" name="Google Shape;1775;p51"/>
          <p:cNvSpPr txBox="1">
            <a:spLocks noGrp="1"/>
          </p:cNvSpPr>
          <p:nvPr>
            <p:ph type="body" idx="4294967295"/>
          </p:nvPr>
        </p:nvSpPr>
        <p:spPr>
          <a:xfrm>
            <a:off x="65421" y="4196255"/>
            <a:ext cx="1544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Hasil pembacaan sensor</a:t>
            </a:r>
            <a:endParaRPr sz="1200"/>
          </a:p>
        </p:txBody>
      </p:sp>
      <p:sp>
        <p:nvSpPr>
          <p:cNvPr id="1776" name="Google Shape;1776;p51"/>
          <p:cNvSpPr txBox="1">
            <a:spLocks noGrp="1"/>
          </p:cNvSpPr>
          <p:nvPr>
            <p:ph type="body" idx="4294967295"/>
          </p:nvPr>
        </p:nvSpPr>
        <p:spPr>
          <a:xfrm>
            <a:off x="1280878" y="1778155"/>
            <a:ext cx="2722832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Enhancement</a:t>
            </a:r>
            <a:endParaRPr sz="1600" b="1"/>
          </a:p>
        </p:txBody>
      </p:sp>
      <p:sp>
        <p:nvSpPr>
          <p:cNvPr id="1778" name="Google Shape;1778;p51"/>
          <p:cNvSpPr txBox="1">
            <a:spLocks noGrp="1"/>
          </p:cNvSpPr>
          <p:nvPr>
            <p:ph type="body" idx="4294967295"/>
          </p:nvPr>
        </p:nvSpPr>
        <p:spPr>
          <a:xfrm>
            <a:off x="3746495" y="3907000"/>
            <a:ext cx="2136818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Ekstraksi Fitur (Keypoint)</a:t>
            </a:r>
            <a:endParaRPr sz="1600" b="1"/>
          </a:p>
        </p:txBody>
      </p:sp>
      <p:sp>
        <p:nvSpPr>
          <p:cNvPr id="1779" name="Google Shape;1779;p51"/>
          <p:cNvSpPr txBox="1">
            <a:spLocks noGrp="1"/>
          </p:cNvSpPr>
          <p:nvPr>
            <p:ph type="body" idx="4294967295"/>
          </p:nvPr>
        </p:nvSpPr>
        <p:spPr>
          <a:xfrm>
            <a:off x="4014489" y="4256601"/>
            <a:ext cx="1544700" cy="698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ORB dengan menggunakan OpenCV</a:t>
            </a:r>
            <a:endParaRPr sz="1200"/>
          </a:p>
        </p:txBody>
      </p:sp>
      <p:sp>
        <p:nvSpPr>
          <p:cNvPr id="1780" name="Google Shape;1780;p51"/>
          <p:cNvSpPr txBox="1">
            <a:spLocks noGrp="1"/>
          </p:cNvSpPr>
          <p:nvPr>
            <p:ph type="body" idx="4294967295"/>
          </p:nvPr>
        </p:nvSpPr>
        <p:spPr>
          <a:xfrm>
            <a:off x="6820385" y="1756981"/>
            <a:ext cx="15447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Matching</a:t>
            </a:r>
            <a:endParaRPr sz="1600" b="1"/>
          </a:p>
        </p:txBody>
      </p:sp>
      <p:sp>
        <p:nvSpPr>
          <p:cNvPr id="1782" name="Google Shape;1782;p51"/>
          <p:cNvSpPr/>
          <p:nvPr/>
        </p:nvSpPr>
        <p:spPr>
          <a:xfrm>
            <a:off x="713225" y="2857075"/>
            <a:ext cx="7708500" cy="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852;p55">
            <a:extLst>
              <a:ext uri="{FF2B5EF4-FFF2-40B4-BE49-F238E27FC236}">
                <a16:creationId xmlns:a16="http://schemas.microsoft.com/office/drawing/2014/main" id="{6A97CF2F-C68D-48FC-B464-CADE2A819F34}"/>
              </a:ext>
            </a:extLst>
          </p:cNvPr>
          <p:cNvGrpSpPr/>
          <p:nvPr/>
        </p:nvGrpSpPr>
        <p:grpSpPr>
          <a:xfrm rot="16200000" flipV="1">
            <a:off x="8478361" y="4506757"/>
            <a:ext cx="595629" cy="410756"/>
            <a:chOff x="1229155" y="1941323"/>
            <a:chExt cx="918854" cy="631729"/>
          </a:xfrm>
          <a:solidFill>
            <a:schemeClr val="bg1"/>
          </a:solidFill>
        </p:grpSpPr>
        <p:sp>
          <p:nvSpPr>
            <p:cNvPr id="15" name="Google Shape;1853;p55">
              <a:extLst>
                <a:ext uri="{FF2B5EF4-FFF2-40B4-BE49-F238E27FC236}">
                  <a16:creationId xmlns:a16="http://schemas.microsoft.com/office/drawing/2014/main" id="{1449F7B7-2A36-4693-913F-8AD9BBB9EEF9}"/>
                </a:ext>
              </a:extLst>
            </p:cNvPr>
            <p:cNvSpPr/>
            <p:nvPr/>
          </p:nvSpPr>
          <p:spPr>
            <a:xfrm rot="-2700000">
              <a:off x="1229155" y="1941323"/>
              <a:ext cx="631729" cy="63172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54;p55">
              <a:extLst>
                <a:ext uri="{FF2B5EF4-FFF2-40B4-BE49-F238E27FC236}">
                  <a16:creationId xmlns:a16="http://schemas.microsoft.com/office/drawing/2014/main" id="{9787A3FA-4312-41A6-8731-73281DB36A6A}"/>
                </a:ext>
              </a:extLst>
            </p:cNvPr>
            <p:cNvSpPr/>
            <p:nvPr/>
          </p:nvSpPr>
          <p:spPr>
            <a:xfrm rot="5400000">
              <a:off x="1948844" y="2179038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375;p36">
            <a:extLst>
              <a:ext uri="{FF2B5EF4-FFF2-40B4-BE49-F238E27FC236}">
                <a16:creationId xmlns:a16="http://schemas.microsoft.com/office/drawing/2014/main" id="{76600EEC-0A83-4BAB-93B8-ED0B09931DF5}"/>
              </a:ext>
            </a:extLst>
          </p:cNvPr>
          <p:cNvSpPr txBox="1">
            <a:spLocks/>
          </p:cNvSpPr>
          <p:nvPr/>
        </p:nvSpPr>
        <p:spPr>
          <a:xfrm>
            <a:off x="8559918" y="4602097"/>
            <a:ext cx="527697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Work Sans Regular"/>
              <a:buNone/>
              <a:defRPr sz="2800" b="0" i="0" u="none" strike="noStrike" cap="none">
                <a:solidFill>
                  <a:schemeClr val="accent4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/>
              <a:t>12</a:t>
            </a:r>
          </a:p>
        </p:txBody>
      </p:sp>
      <p:pic>
        <p:nvPicPr>
          <p:cNvPr id="3" name="Picture 2" descr="A picture containing dirty&#10;&#10;Description automatically generated">
            <a:extLst>
              <a:ext uri="{FF2B5EF4-FFF2-40B4-BE49-F238E27FC236}">
                <a16:creationId xmlns:a16="http://schemas.microsoft.com/office/drawing/2014/main" id="{CFFF090A-18C1-43C3-B0F2-CCC1A4AE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94" y="2116509"/>
            <a:ext cx="782884" cy="1481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6D4FC5-0AF7-46BD-BCD3-6F99A1ABF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892" y="2146305"/>
            <a:ext cx="814859" cy="1541626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81BB4A75-F6E4-4E77-890E-8AA6E899E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941" y="2049781"/>
            <a:ext cx="1111845" cy="1807644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2A7CC538-50DC-469A-906A-76064CD9AE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5538" y="2049781"/>
            <a:ext cx="2034380" cy="18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38"/>
          <p:cNvSpPr txBox="1">
            <a:spLocks noGrp="1"/>
          </p:cNvSpPr>
          <p:nvPr>
            <p:ph type="title"/>
          </p:nvPr>
        </p:nvSpPr>
        <p:spPr>
          <a:xfrm>
            <a:off x="311700" y="36169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Hasil dan Analisis</a:t>
            </a:r>
            <a:endParaRPr sz="4000"/>
          </a:p>
        </p:txBody>
      </p:sp>
      <p:sp>
        <p:nvSpPr>
          <p:cNvPr id="1422" name="Google Shape;1422;p38"/>
          <p:cNvSpPr/>
          <p:nvPr/>
        </p:nvSpPr>
        <p:spPr>
          <a:xfrm rot="2700000">
            <a:off x="4073065" y="2072815"/>
            <a:ext cx="997869" cy="9978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B25C7-8725-49B8-BFBE-CB7DA0505EB2}"/>
              </a:ext>
            </a:extLst>
          </p:cNvPr>
          <p:cNvSpPr txBox="1"/>
          <p:nvPr/>
        </p:nvSpPr>
        <p:spPr>
          <a:xfrm>
            <a:off x="4327381" y="2217806"/>
            <a:ext cx="489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accent4"/>
              </a:buClr>
              <a:buSzPts val="4000"/>
            </a:pPr>
            <a:r>
              <a:rPr lang="en-US" sz="4000">
                <a:solidFill>
                  <a:schemeClr val="accent4"/>
                </a:solidFill>
                <a:latin typeface="Work Sans Regular"/>
                <a:sym typeface="Work Sans Regular"/>
              </a:rPr>
              <a:t>3</a:t>
            </a:r>
            <a:endParaRPr lang="en-ID" sz="4000">
              <a:solidFill>
                <a:schemeClr val="accent4"/>
              </a:solidFill>
              <a:latin typeface="Work Sans Regular"/>
              <a:sym typeface="Work Sans Regular"/>
            </a:endParaRPr>
          </a:p>
        </p:txBody>
      </p:sp>
      <p:grpSp>
        <p:nvGrpSpPr>
          <p:cNvPr id="5" name="Google Shape;1852;p55">
            <a:extLst>
              <a:ext uri="{FF2B5EF4-FFF2-40B4-BE49-F238E27FC236}">
                <a16:creationId xmlns:a16="http://schemas.microsoft.com/office/drawing/2014/main" id="{186AAEE1-098E-44C7-99BF-8DA578EE0A8C}"/>
              </a:ext>
            </a:extLst>
          </p:cNvPr>
          <p:cNvGrpSpPr/>
          <p:nvPr/>
        </p:nvGrpSpPr>
        <p:grpSpPr>
          <a:xfrm rot="16200000" flipV="1">
            <a:off x="8478360" y="4506757"/>
            <a:ext cx="595629" cy="410756"/>
            <a:chOff x="1229155" y="1941323"/>
            <a:chExt cx="918854" cy="631729"/>
          </a:xfrm>
        </p:grpSpPr>
        <p:sp>
          <p:nvSpPr>
            <p:cNvPr id="6" name="Google Shape;1853;p55">
              <a:extLst>
                <a:ext uri="{FF2B5EF4-FFF2-40B4-BE49-F238E27FC236}">
                  <a16:creationId xmlns:a16="http://schemas.microsoft.com/office/drawing/2014/main" id="{7446D07F-CE1E-4ACB-97AC-F7A9AA5A1625}"/>
                </a:ext>
              </a:extLst>
            </p:cNvPr>
            <p:cNvSpPr/>
            <p:nvPr/>
          </p:nvSpPr>
          <p:spPr>
            <a:xfrm rot="-2700000">
              <a:off x="1229155" y="1941323"/>
              <a:ext cx="631729" cy="6317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54;p55">
              <a:extLst>
                <a:ext uri="{FF2B5EF4-FFF2-40B4-BE49-F238E27FC236}">
                  <a16:creationId xmlns:a16="http://schemas.microsoft.com/office/drawing/2014/main" id="{E71AF9B8-9E84-4224-9489-33543309C1EA}"/>
                </a:ext>
              </a:extLst>
            </p:cNvPr>
            <p:cNvSpPr/>
            <p:nvPr/>
          </p:nvSpPr>
          <p:spPr>
            <a:xfrm rot="5400000">
              <a:off x="1948844" y="2179038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375;p36">
            <a:extLst>
              <a:ext uri="{FF2B5EF4-FFF2-40B4-BE49-F238E27FC236}">
                <a16:creationId xmlns:a16="http://schemas.microsoft.com/office/drawing/2014/main" id="{7EB5CB8A-AA7D-4CE3-8A6C-3016059BDC83}"/>
              </a:ext>
            </a:extLst>
          </p:cNvPr>
          <p:cNvSpPr txBox="1">
            <a:spLocks/>
          </p:cNvSpPr>
          <p:nvPr/>
        </p:nvSpPr>
        <p:spPr>
          <a:xfrm>
            <a:off x="8562787" y="4602322"/>
            <a:ext cx="475376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Work Sans Regular"/>
              <a:buNone/>
              <a:defRPr sz="2800" b="0" i="0" u="none" strike="noStrike" cap="none">
                <a:solidFill>
                  <a:schemeClr val="accent4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31418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51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</a:t>
            </a:r>
            <a:endParaRPr/>
          </a:p>
        </p:txBody>
      </p:sp>
      <p:grpSp>
        <p:nvGrpSpPr>
          <p:cNvPr id="9" name="Google Shape;1852;p55">
            <a:extLst>
              <a:ext uri="{FF2B5EF4-FFF2-40B4-BE49-F238E27FC236}">
                <a16:creationId xmlns:a16="http://schemas.microsoft.com/office/drawing/2014/main" id="{5058E0AC-00DA-4328-91FE-887B3DCDE116}"/>
              </a:ext>
            </a:extLst>
          </p:cNvPr>
          <p:cNvGrpSpPr/>
          <p:nvPr/>
        </p:nvGrpSpPr>
        <p:grpSpPr>
          <a:xfrm rot="16200000" flipV="1">
            <a:off x="8478361" y="4506757"/>
            <a:ext cx="595629" cy="410756"/>
            <a:chOff x="1229155" y="1941323"/>
            <a:chExt cx="918854" cy="631729"/>
          </a:xfrm>
          <a:solidFill>
            <a:schemeClr val="bg1"/>
          </a:solidFill>
        </p:grpSpPr>
        <p:sp>
          <p:nvSpPr>
            <p:cNvPr id="10" name="Google Shape;1853;p55">
              <a:extLst>
                <a:ext uri="{FF2B5EF4-FFF2-40B4-BE49-F238E27FC236}">
                  <a16:creationId xmlns:a16="http://schemas.microsoft.com/office/drawing/2014/main" id="{20469DA1-D24A-473E-94BC-4C86F6B36EED}"/>
                </a:ext>
              </a:extLst>
            </p:cNvPr>
            <p:cNvSpPr/>
            <p:nvPr/>
          </p:nvSpPr>
          <p:spPr>
            <a:xfrm rot="-2700000">
              <a:off x="1229155" y="1941323"/>
              <a:ext cx="631729" cy="63172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54;p55">
              <a:extLst>
                <a:ext uri="{FF2B5EF4-FFF2-40B4-BE49-F238E27FC236}">
                  <a16:creationId xmlns:a16="http://schemas.microsoft.com/office/drawing/2014/main" id="{FDC03E47-CBA7-47D3-B4CE-DCACAA3249E9}"/>
                </a:ext>
              </a:extLst>
            </p:cNvPr>
            <p:cNvSpPr/>
            <p:nvPr/>
          </p:nvSpPr>
          <p:spPr>
            <a:xfrm rot="5400000">
              <a:off x="1948844" y="2179038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75;p36">
            <a:extLst>
              <a:ext uri="{FF2B5EF4-FFF2-40B4-BE49-F238E27FC236}">
                <a16:creationId xmlns:a16="http://schemas.microsoft.com/office/drawing/2014/main" id="{A311E65D-BFFE-4E83-B717-61D83F725052}"/>
              </a:ext>
            </a:extLst>
          </p:cNvPr>
          <p:cNvSpPr txBox="1">
            <a:spLocks/>
          </p:cNvSpPr>
          <p:nvPr/>
        </p:nvSpPr>
        <p:spPr>
          <a:xfrm>
            <a:off x="8559918" y="4602097"/>
            <a:ext cx="527697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Work Sans Regular"/>
              <a:buNone/>
              <a:defRPr sz="2800" b="0" i="0" u="none" strike="noStrike" cap="none">
                <a:solidFill>
                  <a:schemeClr val="accent4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/>
              <a:t>14</a:t>
            </a:r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32AD8A3B-84F6-4AAF-B8AD-95EF75EC0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716" y="1305848"/>
            <a:ext cx="4278718" cy="301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9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38"/>
          <p:cNvSpPr txBox="1">
            <a:spLocks noGrp="1"/>
          </p:cNvSpPr>
          <p:nvPr>
            <p:ph type="title"/>
          </p:nvPr>
        </p:nvSpPr>
        <p:spPr>
          <a:xfrm>
            <a:off x="311700" y="36169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Kesimpulan dan Saran</a:t>
            </a:r>
            <a:endParaRPr sz="4000"/>
          </a:p>
        </p:txBody>
      </p:sp>
      <p:sp>
        <p:nvSpPr>
          <p:cNvPr id="1422" name="Google Shape;1422;p38"/>
          <p:cNvSpPr/>
          <p:nvPr/>
        </p:nvSpPr>
        <p:spPr>
          <a:xfrm rot="2700000">
            <a:off x="4073065" y="2072815"/>
            <a:ext cx="997869" cy="9978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B25C7-8725-49B8-BFBE-CB7DA0505EB2}"/>
              </a:ext>
            </a:extLst>
          </p:cNvPr>
          <p:cNvSpPr txBox="1"/>
          <p:nvPr/>
        </p:nvSpPr>
        <p:spPr>
          <a:xfrm>
            <a:off x="4313755" y="2217806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accent4"/>
              </a:buClr>
              <a:buSzPts val="4000"/>
            </a:pPr>
            <a:r>
              <a:rPr lang="en-US" sz="4000">
                <a:solidFill>
                  <a:schemeClr val="accent4"/>
                </a:solidFill>
                <a:latin typeface="Work Sans Regular"/>
                <a:sym typeface="Work Sans Regular"/>
              </a:rPr>
              <a:t>4</a:t>
            </a:r>
            <a:endParaRPr lang="en-ID" sz="4000">
              <a:solidFill>
                <a:schemeClr val="accent4"/>
              </a:solidFill>
              <a:latin typeface="Work Sans Regular"/>
              <a:sym typeface="Work Sans Regular"/>
            </a:endParaRPr>
          </a:p>
        </p:txBody>
      </p:sp>
      <p:grpSp>
        <p:nvGrpSpPr>
          <p:cNvPr id="5" name="Google Shape;1852;p55">
            <a:extLst>
              <a:ext uri="{FF2B5EF4-FFF2-40B4-BE49-F238E27FC236}">
                <a16:creationId xmlns:a16="http://schemas.microsoft.com/office/drawing/2014/main" id="{186AAEE1-098E-44C7-99BF-8DA578EE0A8C}"/>
              </a:ext>
            </a:extLst>
          </p:cNvPr>
          <p:cNvGrpSpPr/>
          <p:nvPr/>
        </p:nvGrpSpPr>
        <p:grpSpPr>
          <a:xfrm rot="16200000" flipV="1">
            <a:off x="8478360" y="4506757"/>
            <a:ext cx="595629" cy="410756"/>
            <a:chOff x="1229155" y="1941323"/>
            <a:chExt cx="918854" cy="631729"/>
          </a:xfrm>
        </p:grpSpPr>
        <p:sp>
          <p:nvSpPr>
            <p:cNvPr id="6" name="Google Shape;1853;p55">
              <a:extLst>
                <a:ext uri="{FF2B5EF4-FFF2-40B4-BE49-F238E27FC236}">
                  <a16:creationId xmlns:a16="http://schemas.microsoft.com/office/drawing/2014/main" id="{7446D07F-CE1E-4ACB-97AC-F7A9AA5A1625}"/>
                </a:ext>
              </a:extLst>
            </p:cNvPr>
            <p:cNvSpPr/>
            <p:nvPr/>
          </p:nvSpPr>
          <p:spPr>
            <a:xfrm rot="-2700000">
              <a:off x="1229155" y="1941323"/>
              <a:ext cx="631729" cy="6317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54;p55">
              <a:extLst>
                <a:ext uri="{FF2B5EF4-FFF2-40B4-BE49-F238E27FC236}">
                  <a16:creationId xmlns:a16="http://schemas.microsoft.com/office/drawing/2014/main" id="{E71AF9B8-9E84-4224-9489-33543309C1EA}"/>
                </a:ext>
              </a:extLst>
            </p:cNvPr>
            <p:cNvSpPr/>
            <p:nvPr/>
          </p:nvSpPr>
          <p:spPr>
            <a:xfrm rot="5400000">
              <a:off x="1948844" y="2179038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375;p36">
            <a:extLst>
              <a:ext uri="{FF2B5EF4-FFF2-40B4-BE49-F238E27FC236}">
                <a16:creationId xmlns:a16="http://schemas.microsoft.com/office/drawing/2014/main" id="{7EB5CB8A-AA7D-4CE3-8A6C-3016059BDC83}"/>
              </a:ext>
            </a:extLst>
          </p:cNvPr>
          <p:cNvSpPr txBox="1">
            <a:spLocks/>
          </p:cNvSpPr>
          <p:nvPr/>
        </p:nvSpPr>
        <p:spPr>
          <a:xfrm>
            <a:off x="8538486" y="4602322"/>
            <a:ext cx="475376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Work Sans Regular"/>
              <a:buNone/>
              <a:defRPr sz="2800" b="0" i="0" u="none" strike="noStrike" cap="none">
                <a:solidFill>
                  <a:schemeClr val="accent4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0600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51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 dan Saran</a:t>
            </a:r>
            <a:endParaRPr/>
          </a:p>
        </p:txBody>
      </p:sp>
      <p:grpSp>
        <p:nvGrpSpPr>
          <p:cNvPr id="3" name="Google Shape;1852;p55">
            <a:extLst>
              <a:ext uri="{FF2B5EF4-FFF2-40B4-BE49-F238E27FC236}">
                <a16:creationId xmlns:a16="http://schemas.microsoft.com/office/drawing/2014/main" id="{2710B711-CF3E-4FD2-BCE4-43BB72C0791C}"/>
              </a:ext>
            </a:extLst>
          </p:cNvPr>
          <p:cNvGrpSpPr/>
          <p:nvPr/>
        </p:nvGrpSpPr>
        <p:grpSpPr>
          <a:xfrm rot="16200000" flipV="1">
            <a:off x="8478361" y="4506757"/>
            <a:ext cx="595629" cy="410756"/>
            <a:chOff x="1229155" y="1941323"/>
            <a:chExt cx="918854" cy="631729"/>
          </a:xfrm>
          <a:solidFill>
            <a:schemeClr val="bg1"/>
          </a:solidFill>
        </p:grpSpPr>
        <p:sp>
          <p:nvSpPr>
            <p:cNvPr id="4" name="Google Shape;1853;p55">
              <a:extLst>
                <a:ext uri="{FF2B5EF4-FFF2-40B4-BE49-F238E27FC236}">
                  <a16:creationId xmlns:a16="http://schemas.microsoft.com/office/drawing/2014/main" id="{F0806573-7BEE-42AC-851E-DD487C612177}"/>
                </a:ext>
              </a:extLst>
            </p:cNvPr>
            <p:cNvSpPr/>
            <p:nvPr/>
          </p:nvSpPr>
          <p:spPr>
            <a:xfrm rot="-2700000">
              <a:off x="1229155" y="1941323"/>
              <a:ext cx="631729" cy="63172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54;p55">
              <a:extLst>
                <a:ext uri="{FF2B5EF4-FFF2-40B4-BE49-F238E27FC236}">
                  <a16:creationId xmlns:a16="http://schemas.microsoft.com/office/drawing/2014/main" id="{9579EDFB-F002-4571-8C55-31F5EA83BBFD}"/>
                </a:ext>
              </a:extLst>
            </p:cNvPr>
            <p:cNvSpPr/>
            <p:nvPr/>
          </p:nvSpPr>
          <p:spPr>
            <a:xfrm rot="5400000">
              <a:off x="1948844" y="2179038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375;p36">
            <a:extLst>
              <a:ext uri="{FF2B5EF4-FFF2-40B4-BE49-F238E27FC236}">
                <a16:creationId xmlns:a16="http://schemas.microsoft.com/office/drawing/2014/main" id="{779DDBE0-5315-4969-B32F-6992D30A26F1}"/>
              </a:ext>
            </a:extLst>
          </p:cNvPr>
          <p:cNvSpPr txBox="1">
            <a:spLocks/>
          </p:cNvSpPr>
          <p:nvPr/>
        </p:nvSpPr>
        <p:spPr>
          <a:xfrm>
            <a:off x="8559918" y="4602097"/>
            <a:ext cx="527697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Work Sans Regular"/>
              <a:buNone/>
              <a:defRPr sz="2800" b="0" i="0" u="none" strike="noStrike" cap="none">
                <a:solidFill>
                  <a:schemeClr val="accent4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/>
              <a:t>16</a:t>
            </a:r>
          </a:p>
        </p:txBody>
      </p:sp>
      <p:sp>
        <p:nvSpPr>
          <p:cNvPr id="7" name="Google Shape;1822;p53">
            <a:extLst>
              <a:ext uri="{FF2B5EF4-FFF2-40B4-BE49-F238E27FC236}">
                <a16:creationId xmlns:a16="http://schemas.microsoft.com/office/drawing/2014/main" id="{4E37F6CD-25D5-4C7D-A35F-136D12DD023C}"/>
              </a:ext>
            </a:extLst>
          </p:cNvPr>
          <p:cNvSpPr txBox="1">
            <a:spLocks/>
          </p:cNvSpPr>
          <p:nvPr/>
        </p:nvSpPr>
        <p:spPr>
          <a:xfrm>
            <a:off x="2054730" y="1292840"/>
            <a:ext cx="23061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2000">
                <a:solidFill>
                  <a:schemeClr val="bg2"/>
                </a:solidFill>
                <a:latin typeface="Work Sans Regular" panose="020B0604020202020204" charset="0"/>
              </a:rPr>
              <a:t>Kesimpulan</a:t>
            </a:r>
          </a:p>
        </p:txBody>
      </p:sp>
      <p:sp>
        <p:nvSpPr>
          <p:cNvPr id="8" name="Google Shape;1823;p53">
            <a:extLst>
              <a:ext uri="{FF2B5EF4-FFF2-40B4-BE49-F238E27FC236}">
                <a16:creationId xmlns:a16="http://schemas.microsoft.com/office/drawing/2014/main" id="{1811E780-5C9B-4974-85FD-20EBE771554B}"/>
              </a:ext>
            </a:extLst>
          </p:cNvPr>
          <p:cNvSpPr txBox="1">
            <a:spLocks/>
          </p:cNvSpPr>
          <p:nvPr/>
        </p:nvSpPr>
        <p:spPr>
          <a:xfrm>
            <a:off x="2054567" y="1703574"/>
            <a:ext cx="6082163" cy="854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latin typeface="Work Sans" panose="020B0604020202020204" charset="0"/>
              </a:rPr>
              <a:t>Peningkatan</a:t>
            </a:r>
            <a:r>
              <a:rPr lang="en-US">
                <a:latin typeface="Work Sans" panose="020B0604020202020204" charset="0"/>
              </a:rPr>
              <a:t> </a:t>
            </a:r>
            <a:r>
              <a:rPr lang="en-US" err="1">
                <a:latin typeface="Work Sans" panose="020B0604020202020204" charset="0"/>
              </a:rPr>
              <a:t>kualitas</a:t>
            </a:r>
            <a:r>
              <a:rPr lang="en-US">
                <a:latin typeface="Work Sans" panose="020B0604020202020204" charset="0"/>
              </a:rPr>
              <a:t> </a:t>
            </a:r>
            <a:r>
              <a:rPr lang="en-US" err="1">
                <a:latin typeface="Work Sans" panose="020B0604020202020204" charset="0"/>
              </a:rPr>
              <a:t>citra</a:t>
            </a:r>
            <a:r>
              <a:rPr lang="en-US">
                <a:latin typeface="Work Sans" panose="020B0604020202020204" charset="0"/>
              </a:rPr>
              <a:t> </a:t>
            </a:r>
            <a:r>
              <a:rPr lang="en-US" err="1">
                <a:latin typeface="Work Sans" panose="020B0604020202020204" charset="0"/>
              </a:rPr>
              <a:t>berhasil</a:t>
            </a:r>
            <a:r>
              <a:rPr lang="en-US">
                <a:latin typeface="Work Sans" panose="020B0604020202020204" charset="0"/>
              </a:rPr>
              <a:t> </a:t>
            </a:r>
            <a:r>
              <a:rPr lang="en-US" err="1">
                <a:latin typeface="Work Sans" panose="020B0604020202020204" charset="0"/>
              </a:rPr>
              <a:t>dilakukan</a:t>
            </a:r>
            <a:r>
              <a:rPr lang="en-US">
                <a:latin typeface="Work Sans" panose="020B0604020202020204" charset="0"/>
              </a:rPr>
              <a:t> oleh </a:t>
            </a:r>
            <a:r>
              <a:rPr lang="en-US" err="1">
                <a:latin typeface="Work Sans" panose="020B0604020202020204" charset="0"/>
              </a:rPr>
              <a:t>penulis</a:t>
            </a:r>
            <a:endParaRPr lang="en-US">
              <a:latin typeface="Work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latin typeface="Work Sans" panose="020B0604020202020204" charset="0"/>
              </a:rPr>
              <a:t>Pencocokan</a:t>
            </a:r>
            <a:r>
              <a:rPr lang="en-US">
                <a:latin typeface="Work Sans" panose="020B0604020202020204" charset="0"/>
              </a:rPr>
              <a:t> </a:t>
            </a:r>
            <a:r>
              <a:rPr lang="en-US" err="1">
                <a:latin typeface="Work Sans" panose="020B0604020202020204" charset="0"/>
              </a:rPr>
              <a:t>mencapai</a:t>
            </a:r>
            <a:r>
              <a:rPr lang="en-US">
                <a:latin typeface="Work Sans" panose="020B0604020202020204" charset="0"/>
              </a:rPr>
              <a:t> </a:t>
            </a:r>
            <a:r>
              <a:rPr lang="en-US" err="1">
                <a:latin typeface="Work Sans" panose="020B0604020202020204" charset="0"/>
              </a:rPr>
              <a:t>tingkatan</a:t>
            </a:r>
            <a:r>
              <a:rPr lang="en-US">
                <a:latin typeface="Work Sans" panose="020B0604020202020204" charset="0"/>
              </a:rPr>
              <a:t> </a:t>
            </a:r>
            <a:r>
              <a:rPr lang="en-US" err="1">
                <a:latin typeface="Work Sans" panose="020B0604020202020204" charset="0"/>
              </a:rPr>
              <a:t>sangat</a:t>
            </a:r>
            <a:r>
              <a:rPr lang="en-US">
                <a:latin typeface="Work Sans" panose="020B0604020202020204" charset="0"/>
              </a:rPr>
              <a:t> </a:t>
            </a:r>
            <a:r>
              <a:rPr lang="en-US" err="1">
                <a:latin typeface="Work Sans" panose="020B0604020202020204" charset="0"/>
              </a:rPr>
              <a:t>baik</a:t>
            </a:r>
            <a:r>
              <a:rPr lang="en-US">
                <a:latin typeface="Work Sans" panose="020B0604020202020204" charset="0"/>
              </a:rPr>
              <a:t> </a:t>
            </a:r>
            <a:r>
              <a:rPr lang="en-US" err="1">
                <a:latin typeface="Work Sans" panose="020B0604020202020204" charset="0"/>
              </a:rPr>
              <a:t>dengan</a:t>
            </a:r>
            <a:r>
              <a:rPr lang="en-US">
                <a:latin typeface="Work Sans" panose="020B0604020202020204" charset="0"/>
              </a:rPr>
              <a:t> </a:t>
            </a:r>
            <a:r>
              <a:rPr lang="en-US" err="1">
                <a:latin typeface="Work Sans" panose="020B0604020202020204" charset="0"/>
              </a:rPr>
              <a:t>nilai</a:t>
            </a:r>
            <a:r>
              <a:rPr lang="en-US">
                <a:latin typeface="Work Sans" panose="020B0604020202020204" charset="0"/>
              </a:rPr>
              <a:t> 0.85 pada </a:t>
            </a:r>
            <a:r>
              <a:rPr lang="en-US" err="1">
                <a:latin typeface="Work Sans" panose="020B0604020202020204" charset="0"/>
              </a:rPr>
              <a:t>analisis</a:t>
            </a:r>
            <a:r>
              <a:rPr lang="en-US">
                <a:latin typeface="Work Sans" panose="020B0604020202020204" charset="0"/>
              </a:rPr>
              <a:t> </a:t>
            </a:r>
            <a:r>
              <a:rPr lang="en-US" err="1">
                <a:latin typeface="Work Sans" panose="020B0604020202020204" charset="0"/>
              </a:rPr>
              <a:t>luasan</a:t>
            </a:r>
            <a:r>
              <a:rPr lang="en-US">
                <a:latin typeface="Work Sans" panose="020B0604020202020204" charset="0"/>
              </a:rPr>
              <a:t> </a:t>
            </a:r>
            <a:r>
              <a:rPr lang="en-US" err="1">
                <a:latin typeface="Work Sans" panose="020B0604020202020204" charset="0"/>
              </a:rPr>
              <a:t>gambar</a:t>
            </a:r>
            <a:r>
              <a:rPr lang="en-US">
                <a:latin typeface="Work Sans" panose="020B0604020202020204" charset="0"/>
              </a:rPr>
              <a:t> </a:t>
            </a:r>
            <a:r>
              <a:rPr lang="en-US" err="1">
                <a:latin typeface="Work Sans" panose="020B0604020202020204" charset="0"/>
              </a:rPr>
              <a:t>dibawah</a:t>
            </a:r>
            <a:r>
              <a:rPr lang="en-US">
                <a:latin typeface="Work Sans" panose="020B0604020202020204" charset="0"/>
              </a:rPr>
              <a:t> </a:t>
            </a:r>
            <a:r>
              <a:rPr lang="en-US" err="1">
                <a:latin typeface="Work Sans" panose="020B0604020202020204" charset="0"/>
              </a:rPr>
              <a:t>kurva</a:t>
            </a:r>
            <a:r>
              <a:rPr lang="en-US">
                <a:latin typeface="Work Sans" panose="020B0604020202020204" charset="0"/>
              </a:rPr>
              <a:t> ROC.</a:t>
            </a:r>
          </a:p>
        </p:txBody>
      </p:sp>
      <p:sp>
        <p:nvSpPr>
          <p:cNvPr id="10" name="Google Shape;1825;p53">
            <a:extLst>
              <a:ext uri="{FF2B5EF4-FFF2-40B4-BE49-F238E27FC236}">
                <a16:creationId xmlns:a16="http://schemas.microsoft.com/office/drawing/2014/main" id="{F1E60E7B-E2AC-446E-9C8F-2B4028DE5A76}"/>
              </a:ext>
            </a:extLst>
          </p:cNvPr>
          <p:cNvSpPr/>
          <p:nvPr/>
        </p:nvSpPr>
        <p:spPr>
          <a:xfrm rot="18900000">
            <a:off x="1376806" y="1346199"/>
            <a:ext cx="432000" cy="4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826;p53">
            <a:extLst>
              <a:ext uri="{FF2B5EF4-FFF2-40B4-BE49-F238E27FC236}">
                <a16:creationId xmlns:a16="http://schemas.microsoft.com/office/drawing/2014/main" id="{062B3A64-2A3E-49BE-B68E-AF9440956801}"/>
              </a:ext>
            </a:extLst>
          </p:cNvPr>
          <p:cNvSpPr/>
          <p:nvPr/>
        </p:nvSpPr>
        <p:spPr>
          <a:xfrm rot="5400000">
            <a:off x="1844866" y="1484050"/>
            <a:ext cx="242030" cy="156301"/>
          </a:xfrm>
          <a:custGeom>
            <a:avLst/>
            <a:gdLst/>
            <a:ahLst/>
            <a:cxnLst/>
            <a:rect l="l" t="t" r="r" b="b"/>
            <a:pathLst>
              <a:path w="20296" h="13107" extrusionOk="0">
                <a:moveTo>
                  <a:pt x="10170" y="1"/>
                </a:moveTo>
                <a:lnTo>
                  <a:pt x="1" y="10170"/>
                </a:lnTo>
                <a:lnTo>
                  <a:pt x="2938" y="13107"/>
                </a:lnTo>
                <a:lnTo>
                  <a:pt x="10170" y="5874"/>
                </a:lnTo>
                <a:lnTo>
                  <a:pt x="17359" y="13063"/>
                </a:lnTo>
                <a:lnTo>
                  <a:pt x="20296" y="10126"/>
                </a:lnTo>
                <a:lnTo>
                  <a:pt x="101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830;p53">
            <a:extLst>
              <a:ext uri="{FF2B5EF4-FFF2-40B4-BE49-F238E27FC236}">
                <a16:creationId xmlns:a16="http://schemas.microsoft.com/office/drawing/2014/main" id="{CF0049B1-1E39-42AA-A7BC-AF04AB5207B5}"/>
              </a:ext>
            </a:extLst>
          </p:cNvPr>
          <p:cNvSpPr/>
          <p:nvPr/>
        </p:nvSpPr>
        <p:spPr>
          <a:xfrm rot="18900000">
            <a:off x="1376805" y="2674907"/>
            <a:ext cx="432000" cy="4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831;p53">
            <a:extLst>
              <a:ext uri="{FF2B5EF4-FFF2-40B4-BE49-F238E27FC236}">
                <a16:creationId xmlns:a16="http://schemas.microsoft.com/office/drawing/2014/main" id="{508F31D6-30EB-492C-B9F0-822C03B96A2B}"/>
              </a:ext>
            </a:extLst>
          </p:cNvPr>
          <p:cNvSpPr/>
          <p:nvPr/>
        </p:nvSpPr>
        <p:spPr>
          <a:xfrm rot="5400000">
            <a:off x="1855401" y="2812759"/>
            <a:ext cx="242030" cy="156301"/>
          </a:xfrm>
          <a:custGeom>
            <a:avLst/>
            <a:gdLst/>
            <a:ahLst/>
            <a:cxnLst/>
            <a:rect l="l" t="t" r="r" b="b"/>
            <a:pathLst>
              <a:path w="20296" h="13107" extrusionOk="0">
                <a:moveTo>
                  <a:pt x="10170" y="1"/>
                </a:moveTo>
                <a:lnTo>
                  <a:pt x="1" y="10170"/>
                </a:lnTo>
                <a:lnTo>
                  <a:pt x="2938" y="13107"/>
                </a:lnTo>
                <a:lnTo>
                  <a:pt x="10170" y="5874"/>
                </a:lnTo>
                <a:lnTo>
                  <a:pt x="17359" y="13063"/>
                </a:lnTo>
                <a:lnTo>
                  <a:pt x="20296" y="10126"/>
                </a:lnTo>
                <a:lnTo>
                  <a:pt x="101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822;p53">
            <a:extLst>
              <a:ext uri="{FF2B5EF4-FFF2-40B4-BE49-F238E27FC236}">
                <a16:creationId xmlns:a16="http://schemas.microsoft.com/office/drawing/2014/main" id="{EADB6EBB-D22F-4A5D-A3A0-DE9B3A9FF691}"/>
              </a:ext>
            </a:extLst>
          </p:cNvPr>
          <p:cNvSpPr txBox="1">
            <a:spLocks/>
          </p:cNvSpPr>
          <p:nvPr/>
        </p:nvSpPr>
        <p:spPr>
          <a:xfrm>
            <a:off x="2054729" y="2638147"/>
            <a:ext cx="23061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2000">
                <a:solidFill>
                  <a:schemeClr val="bg2"/>
                </a:solidFill>
                <a:latin typeface="Work Sans Regular" panose="020B0604020202020204" charset="0"/>
              </a:rPr>
              <a:t>Saran</a:t>
            </a:r>
          </a:p>
        </p:txBody>
      </p:sp>
      <p:sp>
        <p:nvSpPr>
          <p:cNvPr id="21" name="Google Shape;1823;p53">
            <a:extLst>
              <a:ext uri="{FF2B5EF4-FFF2-40B4-BE49-F238E27FC236}">
                <a16:creationId xmlns:a16="http://schemas.microsoft.com/office/drawing/2014/main" id="{B6062214-68BA-47D5-BA63-AEAA93A50035}"/>
              </a:ext>
            </a:extLst>
          </p:cNvPr>
          <p:cNvSpPr txBox="1">
            <a:spLocks/>
          </p:cNvSpPr>
          <p:nvPr/>
        </p:nvSpPr>
        <p:spPr>
          <a:xfrm>
            <a:off x="2054567" y="3011925"/>
            <a:ext cx="6082163" cy="632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latin typeface="Work Sans" panose="020B0604020202020204" charset="0"/>
              </a:rPr>
              <a:t>Mengikutsertakan</a:t>
            </a:r>
            <a:r>
              <a:rPr lang="en-US">
                <a:latin typeface="Work Sans" panose="020B0604020202020204" charset="0"/>
              </a:rPr>
              <a:t> </a:t>
            </a:r>
            <a:r>
              <a:rPr lang="en-US" err="1">
                <a:latin typeface="Work Sans" panose="020B0604020202020204" charset="0"/>
              </a:rPr>
              <a:t>analisis</a:t>
            </a:r>
            <a:r>
              <a:rPr lang="en-US">
                <a:latin typeface="Work Sans" panose="020B0604020202020204" charset="0"/>
              </a:rPr>
              <a:t> </a:t>
            </a:r>
            <a:r>
              <a:rPr lang="en-US" i="1">
                <a:latin typeface="Work Sans" panose="020B0604020202020204" charset="0"/>
              </a:rPr>
              <a:t>minutiae </a:t>
            </a:r>
            <a:r>
              <a:rPr lang="en-US">
                <a:latin typeface="Work Sans" panose="020B0604020202020204" charset="0"/>
              </a:rPr>
              <a:t>pada </a:t>
            </a:r>
            <a:r>
              <a:rPr lang="en-US" err="1">
                <a:latin typeface="Work Sans" panose="020B0604020202020204" charset="0"/>
              </a:rPr>
              <a:t>tahap</a:t>
            </a:r>
            <a:r>
              <a:rPr lang="en-US">
                <a:latin typeface="Work Sans" panose="020B0604020202020204" charset="0"/>
              </a:rPr>
              <a:t> </a:t>
            </a:r>
            <a:r>
              <a:rPr lang="en-US" err="1">
                <a:latin typeface="Work Sans" panose="020B0604020202020204" charset="0"/>
              </a:rPr>
              <a:t>deteksi</a:t>
            </a:r>
            <a:r>
              <a:rPr lang="en-US">
                <a:latin typeface="Work Sans" panose="020B0604020202020204" charset="0"/>
              </a:rPr>
              <a:t> </a:t>
            </a:r>
            <a:r>
              <a:rPr lang="en-US" i="1" err="1">
                <a:latin typeface="Work Sans" panose="020B0604020202020204" charset="0"/>
              </a:rPr>
              <a:t>keypoint</a:t>
            </a:r>
            <a:endParaRPr lang="en-US">
              <a:latin typeface="Work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latin typeface="Work Sans" panose="020B0604020202020204" charset="0"/>
              </a:rPr>
              <a:t>Penambahan</a:t>
            </a:r>
            <a:r>
              <a:rPr lang="en-US">
                <a:latin typeface="Work Sans" panose="020B0604020202020204" charset="0"/>
              </a:rPr>
              <a:t> </a:t>
            </a:r>
            <a:r>
              <a:rPr lang="en-US" err="1">
                <a:latin typeface="Work Sans" panose="020B0604020202020204" charset="0"/>
              </a:rPr>
              <a:t>metode</a:t>
            </a:r>
            <a:r>
              <a:rPr lang="en-US">
                <a:latin typeface="Work Sans" panose="020B0604020202020204" charset="0"/>
              </a:rPr>
              <a:t> </a:t>
            </a:r>
            <a:r>
              <a:rPr lang="en-US" err="1">
                <a:latin typeface="Work Sans" panose="020B0604020202020204" charset="0"/>
              </a:rPr>
              <a:t>pembelajaran</a:t>
            </a:r>
            <a:r>
              <a:rPr lang="en-US">
                <a:latin typeface="Work Sans" panose="020B0604020202020204" charset="0"/>
              </a:rPr>
              <a:t> </a:t>
            </a:r>
            <a:r>
              <a:rPr lang="en-US" err="1">
                <a:latin typeface="Work Sans" panose="020B0604020202020204" charset="0"/>
              </a:rPr>
              <a:t>mesin</a:t>
            </a:r>
            <a:r>
              <a:rPr lang="en-US">
                <a:latin typeface="Work Sans" panose="020B0604020202020204" charset="0"/>
              </a:rPr>
              <a:t> (CNN)</a:t>
            </a:r>
          </a:p>
        </p:txBody>
      </p:sp>
    </p:spTree>
    <p:extLst>
      <p:ext uri="{BB962C8B-B14F-4D97-AF65-F5344CB8AC3E}">
        <p14:creationId xmlns:p14="http://schemas.microsoft.com/office/powerpoint/2010/main" val="112538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5"/>
          <p:cNvSpPr txBox="1">
            <a:spLocks noGrp="1"/>
          </p:cNvSpPr>
          <p:nvPr>
            <p:ph type="title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Daftar Pustaka</a:t>
            </a:r>
            <a:endParaRPr/>
          </a:p>
        </p:txBody>
      </p:sp>
      <p:sp>
        <p:nvSpPr>
          <p:cNvPr id="1358" name="Google Shape;1358;p35"/>
          <p:cNvSpPr txBox="1">
            <a:spLocks noGrp="1"/>
          </p:cNvSpPr>
          <p:nvPr>
            <p:ph type="body" idx="4294967295"/>
          </p:nvPr>
        </p:nvSpPr>
        <p:spPr>
          <a:xfrm>
            <a:off x="692359" y="1162690"/>
            <a:ext cx="8223041" cy="3441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>
              <a:buClr>
                <a:srgbClr val="FFFFFF"/>
              </a:buClr>
              <a:buSzPct val="100000"/>
              <a:buFont typeface="+mj-lt"/>
              <a:buAutoNum type="arabicPeriod"/>
            </a:pP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Jain, Anil K., Arun Ross, and Salil Prabhakar. "An introduction to biometric recognition." </a:t>
            </a:r>
            <a:r>
              <a:rPr lang="en-ID" sz="1200" i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IEEE Transactions on circuits and systems for video technology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14.1 (2004): 4-20.</a:t>
            </a:r>
          </a:p>
          <a:p>
            <a:pPr marL="342900" algn="just">
              <a:buClr>
                <a:srgbClr val="FFFFFF"/>
              </a:buClr>
              <a:buSzPct val="100000"/>
              <a:buFont typeface="+mj-lt"/>
              <a:buAutoNum type="arabicPeriod"/>
            </a:pPr>
            <a:r>
              <a:rPr lang="en-ID" sz="1200" err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Kücken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Michael, and Alan C. Newell. "Fingerprint formation." </a:t>
            </a:r>
            <a:r>
              <a:rPr lang="en-ID" sz="1200" i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Journal of theoretical biology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235.1 (2005): 71-83.</a:t>
            </a:r>
          </a:p>
          <a:p>
            <a:pPr marL="342900" algn="just">
              <a:buClr>
                <a:srgbClr val="FFFFFF"/>
              </a:buClr>
              <a:buSzPct val="100000"/>
              <a:buFont typeface="+mj-lt"/>
              <a:buAutoNum type="arabicPeriod"/>
            </a:pPr>
            <a:r>
              <a:rPr lang="en-ID" sz="1200" err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Maltoni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Davide, et al. </a:t>
            </a:r>
            <a:r>
              <a:rPr lang="en-ID" sz="1200" i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Handbook of fingerprint recognition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Springer Science &amp; Business Media, 2009.</a:t>
            </a:r>
          </a:p>
          <a:p>
            <a:pPr marL="342900" algn="just">
              <a:buClr>
                <a:srgbClr val="FFFFFF"/>
              </a:buClr>
              <a:buSzPct val="100000"/>
              <a:buFont typeface="+mj-lt"/>
              <a:buAutoNum type="arabicPeriod"/>
            </a:pPr>
            <a:r>
              <a:rPr lang="en-ID" sz="1200" u="sng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http://bias.csr.unibo.it/fvc2002/download.asp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lang="en-ID" sz="1200" err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Diakses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pada 18 </a:t>
            </a:r>
            <a:r>
              <a:rPr lang="en-ID" sz="1200" err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Desember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2020 </a:t>
            </a:r>
            <a:r>
              <a:rPr lang="en-ID" sz="1200" err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pukul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19.00</a:t>
            </a:r>
          </a:p>
          <a:p>
            <a:pPr marL="342900" algn="just">
              <a:buClr>
                <a:srgbClr val="FFFFFF"/>
              </a:buClr>
              <a:buSzPct val="100000"/>
              <a:buFont typeface="+mj-lt"/>
              <a:buAutoNum type="arabicPeriod"/>
            </a:pPr>
            <a:r>
              <a:rPr lang="en-ID" sz="1200" u="sng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https://github.com/mountzouri/fingerprint-recognition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lang="en-ID" sz="1200" err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Diakses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pada 19 </a:t>
            </a:r>
            <a:r>
              <a:rPr lang="en-ID" sz="1200" err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Desember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2020 </a:t>
            </a:r>
            <a:r>
              <a:rPr lang="en-ID" sz="1200" err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pukul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09.15</a:t>
            </a:r>
          </a:p>
          <a:p>
            <a:pPr marL="342900" algn="just">
              <a:buClr>
                <a:srgbClr val="FFFFFF"/>
              </a:buClr>
              <a:buSzPct val="100000"/>
              <a:buFont typeface="+mj-lt"/>
              <a:buAutoNum type="arabicPeriod"/>
            </a:pP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Hong, Lin, </a:t>
            </a:r>
            <a:r>
              <a:rPr lang="en-ID" sz="1200" err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Yifei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Wan, and Anil Jain. "Fingerprint image enhancement: algorithm and performance evaluation." </a:t>
            </a:r>
            <a:r>
              <a:rPr lang="en-ID" sz="1200" i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IEEE transactions on pattern analysis and machine intelligence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20.8 (1998): 777-789.</a:t>
            </a:r>
          </a:p>
          <a:p>
            <a:pPr marL="342900" algn="just">
              <a:buClr>
                <a:srgbClr val="FFFFFF"/>
              </a:buClr>
              <a:buSzPct val="100000"/>
              <a:buFont typeface="+mj-lt"/>
              <a:buAutoNum type="arabicPeriod"/>
            </a:pPr>
            <a:r>
              <a:rPr lang="en-ID" sz="1200" err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Rublee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Ethan, et al. "ORB: An efficient alternative to SIFT or SURF." 2011 </a:t>
            </a:r>
            <a:r>
              <a:rPr lang="en-ID" sz="1200" i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International conference on computer vision. </a:t>
            </a:r>
            <a:r>
              <a:rPr lang="en-ID" sz="1200" i="1" err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Ieee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2011.</a:t>
            </a:r>
          </a:p>
          <a:p>
            <a:pPr marL="342900" algn="just">
              <a:buClr>
                <a:srgbClr val="FFFFFF"/>
              </a:buClr>
              <a:buSzPct val="100000"/>
              <a:buFont typeface="+mj-lt"/>
              <a:buAutoNum type="arabicPeriod"/>
            </a:pPr>
            <a:r>
              <a:rPr lang="en-ID" sz="1200" err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Rosten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Edward, and Tom Drummond. "Machine learning for high-speed corner detection." </a:t>
            </a:r>
            <a:r>
              <a:rPr lang="en-ID" sz="1200" i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European conference on computer vision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Springer, Berlin, Heidelberg</a:t>
            </a:r>
            <a:r>
              <a:rPr lang="en-ID" sz="1200" i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2006.</a:t>
            </a:r>
          </a:p>
          <a:p>
            <a:pPr marL="342900" algn="just">
              <a:buClr>
                <a:srgbClr val="FFFFFF"/>
              </a:buClr>
              <a:buSzPct val="100000"/>
              <a:buFont typeface="+mj-lt"/>
              <a:buAutoNum type="arabicPeriod"/>
            </a:pP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Harris, Christopher G., and Mike Stephens. "A combined corner and edge detector." </a:t>
            </a:r>
            <a:r>
              <a:rPr lang="en-ID" sz="1200" i="1" err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Alvey</a:t>
            </a:r>
            <a:r>
              <a:rPr lang="en-ID" sz="1200" i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vision conference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Vol. 15. No. 50. 1988.</a:t>
            </a:r>
          </a:p>
          <a:p>
            <a:pPr marL="342900" algn="just">
              <a:buClr>
                <a:srgbClr val="FFFFFF"/>
              </a:buClr>
              <a:buSzPct val="100000"/>
              <a:buFont typeface="+mj-lt"/>
              <a:buAutoNum type="arabicPeriod"/>
            </a:pPr>
            <a:r>
              <a:rPr lang="en-ID" sz="1200" err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Calonder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Michael, et al. "Brief: Binary robust independent elementary features." </a:t>
            </a:r>
            <a:r>
              <a:rPr lang="en-ID" sz="1200" i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European conference on computer vision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Springer, Berlin, Heidelberg, 2010.</a:t>
            </a:r>
          </a:p>
          <a:p>
            <a:pPr marL="342900" algn="just">
              <a:buClr>
                <a:srgbClr val="FFFFFF"/>
              </a:buClr>
              <a:buSzPct val="100000"/>
              <a:buFont typeface="+mj-lt"/>
              <a:buAutoNum type="arabicPeriod"/>
            </a:pPr>
            <a:r>
              <a:rPr lang="en-US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</a:rPr>
              <a:t>Hosmer Jr, David W., Stanley </a:t>
            </a:r>
            <a:r>
              <a:rPr lang="en-US" sz="1200" err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</a:rPr>
              <a:t>Lemeshow</a:t>
            </a:r>
            <a:r>
              <a:rPr lang="en-US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</a:rPr>
              <a:t>, and Rodney X. Sturdivant. Applied logistic regression. Vol. 398. John Wiley &amp; Sons, 2013</a:t>
            </a:r>
            <a:endParaRPr lang="en-ID" sz="1200">
              <a:solidFill>
                <a:schemeClr val="bg1"/>
              </a:solidFill>
              <a:effectLst/>
              <a:latin typeface="Garamond" panose="02020404030301010803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algn="just">
              <a:buClr>
                <a:srgbClr val="FFFFFF"/>
              </a:buClr>
              <a:buSzPct val="100000"/>
              <a:buFont typeface="+mj-lt"/>
              <a:buAutoNum type="arabicPeriod"/>
            </a:pPr>
            <a:r>
              <a:rPr lang="en-ID" sz="1200" u="sng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https://towardsdatascience.com/understanding-auc-roc-curve-68b2303cc9c5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lang="en-ID" sz="1200" err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Diakses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pada 19 </a:t>
            </a:r>
            <a:r>
              <a:rPr lang="en-ID" sz="1200" err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Desember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2020 </a:t>
            </a:r>
            <a:r>
              <a:rPr lang="en-ID" sz="1200" err="1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pukul</a:t>
            </a:r>
            <a:r>
              <a:rPr lang="en-ID" sz="1200">
                <a:solidFill>
                  <a:schemeClr val="bg1"/>
                </a:solidFill>
                <a:effectLst/>
                <a:latin typeface="Garamond" panose="02020404030301010803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18.00</a:t>
            </a:r>
          </a:p>
        </p:txBody>
      </p:sp>
      <p:grpSp>
        <p:nvGrpSpPr>
          <p:cNvPr id="4" name="Google Shape;1852;p55">
            <a:extLst>
              <a:ext uri="{FF2B5EF4-FFF2-40B4-BE49-F238E27FC236}">
                <a16:creationId xmlns:a16="http://schemas.microsoft.com/office/drawing/2014/main" id="{C233E98F-363C-4EC9-B778-756D64F6047B}"/>
              </a:ext>
            </a:extLst>
          </p:cNvPr>
          <p:cNvGrpSpPr/>
          <p:nvPr/>
        </p:nvGrpSpPr>
        <p:grpSpPr>
          <a:xfrm rot="16200000" flipV="1">
            <a:off x="8478360" y="4506757"/>
            <a:ext cx="595629" cy="410756"/>
            <a:chOff x="1229155" y="1941323"/>
            <a:chExt cx="918854" cy="631729"/>
          </a:xfrm>
        </p:grpSpPr>
        <p:sp>
          <p:nvSpPr>
            <p:cNvPr id="5" name="Google Shape;1853;p55">
              <a:extLst>
                <a:ext uri="{FF2B5EF4-FFF2-40B4-BE49-F238E27FC236}">
                  <a16:creationId xmlns:a16="http://schemas.microsoft.com/office/drawing/2014/main" id="{8824FA08-4AED-48BE-909D-66CE94C04692}"/>
                </a:ext>
              </a:extLst>
            </p:cNvPr>
            <p:cNvSpPr/>
            <p:nvPr/>
          </p:nvSpPr>
          <p:spPr>
            <a:xfrm rot="-2700000">
              <a:off x="1229155" y="1941323"/>
              <a:ext cx="631729" cy="6317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54;p55">
              <a:extLst>
                <a:ext uri="{FF2B5EF4-FFF2-40B4-BE49-F238E27FC236}">
                  <a16:creationId xmlns:a16="http://schemas.microsoft.com/office/drawing/2014/main" id="{0B18079C-5DAC-494B-B454-81A0CF20ACF8}"/>
                </a:ext>
              </a:extLst>
            </p:cNvPr>
            <p:cNvSpPr/>
            <p:nvPr/>
          </p:nvSpPr>
          <p:spPr>
            <a:xfrm rot="5400000">
              <a:off x="1948844" y="2179038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375;p36">
            <a:extLst>
              <a:ext uri="{FF2B5EF4-FFF2-40B4-BE49-F238E27FC236}">
                <a16:creationId xmlns:a16="http://schemas.microsoft.com/office/drawing/2014/main" id="{E3F66D2D-40B3-4F19-B60E-B8F0EEB05945}"/>
              </a:ext>
            </a:extLst>
          </p:cNvPr>
          <p:cNvSpPr txBox="1">
            <a:spLocks/>
          </p:cNvSpPr>
          <p:nvPr/>
        </p:nvSpPr>
        <p:spPr>
          <a:xfrm>
            <a:off x="8538486" y="4602097"/>
            <a:ext cx="475376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Work Sans Regular"/>
              <a:buNone/>
              <a:defRPr sz="2800" b="0" i="0" u="none" strike="noStrike" cap="none">
                <a:solidFill>
                  <a:schemeClr val="accent4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/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59"/>
          <p:cNvSpPr txBox="1">
            <a:spLocks noGrp="1"/>
          </p:cNvSpPr>
          <p:nvPr>
            <p:ph type="title"/>
          </p:nvPr>
        </p:nvSpPr>
        <p:spPr>
          <a:xfrm>
            <a:off x="896092" y="1938525"/>
            <a:ext cx="7613700" cy="9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Thanks!</a:t>
            </a:r>
            <a:endParaRPr sz="5200"/>
          </a:p>
        </p:txBody>
      </p:sp>
      <p:sp>
        <p:nvSpPr>
          <p:cNvPr id="2007" name="Google Shape;2007;p59"/>
          <p:cNvSpPr txBox="1">
            <a:spLocks noGrp="1"/>
          </p:cNvSpPr>
          <p:nvPr>
            <p:ph type="subTitle" idx="1"/>
          </p:nvPr>
        </p:nvSpPr>
        <p:spPr>
          <a:xfrm>
            <a:off x="1035658" y="3154680"/>
            <a:ext cx="3929247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us know if anyone has a question</a:t>
            </a:r>
            <a:endParaRPr/>
          </a:p>
        </p:txBody>
      </p:sp>
      <p:sp>
        <p:nvSpPr>
          <p:cNvPr id="2008" name="Google Shape;2008;p59"/>
          <p:cNvSpPr txBox="1">
            <a:spLocks noGrp="1"/>
          </p:cNvSpPr>
          <p:nvPr>
            <p:ph type="subTitle" idx="2"/>
          </p:nvPr>
        </p:nvSpPr>
        <p:spPr>
          <a:xfrm>
            <a:off x="1035650" y="3767328"/>
            <a:ext cx="2569500" cy="7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13317011@</a:t>
            </a:r>
            <a:r>
              <a:rPr lang="en-US"/>
              <a:t>office.itb.ac.id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/>
              <a:t>13317029@office.itb.ac.id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/>
              <a:t>13317077@office.itb.ac.id</a:t>
            </a:r>
          </a:p>
        </p:txBody>
      </p:sp>
      <p:grpSp>
        <p:nvGrpSpPr>
          <p:cNvPr id="6" name="Google Shape;1852;p55">
            <a:extLst>
              <a:ext uri="{FF2B5EF4-FFF2-40B4-BE49-F238E27FC236}">
                <a16:creationId xmlns:a16="http://schemas.microsoft.com/office/drawing/2014/main" id="{F3B7272E-B213-44E2-A36C-78095442657E}"/>
              </a:ext>
            </a:extLst>
          </p:cNvPr>
          <p:cNvGrpSpPr/>
          <p:nvPr/>
        </p:nvGrpSpPr>
        <p:grpSpPr>
          <a:xfrm rot="16200000" flipV="1">
            <a:off x="8478361" y="4506757"/>
            <a:ext cx="595629" cy="410756"/>
            <a:chOff x="1229155" y="1941323"/>
            <a:chExt cx="918854" cy="631729"/>
          </a:xfrm>
          <a:solidFill>
            <a:schemeClr val="bg1"/>
          </a:solidFill>
        </p:grpSpPr>
        <p:sp>
          <p:nvSpPr>
            <p:cNvPr id="7" name="Google Shape;1853;p55">
              <a:extLst>
                <a:ext uri="{FF2B5EF4-FFF2-40B4-BE49-F238E27FC236}">
                  <a16:creationId xmlns:a16="http://schemas.microsoft.com/office/drawing/2014/main" id="{ED1C2C93-C8EF-4812-9A2B-CA90A8B04C29}"/>
                </a:ext>
              </a:extLst>
            </p:cNvPr>
            <p:cNvSpPr/>
            <p:nvPr/>
          </p:nvSpPr>
          <p:spPr>
            <a:xfrm rot="-2700000">
              <a:off x="1229155" y="1941323"/>
              <a:ext cx="631729" cy="631729"/>
            </a:xfrm>
            <a:prstGeom prst="rect">
              <a:avLst/>
            </a:prstGeom>
            <a:solidFill>
              <a:schemeClr val="accent4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54;p55">
              <a:extLst>
                <a:ext uri="{FF2B5EF4-FFF2-40B4-BE49-F238E27FC236}">
                  <a16:creationId xmlns:a16="http://schemas.microsoft.com/office/drawing/2014/main" id="{FF8D4E71-19E2-47BB-B113-99EB8CF466F1}"/>
                </a:ext>
              </a:extLst>
            </p:cNvPr>
            <p:cNvSpPr/>
            <p:nvPr/>
          </p:nvSpPr>
          <p:spPr>
            <a:xfrm rot="5400000">
              <a:off x="1948844" y="2179038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375;p36">
            <a:extLst>
              <a:ext uri="{FF2B5EF4-FFF2-40B4-BE49-F238E27FC236}">
                <a16:creationId xmlns:a16="http://schemas.microsoft.com/office/drawing/2014/main" id="{4462F1E5-6BC6-4839-91BE-28372E7C324A}"/>
              </a:ext>
            </a:extLst>
          </p:cNvPr>
          <p:cNvSpPr txBox="1">
            <a:spLocks/>
          </p:cNvSpPr>
          <p:nvPr/>
        </p:nvSpPr>
        <p:spPr>
          <a:xfrm>
            <a:off x="8562435" y="4602097"/>
            <a:ext cx="527697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Work Sans Regular"/>
              <a:buNone/>
              <a:defRPr sz="2800" b="0" i="0" u="none" strike="noStrike" cap="none">
                <a:solidFill>
                  <a:schemeClr val="accent4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>
                <a:solidFill>
                  <a:schemeClr val="bg1"/>
                </a:solidFill>
              </a:rPr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36"/>
          <p:cNvSpPr txBox="1">
            <a:spLocks noGrp="1"/>
          </p:cNvSpPr>
          <p:nvPr>
            <p:ph type="subTitle" idx="2"/>
          </p:nvPr>
        </p:nvSpPr>
        <p:spPr>
          <a:xfrm>
            <a:off x="1419573" y="1940720"/>
            <a:ext cx="1625244" cy="940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Latar</a:t>
            </a:r>
            <a:r>
              <a:rPr lang="en-US"/>
              <a:t> </a:t>
            </a:r>
            <a:r>
              <a:rPr lang="en-US" err="1"/>
              <a:t>belakang</a:t>
            </a:r>
            <a:r>
              <a:rPr lang="en-US"/>
              <a:t>, </a:t>
            </a:r>
            <a:r>
              <a:rPr lang="en-US" err="1"/>
              <a:t>tujuan</a:t>
            </a:r>
            <a:r>
              <a:rPr lang="en-US"/>
              <a:t>, </a:t>
            </a:r>
            <a:r>
              <a:rPr lang="en-US" err="1"/>
              <a:t>ruang</a:t>
            </a:r>
            <a:r>
              <a:rPr lang="en-US"/>
              <a:t> </a:t>
            </a:r>
            <a:r>
              <a:rPr lang="en-US" err="1"/>
              <a:t>lingkup</a:t>
            </a:r>
            <a:r>
              <a:rPr lang="en-US"/>
              <a:t> </a:t>
            </a:r>
            <a:r>
              <a:rPr lang="en-US" err="1"/>
              <a:t>permasalahan</a:t>
            </a:r>
            <a:endParaRPr/>
          </a:p>
        </p:txBody>
      </p:sp>
      <p:sp>
        <p:nvSpPr>
          <p:cNvPr id="1364" name="Google Shape;1364;p36"/>
          <p:cNvSpPr txBox="1">
            <a:spLocks noGrp="1"/>
          </p:cNvSpPr>
          <p:nvPr>
            <p:ph type="title" idx="15"/>
          </p:nvPr>
        </p:nvSpPr>
        <p:spPr>
          <a:xfrm>
            <a:off x="1042425" y="539500"/>
            <a:ext cx="7443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Pokok Bahasan</a:t>
            </a:r>
            <a:endParaRPr/>
          </a:p>
        </p:txBody>
      </p:sp>
      <p:sp>
        <p:nvSpPr>
          <p:cNvPr id="1365" name="Google Shape;1365;p36"/>
          <p:cNvSpPr txBox="1">
            <a:spLocks noGrp="1"/>
          </p:cNvSpPr>
          <p:nvPr>
            <p:ph type="subTitle" idx="1"/>
          </p:nvPr>
        </p:nvSpPr>
        <p:spPr>
          <a:xfrm>
            <a:off x="1407391" y="1721614"/>
            <a:ext cx="1508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Pendahuluan</a:t>
            </a:r>
            <a:endParaRPr/>
          </a:p>
        </p:txBody>
      </p:sp>
      <p:sp>
        <p:nvSpPr>
          <p:cNvPr id="1366" name="Google Shape;1366;p36"/>
          <p:cNvSpPr txBox="1">
            <a:spLocks noGrp="1"/>
          </p:cNvSpPr>
          <p:nvPr>
            <p:ph type="title"/>
          </p:nvPr>
        </p:nvSpPr>
        <p:spPr>
          <a:xfrm>
            <a:off x="1407391" y="1295269"/>
            <a:ext cx="386334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67" name="Google Shape;1367;p36"/>
          <p:cNvSpPr txBox="1">
            <a:spLocks noGrp="1"/>
          </p:cNvSpPr>
          <p:nvPr>
            <p:ph type="subTitle" idx="3"/>
          </p:nvPr>
        </p:nvSpPr>
        <p:spPr>
          <a:xfrm>
            <a:off x="3865408" y="1721614"/>
            <a:ext cx="1511100" cy="2705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</a:t>
            </a:r>
            <a:endParaRPr/>
          </a:p>
        </p:txBody>
      </p:sp>
      <p:sp>
        <p:nvSpPr>
          <p:cNvPr id="1368" name="Google Shape;1368;p36"/>
          <p:cNvSpPr txBox="1">
            <a:spLocks noGrp="1"/>
          </p:cNvSpPr>
          <p:nvPr>
            <p:ph type="subTitle" idx="4"/>
          </p:nvPr>
        </p:nvSpPr>
        <p:spPr>
          <a:xfrm>
            <a:off x="3887476" y="1948603"/>
            <a:ext cx="1901464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Alat dan </a:t>
            </a:r>
            <a:r>
              <a:rPr lang="en-US" err="1"/>
              <a:t>bahan</a:t>
            </a:r>
            <a:r>
              <a:rPr lang="en-US"/>
              <a:t>, </a:t>
            </a:r>
            <a:r>
              <a:rPr lang="en-US" err="1"/>
              <a:t>rancangan</a:t>
            </a:r>
            <a:r>
              <a:rPr lang="en-US"/>
              <a:t> </a:t>
            </a:r>
            <a:r>
              <a:rPr lang="en-US" err="1"/>
              <a:t>percobaan</a:t>
            </a:r>
            <a:r>
              <a:rPr lang="en-US"/>
              <a:t>, </a:t>
            </a:r>
            <a:r>
              <a:rPr lang="en-US" err="1"/>
              <a:t>langkah</a:t>
            </a:r>
            <a:r>
              <a:rPr lang="en-US"/>
              <a:t> </a:t>
            </a:r>
            <a:r>
              <a:rPr lang="en-US" err="1"/>
              <a:t>percobaan</a:t>
            </a:r>
            <a:endParaRPr/>
          </a:p>
        </p:txBody>
      </p:sp>
      <p:sp>
        <p:nvSpPr>
          <p:cNvPr id="1369" name="Google Shape;1369;p36"/>
          <p:cNvSpPr txBox="1">
            <a:spLocks noGrp="1"/>
          </p:cNvSpPr>
          <p:nvPr>
            <p:ph type="title" idx="5"/>
          </p:nvPr>
        </p:nvSpPr>
        <p:spPr>
          <a:xfrm>
            <a:off x="3865408" y="1268939"/>
            <a:ext cx="396444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70" name="Google Shape;1370;p36"/>
          <p:cNvSpPr txBox="1">
            <a:spLocks noGrp="1"/>
          </p:cNvSpPr>
          <p:nvPr>
            <p:ph type="subTitle" idx="6"/>
          </p:nvPr>
        </p:nvSpPr>
        <p:spPr>
          <a:xfrm>
            <a:off x="6369960" y="1619367"/>
            <a:ext cx="2220846" cy="3666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Hasil dan </a:t>
            </a:r>
            <a:r>
              <a:rPr lang="en-US" err="1"/>
              <a:t>Analisis</a:t>
            </a:r>
            <a:endParaRPr/>
          </a:p>
        </p:txBody>
      </p:sp>
      <p:sp>
        <p:nvSpPr>
          <p:cNvPr id="1372" name="Google Shape;1372;p36"/>
          <p:cNvSpPr txBox="1">
            <a:spLocks noGrp="1"/>
          </p:cNvSpPr>
          <p:nvPr>
            <p:ph type="title" idx="8"/>
          </p:nvPr>
        </p:nvSpPr>
        <p:spPr>
          <a:xfrm>
            <a:off x="6333535" y="1226233"/>
            <a:ext cx="405772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73" name="Google Shape;1373;p36"/>
          <p:cNvSpPr txBox="1">
            <a:spLocks noGrp="1"/>
          </p:cNvSpPr>
          <p:nvPr>
            <p:ph type="subTitle" idx="9"/>
          </p:nvPr>
        </p:nvSpPr>
        <p:spPr>
          <a:xfrm>
            <a:off x="2544564" y="3518240"/>
            <a:ext cx="1822548" cy="492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 Saran</a:t>
            </a:r>
            <a:endParaRPr/>
          </a:p>
        </p:txBody>
      </p:sp>
      <p:sp>
        <p:nvSpPr>
          <p:cNvPr id="1374" name="Google Shape;1374;p36"/>
          <p:cNvSpPr txBox="1">
            <a:spLocks noGrp="1"/>
          </p:cNvSpPr>
          <p:nvPr>
            <p:ph type="subTitle" idx="13"/>
          </p:nvPr>
        </p:nvSpPr>
        <p:spPr>
          <a:xfrm>
            <a:off x="6498686" y="1957883"/>
            <a:ext cx="15111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Hasil </a:t>
            </a:r>
            <a:r>
              <a:rPr lang="en-US" err="1"/>
              <a:t>percobaaan</a:t>
            </a:r>
            <a:r>
              <a:rPr lang="en-US"/>
              <a:t>, </a:t>
            </a:r>
            <a:r>
              <a:rPr lang="en-US" err="1"/>
              <a:t>analisis</a:t>
            </a:r>
            <a:r>
              <a:rPr lang="en-US"/>
              <a:t> </a:t>
            </a:r>
            <a:r>
              <a:rPr lang="en-US" err="1"/>
              <a:t>keberahasilan</a:t>
            </a:r>
            <a:endParaRPr/>
          </a:p>
        </p:txBody>
      </p:sp>
      <p:sp>
        <p:nvSpPr>
          <p:cNvPr id="1375" name="Google Shape;1375;p36"/>
          <p:cNvSpPr txBox="1">
            <a:spLocks noGrp="1"/>
          </p:cNvSpPr>
          <p:nvPr>
            <p:ph type="title" idx="14"/>
          </p:nvPr>
        </p:nvSpPr>
        <p:spPr>
          <a:xfrm>
            <a:off x="2506736" y="3133871"/>
            <a:ext cx="450984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1376" name="Google Shape;1376;p36"/>
          <p:cNvGrpSpPr/>
          <p:nvPr/>
        </p:nvGrpSpPr>
        <p:grpSpPr>
          <a:xfrm>
            <a:off x="1039375" y="1308300"/>
            <a:ext cx="319387" cy="406165"/>
            <a:chOff x="304244" y="1858207"/>
            <a:chExt cx="319387" cy="406165"/>
          </a:xfrm>
        </p:grpSpPr>
        <p:sp>
          <p:nvSpPr>
            <p:cNvPr id="1377" name="Google Shape;1377;p36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6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9" name="Google Shape;1379;p36"/>
          <p:cNvGrpSpPr/>
          <p:nvPr/>
        </p:nvGrpSpPr>
        <p:grpSpPr>
          <a:xfrm>
            <a:off x="3546021" y="1295269"/>
            <a:ext cx="319387" cy="406165"/>
            <a:chOff x="304244" y="1858207"/>
            <a:chExt cx="319387" cy="406165"/>
          </a:xfrm>
        </p:grpSpPr>
        <p:sp>
          <p:nvSpPr>
            <p:cNvPr id="1380" name="Google Shape;1380;p36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2" name="Google Shape;1382;p36"/>
          <p:cNvGrpSpPr/>
          <p:nvPr/>
        </p:nvGrpSpPr>
        <p:grpSpPr>
          <a:xfrm>
            <a:off x="2187349" y="3133906"/>
            <a:ext cx="319387" cy="406165"/>
            <a:chOff x="304244" y="1858207"/>
            <a:chExt cx="319387" cy="406165"/>
          </a:xfrm>
        </p:grpSpPr>
        <p:sp>
          <p:nvSpPr>
            <p:cNvPr id="1383" name="Google Shape;1383;p36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6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5" name="Google Shape;1385;p36"/>
          <p:cNvGrpSpPr/>
          <p:nvPr/>
        </p:nvGrpSpPr>
        <p:grpSpPr>
          <a:xfrm>
            <a:off x="6019160" y="1226233"/>
            <a:ext cx="319387" cy="406165"/>
            <a:chOff x="304244" y="1858207"/>
            <a:chExt cx="319387" cy="406165"/>
          </a:xfrm>
        </p:grpSpPr>
        <p:sp>
          <p:nvSpPr>
            <p:cNvPr id="1386" name="Google Shape;1386;p36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6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382;p36">
            <a:extLst>
              <a:ext uri="{FF2B5EF4-FFF2-40B4-BE49-F238E27FC236}">
                <a16:creationId xmlns:a16="http://schemas.microsoft.com/office/drawing/2014/main" id="{FB6A91D6-E778-43F7-9895-AB0D6F96E05D}"/>
              </a:ext>
            </a:extLst>
          </p:cNvPr>
          <p:cNvGrpSpPr/>
          <p:nvPr/>
        </p:nvGrpSpPr>
        <p:grpSpPr>
          <a:xfrm>
            <a:off x="5107666" y="3133906"/>
            <a:ext cx="319387" cy="406165"/>
            <a:chOff x="304244" y="1858207"/>
            <a:chExt cx="319387" cy="406165"/>
          </a:xfrm>
        </p:grpSpPr>
        <p:sp>
          <p:nvSpPr>
            <p:cNvPr id="28" name="Google Shape;1383;p36">
              <a:extLst>
                <a:ext uri="{FF2B5EF4-FFF2-40B4-BE49-F238E27FC236}">
                  <a16:creationId xmlns:a16="http://schemas.microsoft.com/office/drawing/2014/main" id="{9D72F901-E1B5-4B3C-927F-DDEA20E9BE03}"/>
                </a:ext>
              </a:extLst>
            </p:cNvPr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84;p36">
              <a:extLst>
                <a:ext uri="{FF2B5EF4-FFF2-40B4-BE49-F238E27FC236}">
                  <a16:creationId xmlns:a16="http://schemas.microsoft.com/office/drawing/2014/main" id="{46D3AD84-4E23-4506-A3A5-973EA0854A40}"/>
                </a:ext>
              </a:extLst>
            </p:cNvPr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375;p36">
            <a:extLst>
              <a:ext uri="{FF2B5EF4-FFF2-40B4-BE49-F238E27FC236}">
                <a16:creationId xmlns:a16="http://schemas.microsoft.com/office/drawing/2014/main" id="{3415EAC8-E2F8-4577-96FA-06796A6AE182}"/>
              </a:ext>
            </a:extLst>
          </p:cNvPr>
          <p:cNvSpPr txBox="1">
            <a:spLocks/>
          </p:cNvSpPr>
          <p:nvPr/>
        </p:nvSpPr>
        <p:spPr>
          <a:xfrm>
            <a:off x="5400703" y="3133871"/>
            <a:ext cx="407517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Work Sans Regular"/>
              <a:buNone/>
              <a:defRPr sz="2800" b="0" i="0" u="none" strike="noStrike" cap="none">
                <a:solidFill>
                  <a:schemeClr val="accent4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5</a:t>
            </a:r>
          </a:p>
        </p:txBody>
      </p:sp>
      <p:sp>
        <p:nvSpPr>
          <p:cNvPr id="31" name="Google Shape;1373;p36">
            <a:extLst>
              <a:ext uri="{FF2B5EF4-FFF2-40B4-BE49-F238E27FC236}">
                <a16:creationId xmlns:a16="http://schemas.microsoft.com/office/drawing/2014/main" id="{CCD1B42B-C377-4D01-9854-37C4CA18A50D}"/>
              </a:ext>
            </a:extLst>
          </p:cNvPr>
          <p:cNvSpPr txBox="1">
            <a:spLocks/>
          </p:cNvSpPr>
          <p:nvPr/>
        </p:nvSpPr>
        <p:spPr>
          <a:xfrm>
            <a:off x="5443692" y="3468578"/>
            <a:ext cx="1745781" cy="42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Work Sans"/>
              <a:buNone/>
              <a:defRPr sz="1600" b="1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Work Sans"/>
              <a:buNone/>
              <a:defRPr sz="1600" b="1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Work Sans"/>
              <a:buNone/>
              <a:defRPr sz="1600" b="1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Work Sans"/>
              <a:buNone/>
              <a:defRPr sz="1600" b="1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Work Sans"/>
              <a:buNone/>
              <a:defRPr sz="1600" b="1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Work Sans"/>
              <a:buNone/>
              <a:defRPr sz="1600" b="1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Work Sans"/>
              <a:buNone/>
              <a:defRPr sz="1600" b="1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Work Sans"/>
              <a:buNone/>
              <a:defRPr sz="1600" b="1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Work Sans"/>
              <a:buNone/>
              <a:defRPr sz="1600" b="1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ID"/>
              <a:t>Daftar Pustaka</a:t>
            </a:r>
          </a:p>
        </p:txBody>
      </p:sp>
      <p:sp>
        <p:nvSpPr>
          <p:cNvPr id="34" name="Google Shape;1374;p36">
            <a:extLst>
              <a:ext uri="{FF2B5EF4-FFF2-40B4-BE49-F238E27FC236}">
                <a16:creationId xmlns:a16="http://schemas.microsoft.com/office/drawing/2014/main" id="{783F17FF-8172-4393-B25E-00CD7EA722FE}"/>
              </a:ext>
            </a:extLst>
          </p:cNvPr>
          <p:cNvSpPr txBox="1">
            <a:spLocks/>
          </p:cNvSpPr>
          <p:nvPr/>
        </p:nvSpPr>
        <p:spPr>
          <a:xfrm>
            <a:off x="2552530" y="3930854"/>
            <a:ext cx="15111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Kesimpulan, </a:t>
            </a:r>
            <a:r>
              <a:rPr lang="en-US" err="1"/>
              <a:t>usulan</a:t>
            </a:r>
            <a:r>
              <a:rPr lang="en-US"/>
              <a:t> </a:t>
            </a:r>
            <a:r>
              <a:rPr lang="en-US" err="1"/>
              <a:t>pengembangan</a:t>
            </a:r>
            <a:endParaRPr lang="en-US"/>
          </a:p>
        </p:txBody>
      </p:sp>
      <p:grpSp>
        <p:nvGrpSpPr>
          <p:cNvPr id="32" name="Google Shape;1852;p55">
            <a:extLst>
              <a:ext uri="{FF2B5EF4-FFF2-40B4-BE49-F238E27FC236}">
                <a16:creationId xmlns:a16="http://schemas.microsoft.com/office/drawing/2014/main" id="{16AFD3C2-EA47-4AA9-8CC9-4905CF42D60C}"/>
              </a:ext>
            </a:extLst>
          </p:cNvPr>
          <p:cNvGrpSpPr/>
          <p:nvPr/>
        </p:nvGrpSpPr>
        <p:grpSpPr>
          <a:xfrm rot="16200000" flipV="1">
            <a:off x="8478361" y="4506757"/>
            <a:ext cx="595629" cy="410756"/>
            <a:chOff x="1229155" y="1941323"/>
            <a:chExt cx="918854" cy="631729"/>
          </a:xfrm>
        </p:grpSpPr>
        <p:sp>
          <p:nvSpPr>
            <p:cNvPr id="33" name="Google Shape;1853;p55">
              <a:extLst>
                <a:ext uri="{FF2B5EF4-FFF2-40B4-BE49-F238E27FC236}">
                  <a16:creationId xmlns:a16="http://schemas.microsoft.com/office/drawing/2014/main" id="{3840CE60-84D1-46E8-BC03-E6BE84FB0A07}"/>
                </a:ext>
              </a:extLst>
            </p:cNvPr>
            <p:cNvSpPr/>
            <p:nvPr/>
          </p:nvSpPr>
          <p:spPr>
            <a:xfrm rot="-2700000">
              <a:off x="1229155" y="1941323"/>
              <a:ext cx="631729" cy="6317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54;p55">
              <a:extLst>
                <a:ext uri="{FF2B5EF4-FFF2-40B4-BE49-F238E27FC236}">
                  <a16:creationId xmlns:a16="http://schemas.microsoft.com/office/drawing/2014/main" id="{1378E7D3-F919-4C41-8D87-4BD607AD97CC}"/>
                </a:ext>
              </a:extLst>
            </p:cNvPr>
            <p:cNvSpPr/>
            <p:nvPr/>
          </p:nvSpPr>
          <p:spPr>
            <a:xfrm rot="5400000">
              <a:off x="1948844" y="2179038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375;p36">
            <a:extLst>
              <a:ext uri="{FF2B5EF4-FFF2-40B4-BE49-F238E27FC236}">
                <a16:creationId xmlns:a16="http://schemas.microsoft.com/office/drawing/2014/main" id="{BB1BAE19-2911-4F6B-91D3-156488D3DEE4}"/>
              </a:ext>
            </a:extLst>
          </p:cNvPr>
          <p:cNvSpPr txBox="1">
            <a:spLocks/>
          </p:cNvSpPr>
          <p:nvPr/>
        </p:nvSpPr>
        <p:spPr>
          <a:xfrm>
            <a:off x="8590806" y="4581194"/>
            <a:ext cx="324594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Work Sans Regular"/>
              <a:buNone/>
              <a:defRPr sz="2800" b="0" i="0" u="none" strike="noStrike" cap="none">
                <a:solidFill>
                  <a:schemeClr val="accent4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38"/>
          <p:cNvSpPr txBox="1">
            <a:spLocks noGrp="1"/>
          </p:cNvSpPr>
          <p:nvPr>
            <p:ph type="title"/>
          </p:nvPr>
        </p:nvSpPr>
        <p:spPr>
          <a:xfrm>
            <a:off x="311700" y="36169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Pendahuluan</a:t>
            </a:r>
            <a:endParaRPr sz="4000"/>
          </a:p>
        </p:txBody>
      </p:sp>
      <p:sp>
        <p:nvSpPr>
          <p:cNvPr id="1422" name="Google Shape;1422;p38"/>
          <p:cNvSpPr/>
          <p:nvPr/>
        </p:nvSpPr>
        <p:spPr>
          <a:xfrm rot="2700000">
            <a:off x="4073065" y="2072815"/>
            <a:ext cx="997869" cy="9978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B25C7-8725-49B8-BFBE-CB7DA0505EB2}"/>
              </a:ext>
            </a:extLst>
          </p:cNvPr>
          <p:cNvSpPr txBox="1"/>
          <p:nvPr/>
        </p:nvSpPr>
        <p:spPr>
          <a:xfrm>
            <a:off x="4369059" y="2217806"/>
            <a:ext cx="405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accent4"/>
              </a:buClr>
              <a:buSzPts val="4000"/>
            </a:pPr>
            <a:r>
              <a:rPr lang="en-US" sz="4000">
                <a:solidFill>
                  <a:schemeClr val="accent4"/>
                </a:solidFill>
                <a:latin typeface="Work Sans Regular"/>
                <a:sym typeface="Work Sans Regular"/>
              </a:rPr>
              <a:t>1</a:t>
            </a:r>
            <a:endParaRPr lang="en-ID" sz="4000">
              <a:solidFill>
                <a:schemeClr val="accent4"/>
              </a:solidFill>
              <a:latin typeface="Work Sans Regular"/>
              <a:sym typeface="Work Sans Regular"/>
            </a:endParaRPr>
          </a:p>
        </p:txBody>
      </p:sp>
      <p:grpSp>
        <p:nvGrpSpPr>
          <p:cNvPr id="5" name="Google Shape;1852;p55">
            <a:extLst>
              <a:ext uri="{FF2B5EF4-FFF2-40B4-BE49-F238E27FC236}">
                <a16:creationId xmlns:a16="http://schemas.microsoft.com/office/drawing/2014/main" id="{186AAEE1-098E-44C7-99BF-8DA578EE0A8C}"/>
              </a:ext>
            </a:extLst>
          </p:cNvPr>
          <p:cNvGrpSpPr/>
          <p:nvPr/>
        </p:nvGrpSpPr>
        <p:grpSpPr>
          <a:xfrm rot="16200000" flipV="1">
            <a:off x="8478361" y="4506757"/>
            <a:ext cx="595629" cy="410756"/>
            <a:chOff x="1229155" y="1941323"/>
            <a:chExt cx="918854" cy="631729"/>
          </a:xfrm>
        </p:grpSpPr>
        <p:sp>
          <p:nvSpPr>
            <p:cNvPr id="6" name="Google Shape;1853;p55">
              <a:extLst>
                <a:ext uri="{FF2B5EF4-FFF2-40B4-BE49-F238E27FC236}">
                  <a16:creationId xmlns:a16="http://schemas.microsoft.com/office/drawing/2014/main" id="{7446D07F-CE1E-4ACB-97AC-F7A9AA5A1625}"/>
                </a:ext>
              </a:extLst>
            </p:cNvPr>
            <p:cNvSpPr/>
            <p:nvPr/>
          </p:nvSpPr>
          <p:spPr>
            <a:xfrm rot="-2700000">
              <a:off x="1229155" y="1941323"/>
              <a:ext cx="631729" cy="6317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54;p55">
              <a:extLst>
                <a:ext uri="{FF2B5EF4-FFF2-40B4-BE49-F238E27FC236}">
                  <a16:creationId xmlns:a16="http://schemas.microsoft.com/office/drawing/2014/main" id="{E71AF9B8-9E84-4224-9489-33543309C1EA}"/>
                </a:ext>
              </a:extLst>
            </p:cNvPr>
            <p:cNvSpPr/>
            <p:nvPr/>
          </p:nvSpPr>
          <p:spPr>
            <a:xfrm rot="5400000">
              <a:off x="1948844" y="2179038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375;p36">
            <a:extLst>
              <a:ext uri="{FF2B5EF4-FFF2-40B4-BE49-F238E27FC236}">
                <a16:creationId xmlns:a16="http://schemas.microsoft.com/office/drawing/2014/main" id="{7EB5CB8A-AA7D-4CE3-8A6C-3016059BDC83}"/>
              </a:ext>
            </a:extLst>
          </p:cNvPr>
          <p:cNvSpPr txBox="1">
            <a:spLocks/>
          </p:cNvSpPr>
          <p:nvPr/>
        </p:nvSpPr>
        <p:spPr>
          <a:xfrm>
            <a:off x="8590806" y="4581194"/>
            <a:ext cx="324594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Work Sans Regular"/>
              <a:buNone/>
              <a:defRPr sz="2800" b="0" i="0" u="none" strike="noStrike" cap="none">
                <a:solidFill>
                  <a:schemeClr val="accent4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0518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6A538C-0AD9-4154-A257-8522AD9E878F}"/>
              </a:ext>
            </a:extLst>
          </p:cNvPr>
          <p:cNvSpPr/>
          <p:nvPr/>
        </p:nvSpPr>
        <p:spPr>
          <a:xfrm>
            <a:off x="1481958" y="3597432"/>
            <a:ext cx="1387366" cy="509186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96A1BD-6193-4A5E-BF25-B6E41C90565B}"/>
              </a:ext>
            </a:extLst>
          </p:cNvPr>
          <p:cNvSpPr/>
          <p:nvPr/>
        </p:nvSpPr>
        <p:spPr>
          <a:xfrm>
            <a:off x="5348933" y="3561553"/>
            <a:ext cx="2039530" cy="509186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7EA63-3F0C-4209-8BC8-5D763916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Latar</a:t>
            </a:r>
            <a:r>
              <a:rPr lang="en-US"/>
              <a:t> </a:t>
            </a:r>
            <a:r>
              <a:rPr lang="en-US" err="1"/>
              <a:t>Belakang</a:t>
            </a:r>
            <a:endParaRPr lang="en-ID"/>
          </a:p>
        </p:txBody>
      </p:sp>
      <p:pic>
        <p:nvPicPr>
          <p:cNvPr id="1030" name="Picture 6" descr="New approaches and technologies to fulfill the online security promise of  biometrics | Biometric Update">
            <a:extLst>
              <a:ext uri="{FF2B5EF4-FFF2-40B4-BE49-F238E27FC236}">
                <a16:creationId xmlns:a16="http://schemas.microsoft.com/office/drawing/2014/main" id="{0759AA71-D835-4400-951F-3D6D185D8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9" y="1650122"/>
            <a:ext cx="3200304" cy="14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772010-F492-4B69-9A0B-2D9ECCB0C0F6}"/>
              </a:ext>
            </a:extLst>
          </p:cNvPr>
          <p:cNvSpPr txBox="1"/>
          <p:nvPr/>
        </p:nvSpPr>
        <p:spPr>
          <a:xfrm>
            <a:off x="1540691" y="3667359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chemeClr val="bg2">
                    <a:lumMod val="50000"/>
                  </a:schemeClr>
                </a:solidFill>
                <a:latin typeface="Work Sans" panose="020B0604020202020204" charset="0"/>
              </a:rPr>
              <a:t>Biometrik</a:t>
            </a:r>
            <a:endParaRPr lang="en-ID" sz="1800">
              <a:solidFill>
                <a:schemeClr val="bg2">
                  <a:lumMod val="50000"/>
                </a:schemeClr>
              </a:solidFill>
              <a:latin typeface="Work Sans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72B35A-6E48-45E7-A288-AA02BD452836}"/>
              </a:ext>
            </a:extLst>
          </p:cNvPr>
          <p:cNvSpPr txBox="1"/>
          <p:nvPr/>
        </p:nvSpPr>
        <p:spPr>
          <a:xfrm>
            <a:off x="4014952" y="4923636"/>
            <a:ext cx="446405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600">
                <a:hlinkClick r:id="rId4"/>
              </a:rPr>
              <a:t>https://www.biometricupdate.com/201910/new-approaches-and-technologies-to-fulfil-the-online-security-promise-of-biometrics</a:t>
            </a:r>
            <a:endParaRPr lang="en-ID" sz="6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F24C91-126D-4309-B689-C05802B12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01" y="1505482"/>
            <a:ext cx="4762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95762AE-2BDB-4172-8141-10BB494CE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441" y="1476907"/>
            <a:ext cx="4762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15F952E-66AC-4523-B57D-B08E8E97E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181" y="152929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54C4661-3F7B-412E-B20C-15495FBC8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71" y="1495957"/>
            <a:ext cx="7429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37E1F73-1948-479E-B497-5ED336670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711" y="1491194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85771B1-F257-49F7-8FE4-895C83E27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01" y="2430490"/>
            <a:ext cx="6667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EFB578F7-1EC1-473D-A557-D2F937A06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879" y="2482877"/>
            <a:ext cx="6762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CAC8F749-5100-4FBF-8AB1-87F7F7775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284" y="2487640"/>
            <a:ext cx="6667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29B40E78-DF77-4198-8723-FA198333A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461" y="2425727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ABF62DB5-6AF5-4CBC-8864-520F3B2BE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582" y="2482877"/>
            <a:ext cx="6762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B254859-57F7-44B5-94C5-F066F7BE4B5C}"/>
              </a:ext>
            </a:extLst>
          </p:cNvPr>
          <p:cNvSpPr txBox="1"/>
          <p:nvPr/>
        </p:nvSpPr>
        <p:spPr>
          <a:xfrm>
            <a:off x="5399522" y="36314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chemeClr val="bg2">
                    <a:lumMod val="50000"/>
                  </a:schemeClr>
                </a:solidFill>
                <a:latin typeface="Work Sans" panose="020B0604020202020204" charset="0"/>
              </a:rPr>
              <a:t>Jenis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latin typeface="Work Sans" panose="020B0604020202020204" charset="0"/>
              </a:rPr>
              <a:t> </a:t>
            </a:r>
            <a:r>
              <a:rPr lang="en-US" sz="1800" err="1">
                <a:solidFill>
                  <a:schemeClr val="bg2">
                    <a:lumMod val="50000"/>
                  </a:schemeClr>
                </a:solidFill>
                <a:latin typeface="Work Sans" panose="020B0604020202020204" charset="0"/>
              </a:rPr>
              <a:t>Biometrik</a:t>
            </a:r>
            <a:endParaRPr lang="en-ID" sz="1800">
              <a:solidFill>
                <a:schemeClr val="bg2">
                  <a:lumMod val="50000"/>
                </a:schemeClr>
              </a:solidFill>
              <a:latin typeface="Work Sans" panose="020B060402020202020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158762-94AD-4861-B71D-B02355EEF2FE}"/>
              </a:ext>
            </a:extLst>
          </p:cNvPr>
          <p:cNvSpPr txBox="1"/>
          <p:nvPr/>
        </p:nvSpPr>
        <p:spPr>
          <a:xfrm>
            <a:off x="4014952" y="4802728"/>
            <a:ext cx="512904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600">
                <a:hlinkClick r:id="rId15"/>
              </a:rPr>
              <a:t>https://www.biometricsinstitute.org/what-is-biometrics/types-of-biometrics/</a:t>
            </a:r>
            <a:endParaRPr lang="en-ID" sz="600"/>
          </a:p>
        </p:txBody>
      </p:sp>
      <p:grpSp>
        <p:nvGrpSpPr>
          <p:cNvPr id="20" name="Google Shape;1852;p55">
            <a:extLst>
              <a:ext uri="{FF2B5EF4-FFF2-40B4-BE49-F238E27FC236}">
                <a16:creationId xmlns:a16="http://schemas.microsoft.com/office/drawing/2014/main" id="{7617612B-F903-423D-8BA1-C665B612AC5D}"/>
              </a:ext>
            </a:extLst>
          </p:cNvPr>
          <p:cNvGrpSpPr/>
          <p:nvPr/>
        </p:nvGrpSpPr>
        <p:grpSpPr>
          <a:xfrm rot="16200000" flipV="1">
            <a:off x="8478361" y="4506757"/>
            <a:ext cx="595629" cy="410756"/>
            <a:chOff x="1229155" y="1941323"/>
            <a:chExt cx="918854" cy="631729"/>
          </a:xfrm>
        </p:grpSpPr>
        <p:sp>
          <p:nvSpPr>
            <p:cNvPr id="21" name="Google Shape;1853;p55">
              <a:extLst>
                <a:ext uri="{FF2B5EF4-FFF2-40B4-BE49-F238E27FC236}">
                  <a16:creationId xmlns:a16="http://schemas.microsoft.com/office/drawing/2014/main" id="{91583433-4B22-4A18-8AB8-1D28BBD0EE9A}"/>
                </a:ext>
              </a:extLst>
            </p:cNvPr>
            <p:cNvSpPr/>
            <p:nvPr/>
          </p:nvSpPr>
          <p:spPr>
            <a:xfrm rot="-2700000">
              <a:off x="1229155" y="1941323"/>
              <a:ext cx="631729" cy="6317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54;p55">
              <a:extLst>
                <a:ext uri="{FF2B5EF4-FFF2-40B4-BE49-F238E27FC236}">
                  <a16:creationId xmlns:a16="http://schemas.microsoft.com/office/drawing/2014/main" id="{AA3FCCAC-D326-4FF8-A988-D096F3653002}"/>
                </a:ext>
              </a:extLst>
            </p:cNvPr>
            <p:cNvSpPr/>
            <p:nvPr/>
          </p:nvSpPr>
          <p:spPr>
            <a:xfrm rot="5400000">
              <a:off x="1948844" y="2179038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75;p36">
            <a:extLst>
              <a:ext uri="{FF2B5EF4-FFF2-40B4-BE49-F238E27FC236}">
                <a16:creationId xmlns:a16="http://schemas.microsoft.com/office/drawing/2014/main" id="{D3536361-126A-4D45-BA61-F7704490378E}"/>
              </a:ext>
            </a:extLst>
          </p:cNvPr>
          <p:cNvSpPr txBox="1">
            <a:spLocks/>
          </p:cNvSpPr>
          <p:nvPr/>
        </p:nvSpPr>
        <p:spPr>
          <a:xfrm>
            <a:off x="8590806" y="4581194"/>
            <a:ext cx="324594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Work Sans Regular"/>
              <a:buNone/>
              <a:defRPr sz="2800" b="0" i="0" u="none" strike="noStrike" cap="none">
                <a:solidFill>
                  <a:schemeClr val="accent4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2943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EA63-3F0C-4209-8BC8-5D763916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Latar</a:t>
            </a:r>
            <a:r>
              <a:rPr lang="en-US" b="1"/>
              <a:t> </a:t>
            </a:r>
            <a:r>
              <a:rPr lang="en-US" b="1" err="1"/>
              <a:t>Belakang</a:t>
            </a:r>
            <a:endParaRPr lang="en-ID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A19C4-52A9-40FE-A2AC-38C5FC96047C}"/>
              </a:ext>
            </a:extLst>
          </p:cNvPr>
          <p:cNvSpPr txBox="1"/>
          <p:nvPr/>
        </p:nvSpPr>
        <p:spPr>
          <a:xfrm>
            <a:off x="4572000" y="4958834"/>
            <a:ext cx="512904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err="1">
                <a:effectLst/>
                <a:latin typeface="+mj-lt"/>
                <a:ea typeface="MS Mincho" panose="02020609040205080304" pitchFamily="49" charset="-128"/>
              </a:rPr>
              <a:t>Kücken</a:t>
            </a:r>
            <a:r>
              <a:rPr lang="en-US" sz="600">
                <a:effectLst/>
                <a:latin typeface="+mj-lt"/>
                <a:ea typeface="MS Mincho" panose="02020609040205080304" pitchFamily="49" charset="-128"/>
              </a:rPr>
              <a:t>, Michael, and Alan C. Newell. "Fingerprint formation." </a:t>
            </a:r>
            <a:r>
              <a:rPr lang="en-US" sz="600" i="1">
                <a:effectLst/>
                <a:latin typeface="+mj-lt"/>
                <a:ea typeface="MS Mincho" panose="02020609040205080304" pitchFamily="49" charset="-128"/>
              </a:rPr>
              <a:t>Journal of theoretical biology</a:t>
            </a:r>
            <a:r>
              <a:rPr lang="en-US" sz="600">
                <a:effectLst/>
                <a:latin typeface="+mj-lt"/>
                <a:ea typeface="MS Mincho" panose="02020609040205080304" pitchFamily="49" charset="-128"/>
              </a:rPr>
              <a:t> 235.1 (2005): 71-83</a:t>
            </a:r>
            <a:endParaRPr lang="en-ID" sz="60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8BB363-ABF0-42C3-B8EF-0109EDD158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459"/>
          <a:stretch/>
        </p:blipFill>
        <p:spPr>
          <a:xfrm>
            <a:off x="1428750" y="1222218"/>
            <a:ext cx="6286500" cy="1804761"/>
          </a:xfrm>
          <a:prstGeom prst="rect">
            <a:avLst/>
          </a:prstGeom>
        </p:spPr>
      </p:pic>
      <p:grpSp>
        <p:nvGrpSpPr>
          <p:cNvPr id="10" name="Google Shape;1852;p55">
            <a:extLst>
              <a:ext uri="{FF2B5EF4-FFF2-40B4-BE49-F238E27FC236}">
                <a16:creationId xmlns:a16="http://schemas.microsoft.com/office/drawing/2014/main" id="{F14870B2-1FD9-40EE-BBFF-7413F64C6A20}"/>
              </a:ext>
            </a:extLst>
          </p:cNvPr>
          <p:cNvGrpSpPr/>
          <p:nvPr/>
        </p:nvGrpSpPr>
        <p:grpSpPr>
          <a:xfrm rot="16200000" flipV="1">
            <a:off x="8478361" y="4506757"/>
            <a:ext cx="595629" cy="410756"/>
            <a:chOff x="1229155" y="1941323"/>
            <a:chExt cx="918854" cy="631729"/>
          </a:xfrm>
        </p:grpSpPr>
        <p:sp>
          <p:nvSpPr>
            <p:cNvPr id="12" name="Google Shape;1853;p55">
              <a:extLst>
                <a:ext uri="{FF2B5EF4-FFF2-40B4-BE49-F238E27FC236}">
                  <a16:creationId xmlns:a16="http://schemas.microsoft.com/office/drawing/2014/main" id="{7C592ED0-D119-47EB-8410-1A62D6401F4F}"/>
                </a:ext>
              </a:extLst>
            </p:cNvPr>
            <p:cNvSpPr/>
            <p:nvPr/>
          </p:nvSpPr>
          <p:spPr>
            <a:xfrm rot="-2700000">
              <a:off x="1229155" y="1941323"/>
              <a:ext cx="631729" cy="6317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54;p55">
              <a:extLst>
                <a:ext uri="{FF2B5EF4-FFF2-40B4-BE49-F238E27FC236}">
                  <a16:creationId xmlns:a16="http://schemas.microsoft.com/office/drawing/2014/main" id="{019DE015-48E2-4882-8536-C57B9BD6759C}"/>
                </a:ext>
              </a:extLst>
            </p:cNvPr>
            <p:cNvSpPr/>
            <p:nvPr/>
          </p:nvSpPr>
          <p:spPr>
            <a:xfrm rot="5400000">
              <a:off x="1948844" y="2179038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375;p36">
            <a:extLst>
              <a:ext uri="{FF2B5EF4-FFF2-40B4-BE49-F238E27FC236}">
                <a16:creationId xmlns:a16="http://schemas.microsoft.com/office/drawing/2014/main" id="{5DE531DC-FAE2-4CE4-9442-62D621DF89F8}"/>
              </a:ext>
            </a:extLst>
          </p:cNvPr>
          <p:cNvSpPr txBox="1">
            <a:spLocks/>
          </p:cNvSpPr>
          <p:nvPr/>
        </p:nvSpPr>
        <p:spPr>
          <a:xfrm>
            <a:off x="8590806" y="4581194"/>
            <a:ext cx="324594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Work Sans Regular"/>
              <a:buNone/>
              <a:defRPr sz="2800" b="0" i="0" u="none" strike="noStrike" cap="none">
                <a:solidFill>
                  <a:schemeClr val="accent4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/>
              <a:t>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EB9318-70A9-4FE5-BC8E-83C1B0C227D2}"/>
              </a:ext>
            </a:extLst>
          </p:cNvPr>
          <p:cNvGrpSpPr/>
          <p:nvPr/>
        </p:nvGrpSpPr>
        <p:grpSpPr>
          <a:xfrm>
            <a:off x="5828558" y="3357151"/>
            <a:ext cx="2039530" cy="509186"/>
            <a:chOff x="5828558" y="3357151"/>
            <a:chExt cx="2039530" cy="50918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C6205A-418C-47F8-AB5D-C035D3EBFF28}"/>
                </a:ext>
              </a:extLst>
            </p:cNvPr>
            <p:cNvSpPr/>
            <p:nvPr/>
          </p:nvSpPr>
          <p:spPr>
            <a:xfrm>
              <a:off x="5828558" y="3357151"/>
              <a:ext cx="2039530" cy="5091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62A3A7-A183-469F-8D00-8707658EB97A}"/>
                </a:ext>
              </a:extLst>
            </p:cNvPr>
            <p:cNvSpPr txBox="1"/>
            <p:nvPr/>
          </p:nvSpPr>
          <p:spPr>
            <a:xfrm>
              <a:off x="5828558" y="3427078"/>
              <a:ext cx="2039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>
                  <a:solidFill>
                    <a:schemeClr val="bg2">
                      <a:lumMod val="50000"/>
                    </a:schemeClr>
                  </a:solidFill>
                  <a:latin typeface="Work Sans" panose="020B0604020202020204" charset="0"/>
                </a:rPr>
                <a:t>Arch</a:t>
              </a:r>
              <a:endParaRPr lang="en-ID" sz="1800">
                <a:solidFill>
                  <a:schemeClr val="bg2">
                    <a:lumMod val="50000"/>
                  </a:schemeClr>
                </a:solidFill>
                <a:latin typeface="Work Sans" panose="020B060402020202020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A6A4216-5C73-4904-9B7F-E4687A3069C4}"/>
              </a:ext>
            </a:extLst>
          </p:cNvPr>
          <p:cNvGrpSpPr/>
          <p:nvPr/>
        </p:nvGrpSpPr>
        <p:grpSpPr>
          <a:xfrm>
            <a:off x="1517912" y="3357151"/>
            <a:ext cx="2039530" cy="509186"/>
            <a:chOff x="1517912" y="3357151"/>
            <a:chExt cx="2039530" cy="50918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E583BAC-472B-4450-A73B-19DF54696EFA}"/>
                </a:ext>
              </a:extLst>
            </p:cNvPr>
            <p:cNvSpPr/>
            <p:nvPr/>
          </p:nvSpPr>
          <p:spPr>
            <a:xfrm>
              <a:off x="1517912" y="3357151"/>
              <a:ext cx="2039530" cy="5091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03E045-DF9D-4354-B603-2C9A78E8DC5B}"/>
                </a:ext>
              </a:extLst>
            </p:cNvPr>
            <p:cNvSpPr txBox="1"/>
            <p:nvPr/>
          </p:nvSpPr>
          <p:spPr>
            <a:xfrm>
              <a:off x="1517912" y="3427078"/>
              <a:ext cx="2039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>
                  <a:solidFill>
                    <a:schemeClr val="bg2">
                      <a:lumMod val="50000"/>
                    </a:schemeClr>
                  </a:solidFill>
                  <a:latin typeface="Work Sans" panose="020B0604020202020204" charset="0"/>
                </a:rPr>
                <a:t>Whorl</a:t>
              </a:r>
              <a:endParaRPr lang="en-ID" sz="1800">
                <a:solidFill>
                  <a:schemeClr val="bg2">
                    <a:lumMod val="50000"/>
                  </a:schemeClr>
                </a:solidFill>
                <a:latin typeface="Work Sans" panose="020B060402020202020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37B5168-05A1-4C3A-8B77-7EB42982CC7D}"/>
              </a:ext>
            </a:extLst>
          </p:cNvPr>
          <p:cNvGrpSpPr/>
          <p:nvPr/>
        </p:nvGrpSpPr>
        <p:grpSpPr>
          <a:xfrm>
            <a:off x="3673235" y="3357151"/>
            <a:ext cx="2039530" cy="509186"/>
            <a:chOff x="3715275" y="3357151"/>
            <a:chExt cx="2039530" cy="50918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46FFF51-9CBA-428D-AFE4-45D276FEA3CA}"/>
                </a:ext>
              </a:extLst>
            </p:cNvPr>
            <p:cNvSpPr/>
            <p:nvPr/>
          </p:nvSpPr>
          <p:spPr>
            <a:xfrm>
              <a:off x="3715275" y="3357151"/>
              <a:ext cx="2039530" cy="5091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3A2B35-FF89-459C-9CFF-85F4C5B04CF5}"/>
                </a:ext>
              </a:extLst>
            </p:cNvPr>
            <p:cNvSpPr txBox="1"/>
            <p:nvPr/>
          </p:nvSpPr>
          <p:spPr>
            <a:xfrm>
              <a:off x="3715275" y="3427078"/>
              <a:ext cx="2039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>
                  <a:solidFill>
                    <a:schemeClr val="bg2">
                      <a:lumMod val="50000"/>
                    </a:schemeClr>
                  </a:solidFill>
                  <a:latin typeface="Work Sans" panose="020B0604020202020204" charset="0"/>
                </a:rPr>
                <a:t>Loop</a:t>
              </a:r>
              <a:endParaRPr lang="en-ID" sz="1800">
                <a:solidFill>
                  <a:schemeClr val="bg2">
                    <a:lumMod val="50000"/>
                  </a:schemeClr>
                </a:solidFill>
                <a:latin typeface="Work Sans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68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EA63-3F0C-4209-8BC8-5D763916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Latar</a:t>
            </a:r>
            <a:r>
              <a:rPr lang="en-US"/>
              <a:t> </a:t>
            </a:r>
            <a:r>
              <a:rPr lang="en-US" err="1"/>
              <a:t>Belakang</a:t>
            </a:r>
            <a:endParaRPr lang="en-ID"/>
          </a:p>
        </p:txBody>
      </p:sp>
      <p:pic>
        <p:nvPicPr>
          <p:cNvPr id="1026" name="Picture 2" descr="Identification, Authentication, Authorization, and Accountability">
            <a:extLst>
              <a:ext uri="{FF2B5EF4-FFF2-40B4-BE49-F238E27FC236}">
                <a16:creationId xmlns:a16="http://schemas.microsoft.com/office/drawing/2014/main" id="{5F5A379A-749C-4857-B3F6-F70C369D3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163" y="1580917"/>
            <a:ext cx="2588887" cy="145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ployee Background Profile Verification Certificate From Iso Certified  Company, 9am To 6.30pm, For It And Consulting, | ID: 21718059833">
            <a:extLst>
              <a:ext uri="{FF2B5EF4-FFF2-40B4-BE49-F238E27FC236}">
                <a16:creationId xmlns:a16="http://schemas.microsoft.com/office/drawing/2014/main" id="{770DBE61-6CA5-4193-AE57-1229AD734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016" y="1688077"/>
            <a:ext cx="2735527" cy="12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D023DA-B3D4-4362-9FAD-15D1ABBCD3AF}"/>
              </a:ext>
            </a:extLst>
          </p:cNvPr>
          <p:cNvSpPr txBox="1"/>
          <p:nvPr/>
        </p:nvSpPr>
        <p:spPr>
          <a:xfrm>
            <a:off x="4572000" y="4958834"/>
            <a:ext cx="512904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600">
                <a:hlinkClick r:id="rId5"/>
              </a:rPr>
              <a:t>https://www.indiamart.com/proddetail/profile-verification-certificate-from-iso-certified-company-21718059833.html</a:t>
            </a:r>
            <a:endParaRPr lang="en-ID" sz="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A19C4-52A9-40FE-A2AC-38C5FC96047C}"/>
              </a:ext>
            </a:extLst>
          </p:cNvPr>
          <p:cNvSpPr txBox="1"/>
          <p:nvPr/>
        </p:nvSpPr>
        <p:spPr>
          <a:xfrm>
            <a:off x="4572000" y="4866501"/>
            <a:ext cx="512904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600">
                <a:hlinkClick r:id="rId6"/>
              </a:rPr>
              <a:t>https://www.mayurpahwa.com/2018/06/identification-authentication.html</a:t>
            </a:r>
            <a:endParaRPr lang="en-ID" sz="6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7B91D1-D4E6-411A-81B4-01D2032F8F70}"/>
              </a:ext>
            </a:extLst>
          </p:cNvPr>
          <p:cNvSpPr/>
          <p:nvPr/>
        </p:nvSpPr>
        <p:spPr>
          <a:xfrm>
            <a:off x="5348933" y="3561553"/>
            <a:ext cx="2039530" cy="509186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4F9246-FD2E-42AC-8CF3-1300AAA856C6}"/>
              </a:ext>
            </a:extLst>
          </p:cNvPr>
          <p:cNvSpPr txBox="1"/>
          <p:nvPr/>
        </p:nvSpPr>
        <p:spPr>
          <a:xfrm>
            <a:off x="5348933" y="3631480"/>
            <a:ext cx="203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err="1">
                <a:solidFill>
                  <a:schemeClr val="bg2">
                    <a:lumMod val="50000"/>
                  </a:schemeClr>
                </a:solidFill>
                <a:latin typeface="Work Sans" panose="020B0604020202020204" charset="0"/>
              </a:rPr>
              <a:t>Verifikasi</a:t>
            </a:r>
            <a:endParaRPr lang="en-ID" sz="1800">
              <a:solidFill>
                <a:schemeClr val="bg2">
                  <a:lumMod val="50000"/>
                </a:schemeClr>
              </a:solidFill>
              <a:latin typeface="Work Sans" panose="020B060402020202020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DA2605-9AD8-48CF-A46D-F92F7DE9A041}"/>
              </a:ext>
            </a:extLst>
          </p:cNvPr>
          <p:cNvSpPr/>
          <p:nvPr/>
        </p:nvSpPr>
        <p:spPr>
          <a:xfrm>
            <a:off x="1538933" y="3561553"/>
            <a:ext cx="2039530" cy="509186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421A7-952A-43B7-A199-0704F4032194}"/>
              </a:ext>
            </a:extLst>
          </p:cNvPr>
          <p:cNvSpPr txBox="1"/>
          <p:nvPr/>
        </p:nvSpPr>
        <p:spPr>
          <a:xfrm>
            <a:off x="1538933" y="3631480"/>
            <a:ext cx="203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err="1">
                <a:solidFill>
                  <a:schemeClr val="bg2">
                    <a:lumMod val="50000"/>
                  </a:schemeClr>
                </a:solidFill>
                <a:latin typeface="Work Sans" panose="020B0604020202020204" charset="0"/>
              </a:rPr>
              <a:t>Identifikasi</a:t>
            </a:r>
            <a:endParaRPr lang="en-ID" sz="1800">
              <a:solidFill>
                <a:schemeClr val="bg2">
                  <a:lumMod val="50000"/>
                </a:schemeClr>
              </a:solidFill>
              <a:latin typeface="Work Sans" panose="020B0604020202020204" charset="0"/>
            </a:endParaRPr>
          </a:p>
        </p:txBody>
      </p:sp>
      <p:grpSp>
        <p:nvGrpSpPr>
          <p:cNvPr id="16" name="Google Shape;1852;p55">
            <a:extLst>
              <a:ext uri="{FF2B5EF4-FFF2-40B4-BE49-F238E27FC236}">
                <a16:creationId xmlns:a16="http://schemas.microsoft.com/office/drawing/2014/main" id="{3C044293-D55C-4CB9-A118-1597C91FB0F7}"/>
              </a:ext>
            </a:extLst>
          </p:cNvPr>
          <p:cNvGrpSpPr/>
          <p:nvPr/>
        </p:nvGrpSpPr>
        <p:grpSpPr>
          <a:xfrm rot="16200000" flipV="1">
            <a:off x="8478361" y="4506757"/>
            <a:ext cx="595629" cy="410756"/>
            <a:chOff x="1229155" y="1941323"/>
            <a:chExt cx="918854" cy="631729"/>
          </a:xfrm>
        </p:grpSpPr>
        <p:sp>
          <p:nvSpPr>
            <p:cNvPr id="18" name="Google Shape;1853;p55">
              <a:extLst>
                <a:ext uri="{FF2B5EF4-FFF2-40B4-BE49-F238E27FC236}">
                  <a16:creationId xmlns:a16="http://schemas.microsoft.com/office/drawing/2014/main" id="{72F8D4F2-E6BF-4FE9-97FA-24A1F77A8305}"/>
                </a:ext>
              </a:extLst>
            </p:cNvPr>
            <p:cNvSpPr/>
            <p:nvPr/>
          </p:nvSpPr>
          <p:spPr>
            <a:xfrm rot="-2700000">
              <a:off x="1229155" y="1941323"/>
              <a:ext cx="631729" cy="6317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54;p55">
              <a:extLst>
                <a:ext uri="{FF2B5EF4-FFF2-40B4-BE49-F238E27FC236}">
                  <a16:creationId xmlns:a16="http://schemas.microsoft.com/office/drawing/2014/main" id="{36D98F81-1450-486E-A87C-3738E9B7377A}"/>
                </a:ext>
              </a:extLst>
            </p:cNvPr>
            <p:cNvSpPr/>
            <p:nvPr/>
          </p:nvSpPr>
          <p:spPr>
            <a:xfrm rot="5400000">
              <a:off x="1948844" y="2179038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375;p36">
            <a:extLst>
              <a:ext uri="{FF2B5EF4-FFF2-40B4-BE49-F238E27FC236}">
                <a16:creationId xmlns:a16="http://schemas.microsoft.com/office/drawing/2014/main" id="{55483A14-DF13-4CA9-94FF-50CEA5E6A5E0}"/>
              </a:ext>
            </a:extLst>
          </p:cNvPr>
          <p:cNvSpPr txBox="1">
            <a:spLocks/>
          </p:cNvSpPr>
          <p:nvPr/>
        </p:nvSpPr>
        <p:spPr>
          <a:xfrm>
            <a:off x="8590806" y="4581194"/>
            <a:ext cx="324594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Work Sans Regular"/>
              <a:buNone/>
              <a:defRPr sz="2800" b="0" i="0" u="none" strike="noStrike" cap="none">
                <a:solidFill>
                  <a:schemeClr val="accent4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6092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6BC6-6070-4C0C-967D-C73B5594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Tujuan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92AFF-3A43-4247-BD00-251442D9B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11" y="1397473"/>
            <a:ext cx="5737832" cy="458187"/>
          </a:xfrm>
        </p:spPr>
        <p:txBody>
          <a:bodyPr/>
          <a:lstStyle/>
          <a:p>
            <a:pPr marL="114300" indent="0">
              <a:buNone/>
            </a:pPr>
            <a:r>
              <a:rPr lang="en-US" err="1"/>
              <a:t>Memperbaiki</a:t>
            </a:r>
            <a:r>
              <a:rPr lang="en-US"/>
              <a:t> </a:t>
            </a:r>
            <a:r>
              <a:rPr lang="en-US" err="1"/>
              <a:t>kualitas</a:t>
            </a:r>
            <a:r>
              <a:rPr lang="en-US"/>
              <a:t> </a:t>
            </a:r>
            <a:r>
              <a:rPr lang="en-US" err="1"/>
              <a:t>citra</a:t>
            </a:r>
            <a:r>
              <a:rPr lang="en-US"/>
              <a:t> </a:t>
            </a:r>
            <a:r>
              <a:rPr lang="en-US" err="1"/>
              <a:t>sidik</a:t>
            </a:r>
            <a:r>
              <a:rPr lang="en-US"/>
              <a:t> </a:t>
            </a:r>
            <a:r>
              <a:rPr lang="en-US" err="1"/>
              <a:t>jari</a:t>
            </a:r>
            <a:endParaRPr lang="en-ID"/>
          </a:p>
        </p:txBody>
      </p:sp>
      <p:grpSp>
        <p:nvGrpSpPr>
          <p:cNvPr id="4" name="Google Shape;1824;p53">
            <a:extLst>
              <a:ext uri="{FF2B5EF4-FFF2-40B4-BE49-F238E27FC236}">
                <a16:creationId xmlns:a16="http://schemas.microsoft.com/office/drawing/2014/main" id="{2D151CA3-F78A-4D25-AC2C-23B4AC5B566D}"/>
              </a:ext>
            </a:extLst>
          </p:cNvPr>
          <p:cNvGrpSpPr/>
          <p:nvPr/>
        </p:nvGrpSpPr>
        <p:grpSpPr>
          <a:xfrm>
            <a:off x="1042425" y="1338569"/>
            <a:ext cx="693506" cy="576000"/>
            <a:chOff x="1143020" y="2048838"/>
            <a:chExt cx="1049689" cy="893400"/>
          </a:xfrm>
        </p:grpSpPr>
        <p:sp>
          <p:nvSpPr>
            <p:cNvPr id="5" name="Google Shape;1825;p53">
              <a:extLst>
                <a:ext uri="{FF2B5EF4-FFF2-40B4-BE49-F238E27FC236}">
                  <a16:creationId xmlns:a16="http://schemas.microsoft.com/office/drawing/2014/main" id="{A5F2BDE5-9B71-4B7F-9C29-8807264672E5}"/>
                </a:ext>
              </a:extLst>
            </p:cNvPr>
            <p:cNvSpPr/>
            <p:nvPr/>
          </p:nvSpPr>
          <p:spPr>
            <a:xfrm rot="-2700000">
              <a:off x="1273855" y="2179673"/>
              <a:ext cx="631729" cy="6317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26;p53">
              <a:extLst>
                <a:ext uri="{FF2B5EF4-FFF2-40B4-BE49-F238E27FC236}">
                  <a16:creationId xmlns:a16="http://schemas.microsoft.com/office/drawing/2014/main" id="{8783962D-2538-4DCF-A548-5F8EE0D98872}"/>
                </a:ext>
              </a:extLst>
            </p:cNvPr>
            <p:cNvSpPr/>
            <p:nvPr/>
          </p:nvSpPr>
          <p:spPr>
            <a:xfrm rot="5400000">
              <a:off x="1993544" y="2417388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C37615-1C81-49C0-936B-9C526E39C129}"/>
              </a:ext>
            </a:extLst>
          </p:cNvPr>
          <p:cNvSpPr txBox="1">
            <a:spLocks/>
          </p:cNvSpPr>
          <p:nvPr/>
        </p:nvSpPr>
        <p:spPr>
          <a:xfrm>
            <a:off x="1088008" y="1397473"/>
            <a:ext cx="499082" cy="45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Work Sans"/>
              <a:buChar char="●"/>
              <a:defRPr sz="18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Work Sans"/>
              <a:buChar char="▶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14300" indent="0">
              <a:buFont typeface="Work Sans"/>
              <a:buNone/>
            </a:pPr>
            <a:r>
              <a:rPr lang="en-US">
                <a:solidFill>
                  <a:srgbClr val="FFFFFF"/>
                </a:solidFill>
                <a:latin typeface="Work Sans Regular" panose="020B0604020202020204" charset="0"/>
              </a:rPr>
              <a:t>1</a:t>
            </a:r>
            <a:endParaRPr lang="en-ID">
              <a:solidFill>
                <a:srgbClr val="FFFFFF"/>
              </a:solidFill>
              <a:latin typeface="Work Sans Regular" panose="020B060402020202020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9312107-76CC-4FA2-8826-58F534482A26}"/>
              </a:ext>
            </a:extLst>
          </p:cNvPr>
          <p:cNvSpPr txBox="1">
            <a:spLocks/>
          </p:cNvSpPr>
          <p:nvPr/>
        </p:nvSpPr>
        <p:spPr>
          <a:xfrm>
            <a:off x="1629111" y="2096601"/>
            <a:ext cx="5737832" cy="81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Work Sans"/>
              <a:buChar char="●"/>
              <a:defRPr sz="18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Work Sans"/>
              <a:buChar char="▶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14300" indent="0">
              <a:buFont typeface="Work Sans"/>
              <a:buNone/>
            </a:pPr>
            <a:r>
              <a:rPr lang="en-US" err="1"/>
              <a:t>Memverifikasi</a:t>
            </a:r>
            <a:r>
              <a:rPr lang="en-US"/>
              <a:t> </a:t>
            </a:r>
            <a:r>
              <a:rPr lang="en-US" err="1"/>
              <a:t>kepemilikan</a:t>
            </a:r>
            <a:r>
              <a:rPr lang="en-US"/>
              <a:t> </a:t>
            </a:r>
            <a:r>
              <a:rPr lang="en-US" err="1"/>
              <a:t>sidik</a:t>
            </a:r>
            <a:r>
              <a:rPr lang="en-US"/>
              <a:t> </a:t>
            </a:r>
            <a:r>
              <a:rPr lang="en-US" err="1"/>
              <a:t>jari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metode</a:t>
            </a:r>
            <a:r>
              <a:rPr lang="en-US"/>
              <a:t> </a:t>
            </a:r>
            <a:r>
              <a:rPr lang="en-US" err="1"/>
              <a:t>pencocokan</a:t>
            </a:r>
            <a:endParaRPr lang="en-ID"/>
          </a:p>
        </p:txBody>
      </p:sp>
      <p:grpSp>
        <p:nvGrpSpPr>
          <p:cNvPr id="13" name="Google Shape;1824;p53">
            <a:extLst>
              <a:ext uri="{FF2B5EF4-FFF2-40B4-BE49-F238E27FC236}">
                <a16:creationId xmlns:a16="http://schemas.microsoft.com/office/drawing/2014/main" id="{30D94789-2FB9-48E9-9DCA-B5078CEA1BCA}"/>
              </a:ext>
            </a:extLst>
          </p:cNvPr>
          <p:cNvGrpSpPr/>
          <p:nvPr/>
        </p:nvGrpSpPr>
        <p:grpSpPr>
          <a:xfrm>
            <a:off x="1128864" y="2300523"/>
            <a:ext cx="607066" cy="407293"/>
            <a:chOff x="1273855" y="2179673"/>
            <a:chExt cx="918854" cy="631729"/>
          </a:xfrm>
        </p:grpSpPr>
        <p:sp>
          <p:nvSpPr>
            <p:cNvPr id="14" name="Google Shape;1825;p53">
              <a:extLst>
                <a:ext uri="{FF2B5EF4-FFF2-40B4-BE49-F238E27FC236}">
                  <a16:creationId xmlns:a16="http://schemas.microsoft.com/office/drawing/2014/main" id="{3C5B50B0-4263-4B57-891E-260AFB4D2A8A}"/>
                </a:ext>
              </a:extLst>
            </p:cNvPr>
            <p:cNvSpPr/>
            <p:nvPr/>
          </p:nvSpPr>
          <p:spPr>
            <a:xfrm rot="-2700000">
              <a:off x="1273855" y="2179673"/>
              <a:ext cx="631729" cy="6317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26;p53">
              <a:extLst>
                <a:ext uri="{FF2B5EF4-FFF2-40B4-BE49-F238E27FC236}">
                  <a16:creationId xmlns:a16="http://schemas.microsoft.com/office/drawing/2014/main" id="{956749CF-E1B8-4693-9699-C6596CFC8589}"/>
                </a:ext>
              </a:extLst>
            </p:cNvPr>
            <p:cNvSpPr/>
            <p:nvPr/>
          </p:nvSpPr>
          <p:spPr>
            <a:xfrm rot="5400000">
              <a:off x="1993544" y="2417388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AC110A-7321-454B-BFE3-281E5FEA8DA0}"/>
              </a:ext>
            </a:extLst>
          </p:cNvPr>
          <p:cNvSpPr txBox="1">
            <a:spLocks/>
          </p:cNvSpPr>
          <p:nvPr/>
        </p:nvSpPr>
        <p:spPr>
          <a:xfrm>
            <a:off x="1088008" y="2275075"/>
            <a:ext cx="499082" cy="45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Work Sans"/>
              <a:buChar char="●"/>
              <a:defRPr sz="18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Work Sans"/>
              <a:buChar char="▶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14300" indent="0">
              <a:buFont typeface="Work Sans"/>
              <a:buNone/>
            </a:pPr>
            <a:r>
              <a:rPr lang="en-US">
                <a:solidFill>
                  <a:srgbClr val="FFFFFF"/>
                </a:solidFill>
                <a:latin typeface="Work Sans Regular" panose="020B0604020202020204" charset="0"/>
              </a:rPr>
              <a:t>2</a:t>
            </a:r>
            <a:endParaRPr lang="en-ID">
              <a:solidFill>
                <a:srgbClr val="FFFFFF"/>
              </a:solidFill>
              <a:latin typeface="Work Sans Regular" panose="020B0604020202020204" charset="0"/>
            </a:endParaRPr>
          </a:p>
        </p:txBody>
      </p:sp>
      <p:grpSp>
        <p:nvGrpSpPr>
          <p:cNvPr id="17" name="Google Shape;1852;p55">
            <a:extLst>
              <a:ext uri="{FF2B5EF4-FFF2-40B4-BE49-F238E27FC236}">
                <a16:creationId xmlns:a16="http://schemas.microsoft.com/office/drawing/2014/main" id="{FF4750C5-6CA7-4CB0-ACCF-4275F07E66B3}"/>
              </a:ext>
            </a:extLst>
          </p:cNvPr>
          <p:cNvGrpSpPr/>
          <p:nvPr/>
        </p:nvGrpSpPr>
        <p:grpSpPr>
          <a:xfrm rot="16200000" flipV="1">
            <a:off x="8478361" y="4506757"/>
            <a:ext cx="595629" cy="410756"/>
            <a:chOff x="1229155" y="1941323"/>
            <a:chExt cx="918854" cy="631729"/>
          </a:xfrm>
        </p:grpSpPr>
        <p:sp>
          <p:nvSpPr>
            <p:cNvPr id="18" name="Google Shape;1853;p55">
              <a:extLst>
                <a:ext uri="{FF2B5EF4-FFF2-40B4-BE49-F238E27FC236}">
                  <a16:creationId xmlns:a16="http://schemas.microsoft.com/office/drawing/2014/main" id="{CF716C50-69B2-4DCC-840D-9F898B8F48D4}"/>
                </a:ext>
              </a:extLst>
            </p:cNvPr>
            <p:cNvSpPr/>
            <p:nvPr/>
          </p:nvSpPr>
          <p:spPr>
            <a:xfrm rot="-2700000">
              <a:off x="1229155" y="1941323"/>
              <a:ext cx="631729" cy="6317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54;p55">
              <a:extLst>
                <a:ext uri="{FF2B5EF4-FFF2-40B4-BE49-F238E27FC236}">
                  <a16:creationId xmlns:a16="http://schemas.microsoft.com/office/drawing/2014/main" id="{E8506FD0-A1C7-4914-AFB8-2E6C6D14419B}"/>
                </a:ext>
              </a:extLst>
            </p:cNvPr>
            <p:cNvSpPr/>
            <p:nvPr/>
          </p:nvSpPr>
          <p:spPr>
            <a:xfrm rot="5400000">
              <a:off x="1948844" y="2179038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375;p36">
            <a:extLst>
              <a:ext uri="{FF2B5EF4-FFF2-40B4-BE49-F238E27FC236}">
                <a16:creationId xmlns:a16="http://schemas.microsoft.com/office/drawing/2014/main" id="{3BB97A2A-7DA9-4B02-A258-E0C6AEB2A31D}"/>
              </a:ext>
            </a:extLst>
          </p:cNvPr>
          <p:cNvSpPr txBox="1">
            <a:spLocks/>
          </p:cNvSpPr>
          <p:nvPr/>
        </p:nvSpPr>
        <p:spPr>
          <a:xfrm>
            <a:off x="8590806" y="4581194"/>
            <a:ext cx="324594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Work Sans Regular"/>
              <a:buNone/>
              <a:defRPr sz="2800" b="0" i="0" u="none" strike="noStrike" cap="none">
                <a:solidFill>
                  <a:schemeClr val="accent4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3600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9245-86BE-4025-9E48-08AC98AB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Ruang </a:t>
            </a:r>
            <a:r>
              <a:rPr lang="en-US" err="1"/>
              <a:t>Lingkup</a:t>
            </a:r>
            <a:r>
              <a:rPr lang="en-US"/>
              <a:t> </a:t>
            </a:r>
            <a:r>
              <a:rPr lang="en-US" err="1"/>
              <a:t>Permasalahan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D8A0D-6750-457A-BACB-D06B01821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7326" y="1607345"/>
            <a:ext cx="4899189" cy="562925"/>
          </a:xfrm>
        </p:spPr>
        <p:txBody>
          <a:bodyPr/>
          <a:lstStyle/>
          <a:p>
            <a:pPr>
              <a:buClr>
                <a:schemeClr val="accent2">
                  <a:lumMod val="50000"/>
                </a:schemeClr>
              </a:buClr>
              <a:buFont typeface="Work Sans" panose="020B0604020202020204" charset="0"/>
              <a:buChar char="►"/>
            </a:pPr>
            <a:r>
              <a:rPr lang="en-US" sz="1400" err="1"/>
              <a:t>Menggunakan</a:t>
            </a:r>
            <a:r>
              <a:rPr lang="en-US" sz="1400"/>
              <a:t> 1 dataset FVC2002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ork Sans" panose="020B0604020202020204" charset="0"/>
              <a:buChar char="►"/>
            </a:pPr>
            <a:r>
              <a:rPr lang="en-US" sz="1400" err="1"/>
              <a:t>Hanya</a:t>
            </a:r>
            <a:r>
              <a:rPr lang="en-US" sz="1400"/>
              <a:t> </a:t>
            </a:r>
            <a:r>
              <a:rPr lang="en-US" sz="1400" err="1"/>
              <a:t>terdapat</a:t>
            </a:r>
            <a:r>
              <a:rPr lang="en-US" sz="1400"/>
              <a:t> </a:t>
            </a:r>
            <a:r>
              <a:rPr lang="en-US" sz="1400" err="1"/>
              <a:t>satu</a:t>
            </a:r>
            <a:r>
              <a:rPr lang="en-US" sz="1400"/>
              <a:t> </a:t>
            </a:r>
            <a:r>
              <a:rPr lang="en-US" sz="1400" err="1"/>
              <a:t>sidik</a:t>
            </a:r>
            <a:r>
              <a:rPr lang="en-US" sz="1400"/>
              <a:t> </a:t>
            </a:r>
            <a:r>
              <a:rPr lang="en-US" sz="1400" err="1"/>
              <a:t>jari</a:t>
            </a:r>
            <a:r>
              <a:rPr lang="en-US" sz="1400"/>
              <a:t> pada </a:t>
            </a:r>
            <a:r>
              <a:rPr lang="en-US" sz="1400" err="1"/>
              <a:t>setiap</a:t>
            </a:r>
            <a:r>
              <a:rPr lang="en-US" sz="1400"/>
              <a:t> </a:t>
            </a:r>
            <a:r>
              <a:rPr lang="en-US" sz="1400" err="1"/>
              <a:t>citra</a:t>
            </a:r>
            <a:endParaRPr lang="en-ID" sz="1400"/>
          </a:p>
        </p:txBody>
      </p:sp>
      <p:grpSp>
        <p:nvGrpSpPr>
          <p:cNvPr id="4" name="Google Shape;1907;p56">
            <a:extLst>
              <a:ext uri="{FF2B5EF4-FFF2-40B4-BE49-F238E27FC236}">
                <a16:creationId xmlns:a16="http://schemas.microsoft.com/office/drawing/2014/main" id="{C623DDB8-6A9D-4963-96B3-8ABD2F6A15B1}"/>
              </a:ext>
            </a:extLst>
          </p:cNvPr>
          <p:cNvGrpSpPr/>
          <p:nvPr/>
        </p:nvGrpSpPr>
        <p:grpSpPr>
          <a:xfrm>
            <a:off x="1149006" y="1243837"/>
            <a:ext cx="308320" cy="363508"/>
            <a:chOff x="304244" y="1858207"/>
            <a:chExt cx="319387" cy="406165"/>
          </a:xfrm>
          <a:solidFill>
            <a:srgbClr val="00B0F0"/>
          </a:solidFill>
        </p:grpSpPr>
        <p:sp>
          <p:nvSpPr>
            <p:cNvPr id="5" name="Google Shape;1908;p56">
              <a:extLst>
                <a:ext uri="{FF2B5EF4-FFF2-40B4-BE49-F238E27FC236}">
                  <a16:creationId xmlns:a16="http://schemas.microsoft.com/office/drawing/2014/main" id="{9D492098-E1E4-47F7-8413-B0F63E20D84C}"/>
                </a:ext>
              </a:extLst>
            </p:cNvPr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09;p56">
              <a:extLst>
                <a:ext uri="{FF2B5EF4-FFF2-40B4-BE49-F238E27FC236}">
                  <a16:creationId xmlns:a16="http://schemas.microsoft.com/office/drawing/2014/main" id="{88167106-8ED7-41A0-9A81-FFCD43B4B97B}"/>
                </a:ext>
              </a:extLst>
            </p:cNvPr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61451000-3419-4374-A316-145BC651CFA7}"/>
              </a:ext>
            </a:extLst>
          </p:cNvPr>
          <p:cNvSpPr txBox="1">
            <a:spLocks/>
          </p:cNvSpPr>
          <p:nvPr/>
        </p:nvSpPr>
        <p:spPr>
          <a:xfrm>
            <a:off x="1457326" y="1190713"/>
            <a:ext cx="2543174" cy="469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Work Sans Regular"/>
              <a:buNone/>
              <a:defRPr sz="2800" b="0" i="0" u="none" strike="noStrike" cap="none">
                <a:solidFill>
                  <a:schemeClr val="accent4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/>
              <a:t>Batasan dan </a:t>
            </a:r>
            <a:r>
              <a:rPr lang="en-US" sz="1800" err="1"/>
              <a:t>Asumsi</a:t>
            </a:r>
            <a:endParaRPr lang="en-ID" sz="18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0E5241-A5BE-4492-B54F-468283BDF96D}"/>
              </a:ext>
            </a:extLst>
          </p:cNvPr>
          <p:cNvSpPr txBox="1">
            <a:spLocks/>
          </p:cNvSpPr>
          <p:nvPr/>
        </p:nvSpPr>
        <p:spPr>
          <a:xfrm>
            <a:off x="1457326" y="2920110"/>
            <a:ext cx="5800724" cy="56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Work Sans"/>
              <a:buChar char="●"/>
              <a:defRPr sz="18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Work Sans"/>
              <a:buChar char="▶"/>
              <a:defRPr sz="1400" b="0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>
              <a:buClr>
                <a:schemeClr val="accent2">
                  <a:lumMod val="50000"/>
                </a:schemeClr>
              </a:buClr>
              <a:buFont typeface="Work Sans" panose="020B0604020202020204" charset="0"/>
              <a:buChar char="►"/>
            </a:pPr>
            <a:r>
              <a:rPr lang="en-US" sz="1400" err="1"/>
              <a:t>Luasan</a:t>
            </a:r>
            <a:r>
              <a:rPr lang="en-US" sz="1400"/>
              <a:t> </a:t>
            </a:r>
            <a:r>
              <a:rPr lang="en-US" sz="1400" err="1"/>
              <a:t>dibawah</a:t>
            </a:r>
            <a:r>
              <a:rPr lang="en-US" sz="1400"/>
              <a:t> </a:t>
            </a:r>
            <a:r>
              <a:rPr lang="en-US" sz="1400" err="1"/>
              <a:t>kurva</a:t>
            </a:r>
            <a:r>
              <a:rPr lang="en-US" sz="1400"/>
              <a:t> ROC </a:t>
            </a:r>
            <a:r>
              <a:rPr lang="en-US" sz="1400" err="1"/>
              <a:t>memperoleh</a:t>
            </a:r>
            <a:r>
              <a:rPr lang="en-US" sz="1400"/>
              <a:t> </a:t>
            </a:r>
            <a:r>
              <a:rPr lang="en-US" sz="1400" err="1"/>
              <a:t>nilai</a:t>
            </a:r>
            <a:r>
              <a:rPr lang="en-US" sz="1400"/>
              <a:t> </a:t>
            </a:r>
            <a:r>
              <a:rPr lang="en-US" sz="1400" err="1"/>
              <a:t>diatas</a:t>
            </a:r>
            <a:r>
              <a:rPr lang="en-US" sz="1400"/>
              <a:t> 80%</a:t>
            </a:r>
            <a:endParaRPr lang="en-ID" sz="1400"/>
          </a:p>
        </p:txBody>
      </p:sp>
      <p:grpSp>
        <p:nvGrpSpPr>
          <p:cNvPr id="9" name="Google Shape;1907;p56">
            <a:extLst>
              <a:ext uri="{FF2B5EF4-FFF2-40B4-BE49-F238E27FC236}">
                <a16:creationId xmlns:a16="http://schemas.microsoft.com/office/drawing/2014/main" id="{E2E0C7A4-CF51-4EFB-8850-3A0DF4D4C2FE}"/>
              </a:ext>
            </a:extLst>
          </p:cNvPr>
          <p:cNvGrpSpPr/>
          <p:nvPr/>
        </p:nvGrpSpPr>
        <p:grpSpPr>
          <a:xfrm>
            <a:off x="1149006" y="2556602"/>
            <a:ext cx="308320" cy="363508"/>
            <a:chOff x="304244" y="1858207"/>
            <a:chExt cx="319387" cy="406165"/>
          </a:xfrm>
          <a:solidFill>
            <a:srgbClr val="00B0F0"/>
          </a:solidFill>
        </p:grpSpPr>
        <p:sp>
          <p:nvSpPr>
            <p:cNvPr id="10" name="Google Shape;1908;p56">
              <a:extLst>
                <a:ext uri="{FF2B5EF4-FFF2-40B4-BE49-F238E27FC236}">
                  <a16:creationId xmlns:a16="http://schemas.microsoft.com/office/drawing/2014/main" id="{152426C6-AA72-40C3-B85F-ED533D54E4C2}"/>
                </a:ext>
              </a:extLst>
            </p:cNvPr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09;p56">
              <a:extLst>
                <a:ext uri="{FF2B5EF4-FFF2-40B4-BE49-F238E27FC236}">
                  <a16:creationId xmlns:a16="http://schemas.microsoft.com/office/drawing/2014/main" id="{29033EFA-3028-4856-8B95-A054DD6D621C}"/>
                </a:ext>
              </a:extLst>
            </p:cNvPr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60502BD7-E818-4A35-BEA6-C782CFAD0D07}"/>
              </a:ext>
            </a:extLst>
          </p:cNvPr>
          <p:cNvSpPr txBox="1">
            <a:spLocks/>
          </p:cNvSpPr>
          <p:nvPr/>
        </p:nvSpPr>
        <p:spPr>
          <a:xfrm>
            <a:off x="1457326" y="2503478"/>
            <a:ext cx="5586412" cy="469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Work Sans Regular"/>
              <a:buNone/>
              <a:defRPr sz="2800" b="0" i="0" u="none" strike="noStrike" cap="none">
                <a:solidFill>
                  <a:schemeClr val="accent4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err="1"/>
              <a:t>Kriteria</a:t>
            </a:r>
            <a:r>
              <a:rPr lang="en-US" sz="1800"/>
              <a:t> </a:t>
            </a:r>
            <a:r>
              <a:rPr lang="en-US" sz="1800" err="1"/>
              <a:t>Penyelesaian</a:t>
            </a:r>
            <a:r>
              <a:rPr lang="en-US" sz="1800"/>
              <a:t> </a:t>
            </a:r>
            <a:r>
              <a:rPr lang="en-US" sz="1800" err="1"/>
              <a:t>Masalah</a:t>
            </a:r>
            <a:endParaRPr lang="en-ID" sz="1800"/>
          </a:p>
        </p:txBody>
      </p:sp>
      <p:grpSp>
        <p:nvGrpSpPr>
          <p:cNvPr id="13" name="Google Shape;1852;p55">
            <a:extLst>
              <a:ext uri="{FF2B5EF4-FFF2-40B4-BE49-F238E27FC236}">
                <a16:creationId xmlns:a16="http://schemas.microsoft.com/office/drawing/2014/main" id="{63C04E3E-3D80-4B42-A644-223284CA16F4}"/>
              </a:ext>
            </a:extLst>
          </p:cNvPr>
          <p:cNvGrpSpPr/>
          <p:nvPr/>
        </p:nvGrpSpPr>
        <p:grpSpPr>
          <a:xfrm rot="16200000" flipV="1">
            <a:off x="8478361" y="4506757"/>
            <a:ext cx="595629" cy="410756"/>
            <a:chOff x="1229155" y="1941323"/>
            <a:chExt cx="918854" cy="631729"/>
          </a:xfrm>
        </p:grpSpPr>
        <p:sp>
          <p:nvSpPr>
            <p:cNvPr id="14" name="Google Shape;1853;p55">
              <a:extLst>
                <a:ext uri="{FF2B5EF4-FFF2-40B4-BE49-F238E27FC236}">
                  <a16:creationId xmlns:a16="http://schemas.microsoft.com/office/drawing/2014/main" id="{AC7B8E9B-AAA3-4C4D-A266-F2923D384551}"/>
                </a:ext>
              </a:extLst>
            </p:cNvPr>
            <p:cNvSpPr/>
            <p:nvPr/>
          </p:nvSpPr>
          <p:spPr>
            <a:xfrm rot="-2700000">
              <a:off x="1229155" y="1941323"/>
              <a:ext cx="631729" cy="6317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54;p55">
              <a:extLst>
                <a:ext uri="{FF2B5EF4-FFF2-40B4-BE49-F238E27FC236}">
                  <a16:creationId xmlns:a16="http://schemas.microsoft.com/office/drawing/2014/main" id="{2D43863A-096C-4020-8A4B-946EAC7F19E7}"/>
                </a:ext>
              </a:extLst>
            </p:cNvPr>
            <p:cNvSpPr/>
            <p:nvPr/>
          </p:nvSpPr>
          <p:spPr>
            <a:xfrm rot="5400000">
              <a:off x="1948844" y="2179038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375;p36">
            <a:extLst>
              <a:ext uri="{FF2B5EF4-FFF2-40B4-BE49-F238E27FC236}">
                <a16:creationId xmlns:a16="http://schemas.microsoft.com/office/drawing/2014/main" id="{C331FF58-9518-491B-8CE2-E4F71AE455E8}"/>
              </a:ext>
            </a:extLst>
          </p:cNvPr>
          <p:cNvSpPr txBox="1">
            <a:spLocks/>
          </p:cNvSpPr>
          <p:nvPr/>
        </p:nvSpPr>
        <p:spPr>
          <a:xfrm>
            <a:off x="8590806" y="4581194"/>
            <a:ext cx="324594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Work Sans Regular"/>
              <a:buNone/>
              <a:defRPr sz="2800" b="0" i="0" u="none" strike="noStrike" cap="none">
                <a:solidFill>
                  <a:schemeClr val="accent4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9573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38"/>
          <p:cNvSpPr txBox="1">
            <a:spLocks noGrp="1"/>
          </p:cNvSpPr>
          <p:nvPr>
            <p:ph type="title"/>
          </p:nvPr>
        </p:nvSpPr>
        <p:spPr>
          <a:xfrm>
            <a:off x="311700" y="36169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Metodologi</a:t>
            </a:r>
            <a:endParaRPr sz="4000"/>
          </a:p>
        </p:txBody>
      </p:sp>
      <p:sp>
        <p:nvSpPr>
          <p:cNvPr id="1422" name="Google Shape;1422;p38"/>
          <p:cNvSpPr/>
          <p:nvPr/>
        </p:nvSpPr>
        <p:spPr>
          <a:xfrm rot="2700000">
            <a:off x="4073065" y="2072815"/>
            <a:ext cx="997869" cy="9978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B25C7-8725-49B8-BFBE-CB7DA0505EB2}"/>
              </a:ext>
            </a:extLst>
          </p:cNvPr>
          <p:cNvSpPr txBox="1"/>
          <p:nvPr/>
        </p:nvSpPr>
        <p:spPr>
          <a:xfrm>
            <a:off x="4326579" y="2217806"/>
            <a:ext cx="490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accent4"/>
              </a:buClr>
              <a:buSzPts val="4000"/>
            </a:pPr>
            <a:r>
              <a:rPr lang="en-US" sz="4000">
                <a:solidFill>
                  <a:schemeClr val="accent4"/>
                </a:solidFill>
                <a:latin typeface="Work Sans Regular"/>
                <a:sym typeface="Work Sans Regular"/>
              </a:rPr>
              <a:t>2</a:t>
            </a:r>
            <a:endParaRPr lang="en-ID" sz="4000">
              <a:solidFill>
                <a:schemeClr val="accent4"/>
              </a:solidFill>
              <a:latin typeface="Work Sans Regular"/>
              <a:sym typeface="Work Sans Regular"/>
            </a:endParaRPr>
          </a:p>
        </p:txBody>
      </p:sp>
      <p:grpSp>
        <p:nvGrpSpPr>
          <p:cNvPr id="5" name="Google Shape;1852;p55">
            <a:extLst>
              <a:ext uri="{FF2B5EF4-FFF2-40B4-BE49-F238E27FC236}">
                <a16:creationId xmlns:a16="http://schemas.microsoft.com/office/drawing/2014/main" id="{BAE1749D-5CED-4EFA-90FF-2FB9D07F09DD}"/>
              </a:ext>
            </a:extLst>
          </p:cNvPr>
          <p:cNvGrpSpPr/>
          <p:nvPr/>
        </p:nvGrpSpPr>
        <p:grpSpPr>
          <a:xfrm rot="16200000" flipV="1">
            <a:off x="8478361" y="4506757"/>
            <a:ext cx="595629" cy="410756"/>
            <a:chOff x="1229155" y="1941323"/>
            <a:chExt cx="918854" cy="631729"/>
          </a:xfrm>
        </p:grpSpPr>
        <p:sp>
          <p:nvSpPr>
            <p:cNvPr id="6" name="Google Shape;1853;p55">
              <a:extLst>
                <a:ext uri="{FF2B5EF4-FFF2-40B4-BE49-F238E27FC236}">
                  <a16:creationId xmlns:a16="http://schemas.microsoft.com/office/drawing/2014/main" id="{B0A35E61-4520-4BA3-990A-291FE4414B79}"/>
                </a:ext>
              </a:extLst>
            </p:cNvPr>
            <p:cNvSpPr/>
            <p:nvPr/>
          </p:nvSpPr>
          <p:spPr>
            <a:xfrm rot="-2700000">
              <a:off x="1229155" y="1941323"/>
              <a:ext cx="631729" cy="6317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54;p55">
              <a:extLst>
                <a:ext uri="{FF2B5EF4-FFF2-40B4-BE49-F238E27FC236}">
                  <a16:creationId xmlns:a16="http://schemas.microsoft.com/office/drawing/2014/main" id="{72AE8E05-F946-436C-A3DE-BA972E1D1E66}"/>
                </a:ext>
              </a:extLst>
            </p:cNvPr>
            <p:cNvSpPr/>
            <p:nvPr/>
          </p:nvSpPr>
          <p:spPr>
            <a:xfrm rot="5400000">
              <a:off x="1948844" y="2179038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375;p36">
            <a:extLst>
              <a:ext uri="{FF2B5EF4-FFF2-40B4-BE49-F238E27FC236}">
                <a16:creationId xmlns:a16="http://schemas.microsoft.com/office/drawing/2014/main" id="{EB760F1B-6660-41AB-B272-23C6855D6610}"/>
              </a:ext>
            </a:extLst>
          </p:cNvPr>
          <p:cNvSpPr txBox="1">
            <a:spLocks/>
          </p:cNvSpPr>
          <p:nvPr/>
        </p:nvSpPr>
        <p:spPr>
          <a:xfrm>
            <a:off x="8590806" y="4581194"/>
            <a:ext cx="324594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Work Sans Regular"/>
              <a:buNone/>
              <a:defRPr sz="2800" b="0" i="0" u="none" strike="noStrike" cap="none">
                <a:solidFill>
                  <a:schemeClr val="accent4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89747153"/>
      </p:ext>
    </p:extLst>
  </p:cSld>
  <p:clrMapOvr>
    <a:masterClrMapping/>
  </p:clrMapOvr>
</p:sld>
</file>

<file path=ppt/theme/theme1.xml><?xml version="1.0" encoding="utf-8"?>
<a:theme xmlns:a="http://schemas.openxmlformats.org/drawingml/2006/main" name="Political Consulting by Slidesgo">
  <a:themeElements>
    <a:clrScheme name="Simple Light">
      <a:dk1>
        <a:srgbClr val="000000"/>
      </a:dk1>
      <a:lt1>
        <a:srgbClr val="FFFFFF"/>
      </a:lt1>
      <a:dk2>
        <a:srgbClr val="31495D"/>
      </a:dk2>
      <a:lt2>
        <a:srgbClr val="77BABC"/>
      </a:lt2>
      <a:accent1>
        <a:srgbClr val="57888A"/>
      </a:accent1>
      <a:accent2>
        <a:srgbClr val="BFE9EB"/>
      </a:accent2>
      <a:accent3>
        <a:srgbClr val="4C6C88"/>
      </a:accent3>
      <a:accent4>
        <a:srgbClr val="233442"/>
      </a:accent4>
      <a:accent5>
        <a:srgbClr val="000000"/>
      </a:accent5>
      <a:accent6>
        <a:srgbClr val="434343"/>
      </a:accent6>
      <a:hlink>
        <a:srgbClr val="2334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Microsoft Office PowerPoint</Application>
  <PresentationFormat>On-screen Show (16:9)</PresentationFormat>
  <Paragraphs>114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Work Sans Regular</vt:lpstr>
      <vt:lpstr>Proxima Nova</vt:lpstr>
      <vt:lpstr>Work Sans</vt:lpstr>
      <vt:lpstr>Arial</vt:lpstr>
      <vt:lpstr>Proxima Nova Semibold</vt:lpstr>
      <vt:lpstr>Garamond</vt:lpstr>
      <vt:lpstr>Political Consulting by Slidesgo</vt:lpstr>
      <vt:lpstr>Slidesgo Final Pages</vt:lpstr>
      <vt:lpstr>PowerPoint Presentation</vt:lpstr>
      <vt:lpstr>Pokok Bahasan</vt:lpstr>
      <vt:lpstr>Pendahuluan</vt:lpstr>
      <vt:lpstr>Latar Belakang</vt:lpstr>
      <vt:lpstr>Latar Belakang</vt:lpstr>
      <vt:lpstr>Latar Belakang</vt:lpstr>
      <vt:lpstr>Tujuan</vt:lpstr>
      <vt:lpstr>Ruang Lingkup Permasalahan</vt:lpstr>
      <vt:lpstr>Metodologi</vt:lpstr>
      <vt:lpstr>Alat dan Bahan</vt:lpstr>
      <vt:lpstr>Rancangan Percobaan</vt:lpstr>
      <vt:lpstr>Langkah Percobaan</vt:lpstr>
      <vt:lpstr>Hasil dan Analisis</vt:lpstr>
      <vt:lpstr>Hasil</vt:lpstr>
      <vt:lpstr>Kesimpulan dan Saran</vt:lpstr>
      <vt:lpstr>Kesimpulan dan Saran</vt:lpstr>
      <vt:lpstr>Daftar Pustaka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Pengenalan Sidik Jari</dc:title>
  <dc:creator>fjradi</dc:creator>
  <cp:lastModifiedBy>13317029 Fajar Adi Nugroho</cp:lastModifiedBy>
  <cp:revision>1</cp:revision>
  <dcterms:modified xsi:type="dcterms:W3CDTF">2020-12-30T04:25:45Z</dcterms:modified>
</cp:coreProperties>
</file>