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57" r:id="rId4"/>
    <p:sldId id="258" r:id="rId5"/>
    <p:sldId id="263" r:id="rId6"/>
    <p:sldId id="264" r:id="rId7"/>
    <p:sldId id="267" r:id="rId8"/>
    <p:sldId id="259" r:id="rId9"/>
    <p:sldId id="265" r:id="rId10"/>
  </p:sldIdLst>
  <p:sldSz cx="9144000" cy="6858000" type="screen4x3"/>
  <p:notesSz cx="7099300" cy="102346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  <a:srgbClr val="F24B08"/>
    <a:srgbClr val="000000"/>
    <a:srgbClr val="3E9CD9"/>
    <a:srgbClr val="F85E20"/>
    <a:srgbClr val="FA742A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78098" autoAdjust="0"/>
  </p:normalViewPr>
  <p:slideViewPr>
    <p:cSldViewPr>
      <p:cViewPr varScale="1">
        <p:scale>
          <a:sx n="90" d="100"/>
          <a:sy n="90" d="100"/>
        </p:scale>
        <p:origin x="14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3402" y="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9D0206F-AA7B-4083-AC79-18A0970EA892}" type="datetimeFigureOut">
              <a:rPr lang="pt-PT" smtClean="0"/>
              <a:pPr/>
              <a:t>19/03/2020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1870F55-7270-47E3-B19E-52719D79321E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065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782F6F4-C069-4C95-9617-78762CCEC834}" type="datetimeFigureOut">
              <a:rPr lang="pt-PT" smtClean="0"/>
              <a:pPr/>
              <a:t>19/03/2020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E5494D5-C24A-4070-9AE4-A837760D0FA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29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494D5-C24A-4070-9AE4-A837760D0FA6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958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494D5-C24A-4070-9AE4-A837760D0FA6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329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Vamos</a:t>
            </a:r>
            <a:r>
              <a:rPr lang="en-US" baseline="0" dirty="0"/>
              <a:t> </a:t>
            </a:r>
            <a:r>
              <a:rPr lang="en-US" baseline="0" dirty="0" err="1"/>
              <a:t>abordar</a:t>
            </a:r>
            <a:r>
              <a:rPr lang="en-US" baseline="0" dirty="0"/>
              <a:t> </a:t>
            </a:r>
            <a:r>
              <a:rPr lang="en-US" baseline="0" dirty="0" err="1"/>
              <a:t>todos</a:t>
            </a:r>
            <a:r>
              <a:rPr lang="en-US" baseline="0" dirty="0"/>
              <a:t> com </a:t>
            </a:r>
            <a:r>
              <a:rPr lang="en-US" baseline="0" dirty="0" err="1"/>
              <a:t>casos</a:t>
            </a:r>
            <a:r>
              <a:rPr lang="en-US" baseline="0" dirty="0"/>
              <a:t> </a:t>
            </a:r>
            <a:r>
              <a:rPr lang="en-US" baseline="0" dirty="0" err="1"/>
              <a:t>práticos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494D5-C24A-4070-9AE4-A837760D0FA6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68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rgbClr val="F24B08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0"/>
            <a:ext cx="7250746" cy="4344469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txBody>
          <a:bodyPr lIns="288000" rIns="288000" bIns="288000" anchor="b">
            <a:normAutofit/>
          </a:bodyPr>
          <a:lstStyle>
            <a:lvl1pPr algn="ctr"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</a:t>
            </a:r>
            <a:r>
              <a:rPr lang="pt-PT" dirty="0" err="1"/>
              <a:t>ome</a:t>
            </a:r>
            <a:r>
              <a:rPr lang="pt-PT" dirty="0"/>
              <a:t> do CURSO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1600" y="4421833"/>
            <a:ext cx="7250746" cy="51933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288000" rIns="288000" anchor="ctr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Formador</a:t>
            </a:r>
            <a:endParaRPr lang="pt-PT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11877" y="5738241"/>
            <a:ext cx="1708091" cy="3279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373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79512" y="764703"/>
            <a:ext cx="8784976" cy="5256585"/>
          </a:xfrm>
          <a:prstGeom prst="rect">
            <a:avLst/>
          </a:prstGeom>
          <a:gradFill flip="none" rotWithShape="1">
            <a:gsLst>
              <a:gs pos="0">
                <a:srgbClr val="F24B08">
                  <a:lumMod val="100000"/>
                </a:srgbClr>
              </a:gs>
              <a:gs pos="100000">
                <a:srgbClr val="7030A0"/>
              </a:gs>
            </a:gsLst>
            <a:lin ang="18900000" scaled="1"/>
            <a:tileRect/>
          </a:gradFill>
          <a:ln w="12700">
            <a:solidFill>
              <a:schemeClr val="bg1"/>
            </a:solidFill>
          </a:ln>
        </p:spPr>
        <p:txBody>
          <a:bodyPr lIns="288000" rIns="288000" bIns="288000" anchor="ctr" anchorCtr="1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rPr lang="pt-PT"/>
              <a:t>Título SEPARADOR</a:t>
            </a:r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532440" y="0"/>
            <a:ext cx="432048" cy="5486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="b"/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E3B1DFF-7D63-4E15-BC7E-FF475107EC00}" type="slidenum">
              <a:rPr lang="pt-PT" smtClean="0">
                <a:solidFill>
                  <a:schemeClr val="bg1">
                    <a:lumMod val="95000"/>
                  </a:schemeClr>
                </a:solidFill>
              </a:rPr>
              <a:pPr algn="ctr"/>
              <a:t>‹#›</a:t>
            </a:fld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8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504" y="129332"/>
            <a:ext cx="82089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cap="sm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T</a:t>
            </a:r>
            <a:r>
              <a:rPr lang="pt-PT" dirty="0" err="1"/>
              <a:t>ítulo</a:t>
            </a:r>
            <a:endParaRPr lang="pt-PT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32440" y="0"/>
            <a:ext cx="432048" cy="5486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="b"/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E3B1DFF-7D63-4E15-BC7E-FF475107EC00}" type="slidenum">
              <a:rPr lang="pt-PT" smtClean="0">
                <a:solidFill>
                  <a:schemeClr val="bg1">
                    <a:lumMod val="95000"/>
                  </a:schemeClr>
                </a:solidFill>
              </a:rPr>
              <a:pPr algn="ctr"/>
              <a:t>‹#›</a:t>
            </a:fld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40798"/>
            <a:ext cx="9144000" cy="617202"/>
          </a:xfrm>
          <a:prstGeom prst="rect">
            <a:avLst/>
          </a:prstGeom>
          <a:solidFill>
            <a:srgbClr val="F24B08"/>
          </a:solidFill>
          <a:ln>
            <a:solidFill>
              <a:srgbClr val="F24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/>
          <p:cNvSpPr txBox="1">
            <a:spLocks/>
          </p:cNvSpPr>
          <p:nvPr userDrawn="1"/>
        </p:nvSpPr>
        <p:spPr>
          <a:xfrm>
            <a:off x="107504" y="6240798"/>
            <a:ext cx="5063604" cy="599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jQuery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Fábio José Domingues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28384" y="6453336"/>
            <a:ext cx="958075" cy="1839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3944"/>
            <a:ext cx="8229600" cy="493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3techs.com/technologies/overview/javascript_librar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jeresig/status/1216051667445190657?s=21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br>
              <a:rPr lang="en-US" dirty="0"/>
            </a:br>
            <a:r>
              <a:rPr lang="en-US" dirty="0"/>
              <a:t>jQuery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Fábio</a:t>
            </a:r>
            <a:r>
              <a:rPr lang="en-US" dirty="0"/>
              <a:t> José </a:t>
            </a:r>
            <a:r>
              <a:rPr lang="en-US" dirty="0" err="1"/>
              <a:t>Domingues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7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E63CB-3E47-4A27-9552-88194372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sou</a:t>
            </a:r>
            <a:r>
              <a:rPr lang="en-US" dirty="0"/>
              <a:t> </a:t>
            </a:r>
            <a:r>
              <a:rPr lang="en-US" dirty="0" err="1"/>
              <a:t>eu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7F350-1B63-45E4-911F-BEE7C57B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24" y="1412776"/>
            <a:ext cx="3238952" cy="3134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4D8BB3-DE07-4F1E-A8C3-22831374606A}"/>
              </a:ext>
            </a:extLst>
          </p:cNvPr>
          <p:cNvSpPr txBox="1"/>
          <p:nvPr/>
        </p:nvSpPr>
        <p:spPr>
          <a:xfrm>
            <a:off x="755576" y="479715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</a:rPr>
              <a:t>A </a:t>
            </a:r>
            <a:r>
              <a:rPr lang="en-US" dirty="0" err="1">
                <a:solidFill>
                  <a:srgbClr val="4A4A4A"/>
                </a:solidFill>
              </a:rPr>
              <a:t>Codacy</a:t>
            </a:r>
            <a:r>
              <a:rPr lang="en-US" dirty="0">
                <a:solidFill>
                  <a:srgbClr val="4A4A4A"/>
                </a:solidFill>
              </a:rPr>
              <a:t> é </a:t>
            </a:r>
            <a:r>
              <a:rPr lang="en-US" dirty="0" err="1">
                <a:solidFill>
                  <a:srgbClr val="4A4A4A"/>
                </a:solidFill>
              </a:rPr>
              <a:t>uma</a:t>
            </a:r>
            <a:r>
              <a:rPr lang="en-US" dirty="0">
                <a:solidFill>
                  <a:srgbClr val="4A4A4A"/>
                </a:solidFill>
              </a:rPr>
              <a:t> </a:t>
            </a:r>
            <a:r>
              <a:rPr lang="en-US" dirty="0" err="1">
                <a:solidFill>
                  <a:srgbClr val="4A4A4A"/>
                </a:solidFill>
              </a:rPr>
              <a:t>plataforma</a:t>
            </a:r>
            <a:r>
              <a:rPr lang="en-US" dirty="0">
                <a:solidFill>
                  <a:srgbClr val="4A4A4A"/>
                </a:solidFill>
              </a:rPr>
              <a:t> que </a:t>
            </a:r>
            <a:r>
              <a:rPr lang="en-US" dirty="0" err="1">
                <a:solidFill>
                  <a:srgbClr val="4A4A4A"/>
                </a:solidFill>
              </a:rPr>
              <a:t>analisa</a:t>
            </a:r>
            <a:r>
              <a:rPr lang="en-US" dirty="0">
                <a:solidFill>
                  <a:srgbClr val="4A4A4A"/>
                </a:solidFill>
              </a:rPr>
              <a:t> </a:t>
            </a:r>
            <a:r>
              <a:rPr lang="en-US" dirty="0" err="1">
                <a:solidFill>
                  <a:srgbClr val="4A4A4A"/>
                </a:solidFill>
              </a:rPr>
              <a:t>código</a:t>
            </a:r>
            <a:r>
              <a:rPr lang="en-US" dirty="0">
                <a:solidFill>
                  <a:srgbClr val="4A4A4A"/>
                </a:solidFill>
              </a:rPr>
              <a:t> e </a:t>
            </a:r>
            <a:r>
              <a:rPr lang="en-US" dirty="0" err="1">
                <a:solidFill>
                  <a:srgbClr val="4A4A4A"/>
                </a:solidFill>
              </a:rPr>
              <a:t>detecta</a:t>
            </a:r>
            <a:r>
              <a:rPr lang="en-US" dirty="0">
                <a:solidFill>
                  <a:srgbClr val="4A4A4A"/>
                </a:solidFill>
              </a:rPr>
              <a:t> </a:t>
            </a:r>
            <a:r>
              <a:rPr lang="en-US" dirty="0" err="1">
                <a:solidFill>
                  <a:srgbClr val="4A4A4A"/>
                </a:solidFill>
              </a:rPr>
              <a:t>erros</a:t>
            </a:r>
            <a:r>
              <a:rPr lang="en-US" dirty="0">
                <a:solidFill>
                  <a:srgbClr val="4A4A4A"/>
                </a:solidFill>
              </a:rPr>
              <a:t> de forma </a:t>
            </a:r>
            <a:r>
              <a:rPr lang="en-US" dirty="0" err="1">
                <a:solidFill>
                  <a:srgbClr val="4A4A4A"/>
                </a:solidFill>
              </a:rPr>
              <a:t>automática</a:t>
            </a:r>
            <a:endParaRPr lang="pt-PT"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6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b="0" dirty="0">
                <a:effectLst/>
              </a:rPr>
              <a:t>Jquery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O que é , para que serve?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7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 jQuery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pequena</a:t>
            </a:r>
            <a:r>
              <a:rPr lang="en-US" dirty="0"/>
              <a:t>, </a:t>
            </a:r>
            <a:r>
              <a:rPr lang="en-US" dirty="0" err="1"/>
              <a:t>rápida</a:t>
            </a:r>
            <a:r>
              <a:rPr lang="en-US" dirty="0"/>
              <a:t> e </a:t>
            </a:r>
            <a:r>
              <a:rPr lang="en-US" dirty="0" err="1"/>
              <a:t>rica</a:t>
            </a:r>
            <a:r>
              <a:rPr lang="en-US" dirty="0"/>
              <a:t> </a:t>
            </a:r>
            <a:r>
              <a:rPr lang="en-US" b="1" dirty="0" err="1"/>
              <a:t>biblioteca</a:t>
            </a:r>
            <a:r>
              <a:rPr lang="en-US" b="1" dirty="0"/>
              <a:t> de JavaScript.</a:t>
            </a:r>
          </a:p>
          <a:p>
            <a:pPr marL="0" indent="0">
              <a:buNone/>
            </a:pPr>
            <a:r>
              <a:rPr lang="en-US" dirty="0"/>
              <a:t>- jquery.com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“</a:t>
            </a:r>
            <a:r>
              <a:rPr lang="en-US" b="1" dirty="0" err="1"/>
              <a:t>Escreva</a:t>
            </a:r>
            <a:r>
              <a:rPr lang="en-US" b="1" dirty="0"/>
              <a:t> </a:t>
            </a:r>
            <a:r>
              <a:rPr lang="en-US" b="1" dirty="0" err="1"/>
              <a:t>menos</a:t>
            </a:r>
            <a:r>
              <a:rPr lang="en-US" b="1" dirty="0"/>
              <a:t>, </a:t>
            </a:r>
            <a:r>
              <a:rPr lang="en-US" b="1" dirty="0" err="1"/>
              <a:t>faça</a:t>
            </a:r>
            <a:r>
              <a:rPr lang="en-US" b="1" dirty="0"/>
              <a:t> </a:t>
            </a:r>
            <a:r>
              <a:rPr lang="en-US" b="1" dirty="0" err="1"/>
              <a:t>mais</a:t>
            </a:r>
            <a:r>
              <a:rPr lang="en-US" b="1" dirty="0"/>
              <a:t>” </a:t>
            </a:r>
            <a:r>
              <a:rPr lang="en-US" dirty="0"/>
              <a:t>– </a:t>
            </a:r>
            <a:r>
              <a:rPr lang="en-US" dirty="0" err="1"/>
              <a:t>lema</a:t>
            </a:r>
            <a:r>
              <a:rPr lang="en-US" dirty="0"/>
              <a:t> do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O que é , para que serve?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6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684C24-EC9B-4013-B884-A94B257CE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593" y="1074738"/>
            <a:ext cx="3167551" cy="41715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3F3CDF5-8C7A-42A6-8CB9-C450F203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Relevância</a:t>
            </a:r>
            <a:r>
              <a:rPr lang="en-US" dirty="0"/>
              <a:t> do </a:t>
            </a:r>
            <a:r>
              <a:rPr lang="en-US" dirty="0" err="1"/>
              <a:t>jquery</a:t>
            </a:r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07992B-313B-4361-BAAA-83DE8EA17CBA}"/>
              </a:ext>
            </a:extLst>
          </p:cNvPr>
          <p:cNvSpPr/>
          <p:nvPr/>
        </p:nvSpPr>
        <p:spPr>
          <a:xfrm>
            <a:off x="2195736" y="5357594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hlinkClick r:id="rId3"/>
              </a:rPr>
              <a:t>https://w3techs.com/technologies/overview/javascript_library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6FEBD-6E5E-4687-88D1-D36EFCEAF55B}"/>
              </a:ext>
            </a:extLst>
          </p:cNvPr>
          <p:cNvSpPr txBox="1"/>
          <p:nvPr/>
        </p:nvSpPr>
        <p:spPr>
          <a:xfrm>
            <a:off x="6372200" y="278266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74.4% of all websites use jQuery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97603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9F1372-FBC4-484F-A71B-5012F380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pt-PT" dirty="0"/>
              <a:t>e formos criar uma aplicação complexa, há outras opções a considerar. Angular, Vue e React são algumas bibliotecas populares.</a:t>
            </a:r>
          </a:p>
          <a:p>
            <a:pPr marL="0" indent="0">
              <a:buNone/>
            </a:pPr>
            <a:r>
              <a:rPr lang="pt-PT" dirty="0">
                <a:hlinkClick r:id="rId2"/>
              </a:rPr>
              <a:t>John Resig</a:t>
            </a:r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BB8258-41AC-4AD5-90CA-DFCA54A8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Então</a:t>
            </a:r>
            <a:r>
              <a:rPr lang="en-US" dirty="0"/>
              <a:t> devo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jQuery?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371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b="0" dirty="0">
                <a:effectLst/>
              </a:rPr>
              <a:t>Funções do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Seleção de elementos HTML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Manipulação de HTML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Manipulação de CSS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Efeitos e animações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Ajax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Eventos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Métodos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aprender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7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3A2D-87A6-405C-8F28-29BB93018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“Work” </a:t>
            </a:r>
            <a:r>
              <a:rPr lang="en-US" dirty="0" err="1"/>
              <a:t>em</a:t>
            </a:r>
            <a:r>
              <a:rPr lang="en-US" dirty="0"/>
              <a:t> Workshop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91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52637</TotalTime>
  <Words>161</Words>
  <Application>Microsoft Office PowerPoint</Application>
  <PresentationFormat>On-screen Show (4:3)</PresentationFormat>
  <Paragraphs>39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Workshop jQuery</vt:lpstr>
      <vt:lpstr>Quem sou eu</vt:lpstr>
      <vt:lpstr>Jquery O que é , para que serve?</vt:lpstr>
      <vt:lpstr>O que é , para que serve?</vt:lpstr>
      <vt:lpstr>Relevância do jquery</vt:lpstr>
      <vt:lpstr>Então devo usar sempre jQuery?</vt:lpstr>
      <vt:lpstr>Funções do jquery</vt:lpstr>
      <vt:lpstr>O Que vamos aprender</vt:lpstr>
      <vt:lpstr>“Work” em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WEB MARKETING</dc:title>
  <dc:creator>Gabriel Augusto</dc:creator>
  <cp:lastModifiedBy>Ze</cp:lastModifiedBy>
  <cp:revision>617</cp:revision>
  <cp:lastPrinted>2014-03-17T18:09:59Z</cp:lastPrinted>
  <dcterms:created xsi:type="dcterms:W3CDTF">2010-12-30T13:08:17Z</dcterms:created>
  <dcterms:modified xsi:type="dcterms:W3CDTF">2020-03-19T23:14:02Z</dcterms:modified>
</cp:coreProperties>
</file>