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E79F9BA-7A85-4B0B-9DD0-34BDCD9CED9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282200" y="10155600"/>
            <a:ext cx="327492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94091C-97A6-4BA8-B08E-BE7F0D877C7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82200" y="10155600"/>
            <a:ext cx="327492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1AFFD7-4FB8-469B-B50D-F51C404F507B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82200" y="10155600"/>
            <a:ext cx="327492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C74A4B-E9A5-4C91-A1BA-C9CA14EE4FAD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95240"/>
            <a:ext cx="10079640" cy="17434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1147680" y="2874960"/>
            <a:ext cx="1800" cy="146448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144080" y="4341240"/>
            <a:ext cx="1800" cy="6526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" name="Picture 2" descr=""/>
          <p:cNvPicPr/>
          <p:nvPr/>
        </p:nvPicPr>
        <p:blipFill>
          <a:blip r:embed="rId2"/>
          <a:srcRect l="6788" t="0" r="7119" b="0"/>
          <a:stretch/>
        </p:blipFill>
        <p:spPr>
          <a:xfrm>
            <a:off x="3257280" y="138960"/>
            <a:ext cx="3139200" cy="192060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2840760" y="6533280"/>
            <a:ext cx="1915920" cy="885600"/>
          </a:xfrm>
          <a:prstGeom prst="rect">
            <a:avLst/>
          </a:prstGeom>
          <a:ln>
            <a:noFill/>
          </a:ln>
        </p:spPr>
      </p:pic>
      <p:pic>
        <p:nvPicPr>
          <p:cNvPr id="5" name="Picture 3" descr=""/>
          <p:cNvPicPr/>
          <p:nvPr/>
        </p:nvPicPr>
        <p:blipFill>
          <a:blip r:embed="rId4"/>
          <a:stretch/>
        </p:blipFill>
        <p:spPr>
          <a:xfrm>
            <a:off x="4956480" y="6715440"/>
            <a:ext cx="1275120" cy="52200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"/>
          <p:cNvPicPr/>
          <p:nvPr/>
        </p:nvPicPr>
        <p:blipFill>
          <a:blip r:embed="rId5"/>
          <a:stretch/>
        </p:blipFill>
        <p:spPr>
          <a:xfrm>
            <a:off x="6432120" y="6580080"/>
            <a:ext cx="1149840" cy="79236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49480" y="2874960"/>
            <a:ext cx="8567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</a:t>
            </a: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DIGIPORC – DataScience – Axe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149480" y="4339440"/>
            <a:ext cx="7779960" cy="8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Formation Reproductibilité pour la Science des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92640" y="126360"/>
            <a:ext cx="869364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Formation Reproductibilité pour la Science des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48000" y="2223000"/>
            <a:ext cx="86936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Objectifs 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Favoriser le partage des jeux de  données et de script d’analyse de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Uniformiser les pratiques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Comment 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Maitriser un socle technique commun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Adopter une méthodologie favorisant la reproductibilité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 rot="5400000">
            <a:off x="7878240" y="-36000"/>
            <a:ext cx="2154240" cy="222876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8921880" y="136080"/>
            <a:ext cx="1028880" cy="9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2200" rIns="52200" tIns="52200" bIns="52200" anchor="ctr"/>
          <a:p>
            <a:pPr algn="ctr">
              <a:lnSpc>
                <a:spcPct val="9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92640" y="126360"/>
            <a:ext cx="869364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Formation Reproductibilité pour la Science des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48000" y="2223000"/>
            <a:ext cx="86936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 d’utilisation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informatique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Jeux de donnees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Publication scientifique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Qualité &amp; bonne pratique…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FAIR/Open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rot="5400000">
            <a:off x="7878240" y="-36000"/>
            <a:ext cx="2154240" cy="222876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8921880" y="136080"/>
            <a:ext cx="1028880" cy="9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2200" rIns="52200" tIns="52200" bIns="52200" anchor="ctr"/>
          <a:p>
            <a:pPr algn="ctr">
              <a:lnSpc>
                <a:spcPct val="9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92640" y="126360"/>
            <a:ext cx="869364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Formation Reproductibilité pour la Science des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8000" y="2223000"/>
            <a:ext cx="86936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Quels outils 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gestion de version avec Git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containers avec Docker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notebooks avec Jupyter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 cloud avec Openstack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clusters avec  Slurm et Singularity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 rot="5400000">
            <a:off x="7878240" y="-36000"/>
            <a:ext cx="2154240" cy="222876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8921880" y="136080"/>
            <a:ext cx="1028880" cy="9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2200" rIns="52200" tIns="52200" bIns="52200" anchor="ctr"/>
          <a:p>
            <a:pPr algn="ctr">
              <a:lnSpc>
                <a:spcPct val="9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2021-06-16T13:53:36Z</dcterms:created>
  <dc:creator/>
  <dc:description/>
  <dc:language>fr-FR</dc:language>
  <cp:lastModifiedBy/>
  <dcterms:modified xsi:type="dcterms:W3CDTF">2021-06-21T14:10:55Z</dcterms:modified>
  <cp:revision>5</cp:revision>
  <dc:subject/>
  <dc:title/>
</cp:coreProperties>
</file>