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E4DDACB-6007-479F-A68E-F7089D4B1A7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Formation reproductibilité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Pourquoi ?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informatique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Jeux de donnees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Publication scientifique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Qualité &amp; bonne pratique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Quels outils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Jupyter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Openstack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versioning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VM et containers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cloud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la demande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Independant du provider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 data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2021-06-16T13:53:36Z</dcterms:created>
  <dc:creator/>
  <dc:description/>
  <dc:language>fr-FR</dc:language>
  <cp:lastModifiedBy/>
  <dcterms:modified xsi:type="dcterms:W3CDTF">2021-06-16T13:57:26Z</dcterms:modified>
  <cp:revision>3</cp:revision>
  <dc:subject/>
  <dc:title/>
</cp:coreProperties>
</file>