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09BE36-F828-4FA4-849D-468435820A8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282200" y="10155600"/>
            <a:ext cx="32745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98671D-5E8C-4926-9E8C-B08CA790E20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82200" y="10155600"/>
            <a:ext cx="32745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1FF8EA-ED3E-455C-B26A-C4FF6D81897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282200" y="10155600"/>
            <a:ext cx="32745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03750F-8F65-4006-B278-266125D8F43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95240"/>
            <a:ext cx="10079280" cy="17431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1147680" y="2874960"/>
            <a:ext cx="1800" cy="146448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144080" y="4341240"/>
            <a:ext cx="1800" cy="6526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" name="Picture 2" descr=""/>
          <p:cNvPicPr/>
          <p:nvPr/>
        </p:nvPicPr>
        <p:blipFill>
          <a:blip r:embed="rId2"/>
          <a:srcRect l="6788" t="0" r="7119" b="0"/>
          <a:stretch/>
        </p:blipFill>
        <p:spPr>
          <a:xfrm>
            <a:off x="3257280" y="138960"/>
            <a:ext cx="3138840" cy="192024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2840760" y="6533280"/>
            <a:ext cx="1915560" cy="88524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4"/>
          <a:stretch/>
        </p:blipFill>
        <p:spPr>
          <a:xfrm>
            <a:off x="4956480" y="6715440"/>
            <a:ext cx="1274760" cy="52164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5"/>
          <a:stretch/>
        </p:blipFill>
        <p:spPr>
          <a:xfrm>
            <a:off x="6432120" y="6580080"/>
            <a:ext cx="1149480" cy="79200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9480" y="2874960"/>
            <a:ext cx="85669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</a:t>
            </a:r>
            <a:r>
              <a:rPr b="1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DIGIPORC – DataScience – Axe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49480" y="4339440"/>
            <a:ext cx="7779600" cy="81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568000" y="6696000"/>
            <a:ext cx="1361520" cy="6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126360"/>
            <a:ext cx="869328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48000" y="2223000"/>
            <a:ext cx="86932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Objectifs 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Favoriser le partage des jeux de  données et de script d’analyse de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Uniformiser les pratiques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Comment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Maitriser un socle technique commun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Adopter une méthodologie favorisant la reproductibilité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 rot="5400000">
            <a:off x="7878600" y="-35640"/>
            <a:ext cx="2153880" cy="22284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8921880" y="136080"/>
            <a:ext cx="102852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2640" y="126360"/>
            <a:ext cx="869328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8000" y="2223000"/>
            <a:ext cx="86932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 d’utilisation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informatique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Jeux de donnees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Publication scientifique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Qualité &amp; bonne pratique…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FAIR/Open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rot="5400000">
            <a:off x="7878600" y="-35640"/>
            <a:ext cx="2153880" cy="22284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921880" y="136080"/>
            <a:ext cx="102852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92640" y="126360"/>
            <a:ext cx="869328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Formation Reproductibilité pour la Science des données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8000" y="2223000"/>
            <a:ext cx="86932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Quels outils 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gestion de version avec Git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containers avec Docker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notebooks avec Jupyter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 cloud avec Openstack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clusters avec  Slurm et Singularity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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rot="5400000">
            <a:off x="7878600" y="-35640"/>
            <a:ext cx="2153880" cy="22284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8921880" y="136080"/>
            <a:ext cx="102852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2200" rIns="52200" tIns="52200" bIns="52200" anchor="ctr"/>
          <a:p>
            <a:pPr algn="ctr">
              <a:lnSpc>
                <a:spcPct val="9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2021-06-16T13:53:36Z</dcterms:created>
  <dc:creator/>
  <dc:description/>
  <dc:language>fr-FR</dc:language>
  <cp:lastModifiedBy/>
  <dcterms:modified xsi:type="dcterms:W3CDTF">2021-06-23T15:51:05Z</dcterms:modified>
  <cp:revision>6</cp:revision>
  <dc:subject/>
  <dc:title/>
</cp:coreProperties>
</file>