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18288000" cy="10287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eague Gothic" panose="020B0604020202020204" charset="0"/>
      <p:regular r:id="rId18"/>
    </p:embeddedFont>
    <p:embeddedFont>
      <p:font typeface="Lora" pitchFamily="2" charset="0"/>
      <p:regular r:id="rId19"/>
    </p:embeddedFont>
    <p:embeddedFont>
      <p:font typeface="Lora Italics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24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E34AE4-C9C6-439C-A1D7-257D05907F9B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DAC71-27D4-4E39-8F26-55779415CE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088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DAC71-27D4-4E39-8F26-55779415CEA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058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5.png"/><Relationship Id="rId5" Type="http://schemas.openxmlformats.org/officeDocument/2006/relationships/image" Target="../media/image4.svg"/><Relationship Id="rId10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6.svg"/><Relationship Id="rId7" Type="http://schemas.openxmlformats.org/officeDocument/2006/relationships/image" Target="../media/image4.svg"/><Relationship Id="rId12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2.sv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1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svg"/><Relationship Id="rId7" Type="http://schemas.openxmlformats.org/officeDocument/2006/relationships/image" Target="../media/image4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1047546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H="1" flipV="1">
            <a:off x="-1942867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2756500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20066" y="6709384"/>
            <a:ext cx="3666611" cy="3213285"/>
          </a:xfrm>
          <a:custGeom>
            <a:avLst/>
            <a:gdLst/>
            <a:ahLst/>
            <a:cxnLst/>
            <a:rect l="l" t="t" r="r" b="b"/>
            <a:pathLst>
              <a:path w="3666611" h="3213285">
                <a:moveTo>
                  <a:pt x="0" y="0"/>
                </a:moveTo>
                <a:lnTo>
                  <a:pt x="3666611" y="0"/>
                </a:lnTo>
                <a:lnTo>
                  <a:pt x="3666611" y="3213285"/>
                </a:lnTo>
                <a:lnTo>
                  <a:pt x="0" y="321328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570" b="-157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87325" y="15668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810024" y="1240134"/>
            <a:ext cx="12581343" cy="805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15"/>
              </a:lnSpc>
            </a:pPr>
            <a:r>
              <a:rPr lang="en-US" sz="63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PENJADWALAN KULIAH OTOMATIS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96634" y="4018572"/>
            <a:ext cx="1249473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Menggunakan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dengan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58639" y="5637822"/>
            <a:ext cx="12494733" cy="1606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25"/>
              </a:lnSpc>
            </a:pP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Kelompok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Salsa Fajryah &amp;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Cinta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Aulia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Putri</a:t>
            </a:r>
          </a:p>
          <a:p>
            <a:pPr algn="just">
              <a:lnSpc>
                <a:spcPts val="6525"/>
              </a:lnSpc>
            </a:pP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 Mata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Kecerdasan</a:t>
            </a:r>
            <a:r>
              <a:rPr lang="en-US" sz="45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Buatan</a:t>
            </a:r>
            <a:endParaRPr lang="en-US" sz="45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495800" y="824440"/>
            <a:ext cx="8875427" cy="1254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7200" dirty="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FLOWCHART</a:t>
            </a:r>
          </a:p>
        </p:txBody>
      </p:sp>
      <p:sp>
        <p:nvSpPr>
          <p:cNvPr id="6" name="Freeform 6"/>
          <p:cNvSpPr/>
          <p:nvPr/>
        </p:nvSpPr>
        <p:spPr>
          <a:xfrm>
            <a:off x="-655725" y="113628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 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5658186" y="5143500"/>
            <a:ext cx="3943940" cy="3456325"/>
          </a:xfrm>
          <a:custGeom>
            <a:avLst/>
            <a:gdLst/>
            <a:ahLst/>
            <a:cxnLst/>
            <a:rect l="l" t="t" r="r" b="b"/>
            <a:pathLst>
              <a:path w="3943940" h="3456325">
                <a:moveTo>
                  <a:pt x="0" y="0"/>
                </a:moveTo>
                <a:lnTo>
                  <a:pt x="3943940" y="0"/>
                </a:lnTo>
                <a:lnTo>
                  <a:pt x="3943940" y="3456325"/>
                </a:lnTo>
                <a:lnTo>
                  <a:pt x="0" y="345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17" b="-1417"/>
            </a:stretch>
          </a:blipFill>
        </p:spPr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32D363-B7CE-4E03-A655-4231DBD3B3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936" y="1913842"/>
            <a:ext cx="4616905" cy="692535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1BFA64-B155-4C34-8722-3A2467BECDA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6932" y="2241077"/>
            <a:ext cx="8837132" cy="656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901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73190" y="4552861"/>
            <a:ext cx="12486411" cy="981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399"/>
              </a:lnSpc>
            </a:pPr>
            <a:r>
              <a:rPr lang="en-US" sz="8000" dirty="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TERIMA KASIH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047546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H="1" flipV="1">
            <a:off x="-1942867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2756500" y="9023475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9510703" y="1798387"/>
                </a:moveTo>
                <a:lnTo>
                  <a:pt x="0" y="1798387"/>
                </a:lnTo>
                <a:lnTo>
                  <a:pt x="0" y="0"/>
                </a:lnTo>
                <a:lnTo>
                  <a:pt x="9510703" y="0"/>
                </a:lnTo>
                <a:lnTo>
                  <a:pt x="9510703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 </a:t>
            </a:r>
          </a:p>
        </p:txBody>
      </p:sp>
      <p:sp>
        <p:nvSpPr>
          <p:cNvPr id="8" name="Freeform 8"/>
          <p:cNvSpPr/>
          <p:nvPr/>
        </p:nvSpPr>
        <p:spPr>
          <a:xfrm>
            <a:off x="587325" y="15668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9" name="Freeform 9"/>
          <p:cNvSpPr/>
          <p:nvPr/>
        </p:nvSpPr>
        <p:spPr>
          <a:xfrm rot="-5400000">
            <a:off x="13921933" y="6222536"/>
            <a:ext cx="3943940" cy="3456325"/>
          </a:xfrm>
          <a:custGeom>
            <a:avLst/>
            <a:gdLst/>
            <a:ahLst/>
            <a:cxnLst/>
            <a:rect l="l" t="t" r="r" b="b"/>
            <a:pathLst>
              <a:path w="3943940" h="3456325">
                <a:moveTo>
                  <a:pt x="0" y="0"/>
                </a:moveTo>
                <a:lnTo>
                  <a:pt x="3943940" y="0"/>
                </a:lnTo>
                <a:lnTo>
                  <a:pt x="3943940" y="3456325"/>
                </a:lnTo>
                <a:lnTo>
                  <a:pt x="0" y="345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17" b="-1417"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H="1" flipV="1">
            <a:off x="13522658" y="7919499"/>
            <a:ext cx="3982855" cy="3490429"/>
          </a:xfrm>
          <a:custGeom>
            <a:avLst/>
            <a:gdLst/>
            <a:ahLst/>
            <a:cxnLst/>
            <a:rect l="l" t="t" r="r" b="b"/>
            <a:pathLst>
              <a:path w="3982855" h="3490429">
                <a:moveTo>
                  <a:pt x="3982855" y="3490429"/>
                </a:moveTo>
                <a:lnTo>
                  <a:pt x="0" y="3490429"/>
                </a:lnTo>
                <a:lnTo>
                  <a:pt x="0" y="0"/>
                </a:lnTo>
                <a:lnTo>
                  <a:pt x="3982855" y="0"/>
                </a:lnTo>
                <a:lnTo>
                  <a:pt x="3982855" y="349042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471" b="-1471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43101" y="1849531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619619" y="3172377"/>
            <a:ext cx="5328345" cy="5328345"/>
          </a:xfrm>
          <a:custGeom>
            <a:avLst/>
            <a:gdLst/>
            <a:ahLst/>
            <a:cxnLst/>
            <a:rect l="l" t="t" r="r" b="b"/>
            <a:pathLst>
              <a:path w="5328345" h="5328345">
                <a:moveTo>
                  <a:pt x="0" y="0"/>
                </a:moveTo>
                <a:lnTo>
                  <a:pt x="5328345" y="0"/>
                </a:lnTo>
                <a:lnTo>
                  <a:pt x="5328345" y="5328345"/>
                </a:lnTo>
                <a:lnTo>
                  <a:pt x="0" y="53283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479631" y="3032389"/>
            <a:ext cx="5246370" cy="5246370"/>
            <a:chOff x="0" y="0"/>
            <a:chExt cx="6995160" cy="699516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995160" cy="6995160"/>
            </a:xfrm>
            <a:custGeom>
              <a:avLst/>
              <a:gdLst/>
              <a:ahLst/>
              <a:cxnLst/>
              <a:rect l="l" t="t" r="r" b="b"/>
              <a:pathLst>
                <a:path w="6995160" h="6995160">
                  <a:moveTo>
                    <a:pt x="3497580" y="0"/>
                  </a:moveTo>
                  <a:cubicBezTo>
                    <a:pt x="1565910" y="0"/>
                    <a:pt x="0" y="1565910"/>
                    <a:pt x="0" y="3497580"/>
                  </a:cubicBezTo>
                  <a:cubicBezTo>
                    <a:pt x="0" y="5429250"/>
                    <a:pt x="1565910" y="6995160"/>
                    <a:pt x="3497580" y="6995160"/>
                  </a:cubicBezTo>
                  <a:cubicBezTo>
                    <a:pt x="5429250" y="6995160"/>
                    <a:pt x="6995160" y="5429250"/>
                    <a:pt x="6995160" y="3497580"/>
                  </a:cubicBezTo>
                  <a:cubicBezTo>
                    <a:pt x="6995160" y="1565910"/>
                    <a:pt x="5429250" y="0"/>
                    <a:pt x="3497580" y="0"/>
                  </a:cubicBezTo>
                  <a:close/>
                </a:path>
              </a:pathLst>
            </a:custGeom>
            <a:blipFill>
              <a:blip r:embed="rId12"/>
              <a:stretch>
                <a:fillRect l="-24967" r="-24967"/>
              </a:stretch>
            </a:blipFill>
          </p:spPr>
        </p:sp>
      </p:grpSp>
      <p:sp>
        <p:nvSpPr>
          <p:cNvPr id="10" name="TextBox 10"/>
          <p:cNvSpPr txBox="1"/>
          <p:nvPr/>
        </p:nvSpPr>
        <p:spPr>
          <a:xfrm>
            <a:off x="5979097" y="1533512"/>
            <a:ext cx="7409461" cy="83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66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Latar Belakang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425161"/>
            <a:ext cx="495039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225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Stmik Al-Muslim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906976" y="3650561"/>
            <a:ext cx="11381024" cy="408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merupakan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tugas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kompleks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yang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melibatkan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banyak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variabel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Masalah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: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bentrokan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jadwal dosen,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keterbatasan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kelas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,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distribusi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waktu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982980" lvl="3" indent="-245745" algn="l">
              <a:lnSpc>
                <a:spcPts val="5220"/>
              </a:lnSpc>
              <a:buFont typeface="Arial"/>
              <a:buChar char="￭"/>
            </a:pP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Solusi: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genetika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dapat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menghasilkan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jadwal yang </a:t>
            </a:r>
            <a:r>
              <a:rPr lang="en-US" sz="36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efisien</a:t>
            </a:r>
            <a:r>
              <a:rPr lang="en-US" sz="36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optimal.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flipV="1">
            <a:off x="15900889" y="2069965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39269" y="2031865"/>
            <a:ext cx="7409461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Tujuan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77259"/>
            <a:ext cx="14874604" cy="36271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Membangun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aplikasi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otomatis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menggunakan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penggunaan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berbasis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untuk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visualisasi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9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interaktif</a:t>
            </a:r>
            <a:r>
              <a:rPr lang="en-US" sz="49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01636" y="1688956"/>
            <a:ext cx="1359546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 Studi Kasus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0" name="Freeform 10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301636" y="2743200"/>
            <a:ext cx="14487227" cy="5601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-5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mata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-3 dosen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pengampu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-3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kelas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-5 slot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waktu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per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minggu</a:t>
            </a: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</a:pPr>
            <a:endParaRPr lang="en-US" sz="4500" spc="336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28725" lvl="3" indent="-307181" algn="l">
              <a:lnSpc>
                <a:spcPts val="6298"/>
              </a:lnSpc>
              <a:buFont typeface="Arial"/>
              <a:buChar char="￭"/>
            </a:pP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Target: Jadwal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tanpa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konflik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efisiensi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500" spc="336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ruang</a:t>
            </a:r>
            <a:r>
              <a:rPr lang="en-US" sz="4500" spc="336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dosen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39269" y="1333767"/>
            <a:ext cx="7409461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 dirty="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Dataset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04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5941734" y="2358866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81000" y="3105772"/>
            <a:ext cx="16040100" cy="4356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Contoh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dataset: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Matematika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Dasar (Dr. Ahmad, 2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Senin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Rabu)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Pemrograman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1 (Bu sari, 3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Selasa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dan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Kamis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Sistem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Basis Data ( Pak Budi, 2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Senin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Jumat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(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Dr.Ahmad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, 2 jam, Rabu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Jumat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  <a:p>
            <a:pPr marL="1091998" lvl="3" indent="-273000" algn="l">
              <a:lnSpc>
                <a:spcPts val="5598"/>
              </a:lnSpc>
              <a:buFont typeface="Arial"/>
              <a:buChar char="￭"/>
            </a:pP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Kecerdasan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Buatan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( Bu Sari, 3 jam,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Selasa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&amp; </a:t>
            </a:r>
            <a:r>
              <a:rPr lang="en-US" sz="3999" spc="299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Kamis</a:t>
            </a:r>
            <a:r>
              <a:rPr lang="en-US" sz="3999" spc="299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46266" y="1955665"/>
            <a:ext cx="13595468" cy="100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8000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Metodologi Algoritma Genetik 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2421" y="3336789"/>
            <a:ext cx="14784101" cy="476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1. Inisialisasi Populasi secara acak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2. Evaluasi fitness (konflik, ruang, prefensi)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3. seleksi kromosom terbaik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4. Crossover dan mutasi</a:t>
            </a: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5. Iterasi hingga hasil optimal.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28700" y="2754643"/>
            <a:ext cx="13757556" cy="62961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Aplikasi di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bangun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dengan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Python &amp;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Pengguna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dapat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mengatur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parameter: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Ukuran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populasi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Jumlah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generasi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-Tingkat crossover</a:t>
            </a: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-Tingkat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mutasi</a:t>
            </a: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</a:pP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</a:pPr>
            <a:endParaRPr lang="en-US" sz="38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037591" lvl="3" indent="-259398" algn="l">
              <a:lnSpc>
                <a:spcPts val="5509"/>
              </a:lnSpc>
              <a:buFont typeface="Arial"/>
              <a:buChar char="￭"/>
            </a:pPr>
            <a:r>
              <a:rPr lang="en-US" sz="3800" i="1" dirty="0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 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Output: Tabel jadwal &amp;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grafik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38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evolusi</a:t>
            </a:r>
            <a:r>
              <a:rPr lang="en-US" sz="38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fitness.</a:t>
            </a:r>
          </a:p>
        </p:txBody>
      </p:sp>
      <p:sp>
        <p:nvSpPr>
          <p:cNvPr id="6" name="Freeform 6"/>
          <p:cNvSpPr/>
          <p:nvPr/>
        </p:nvSpPr>
        <p:spPr>
          <a:xfrm flipV="1">
            <a:off x="12023642" y="3040393"/>
            <a:ext cx="4291515" cy="5256867"/>
          </a:xfrm>
          <a:custGeom>
            <a:avLst/>
            <a:gdLst/>
            <a:ahLst/>
            <a:cxnLst/>
            <a:rect l="l" t="t" r="r" b="b"/>
            <a:pathLst>
              <a:path w="4291515" h="5256867">
                <a:moveTo>
                  <a:pt x="0" y="5256867"/>
                </a:moveTo>
                <a:lnTo>
                  <a:pt x="4291515" y="5256867"/>
                </a:lnTo>
                <a:lnTo>
                  <a:pt x="4291515" y="0"/>
                </a:lnTo>
                <a:lnTo>
                  <a:pt x="0" y="0"/>
                </a:lnTo>
                <a:lnTo>
                  <a:pt x="0" y="525686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40" r="-4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439269" y="1362075"/>
            <a:ext cx="7409461" cy="876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49"/>
              </a:lnSpc>
            </a:pPr>
            <a:r>
              <a:rPr lang="en-US" sz="6998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IMPLEMENTASI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06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flipV="1">
            <a:off x="15941734" y="2358866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3576661"/>
                </a:moveTo>
                <a:lnTo>
                  <a:pt x="3939304" y="3576661"/>
                </a:lnTo>
                <a:lnTo>
                  <a:pt x="3939304" y="0"/>
                </a:lnTo>
                <a:lnTo>
                  <a:pt x="0" y="0"/>
                </a:lnTo>
                <a:lnTo>
                  <a:pt x="0" y="3576661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105" r="-105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819210" y="7658882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346266" y="2031865"/>
            <a:ext cx="13595468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 HASIL DAN FISUAL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902421" y="3336789"/>
            <a:ext cx="14784101" cy="4765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Jadwal di hasilkan tanpa konflik, ditampilkan dalam bentuk tabel</a:t>
            </a:r>
          </a:p>
          <a:p>
            <a:pPr marL="1365130" lvl="3" indent="-341283" algn="l">
              <a:lnSpc>
                <a:spcPts val="7248"/>
              </a:lnSpc>
            </a:pPr>
            <a:endParaRPr lang="en-US" sz="4999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365130" lvl="3" indent="-341283" algn="l">
              <a:lnSpc>
                <a:spcPts val="7248"/>
              </a:lnSpc>
              <a:buFont typeface="Arial"/>
              <a:buChar char="￭"/>
            </a:pPr>
            <a:r>
              <a:rPr lang="en-US" sz="49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Grafik menunjukkan peningkatan nilai fitness dari generasi ke generasi.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</a:t>
            </a:r>
          </a:p>
        </p:txBody>
      </p:sp>
      <p:sp>
        <p:nvSpPr>
          <p:cNvPr id="11" name="Freeform 11"/>
          <p:cNvSpPr/>
          <p:nvPr/>
        </p:nvSpPr>
        <p:spPr>
          <a:xfrm rot="-10800000" flipH="1">
            <a:off x="-1902421" y="1450501"/>
            <a:ext cx="3804843" cy="3334426"/>
          </a:xfrm>
          <a:custGeom>
            <a:avLst/>
            <a:gdLst/>
            <a:ahLst/>
            <a:cxnLst/>
            <a:rect l="l" t="t" r="r" b="b"/>
            <a:pathLst>
              <a:path w="3804843" h="3334426">
                <a:moveTo>
                  <a:pt x="3804843" y="0"/>
                </a:moveTo>
                <a:lnTo>
                  <a:pt x="0" y="0"/>
                </a:lnTo>
                <a:lnTo>
                  <a:pt x="0" y="3334426"/>
                </a:lnTo>
                <a:lnTo>
                  <a:pt x="3804843" y="3334426"/>
                </a:lnTo>
                <a:lnTo>
                  <a:pt x="3804843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91" b="-1491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6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10331905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1145538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2040859" y="8988216"/>
            <a:ext cx="9510703" cy="1798387"/>
          </a:xfrm>
          <a:custGeom>
            <a:avLst/>
            <a:gdLst/>
            <a:ahLst/>
            <a:cxnLst/>
            <a:rect l="l" t="t" r="r" b="b"/>
            <a:pathLst>
              <a:path w="9510703" h="1798387">
                <a:moveTo>
                  <a:pt x="0" y="1798387"/>
                </a:moveTo>
                <a:lnTo>
                  <a:pt x="9510703" y="1798387"/>
                </a:lnTo>
                <a:lnTo>
                  <a:pt x="9510703" y="0"/>
                </a:lnTo>
                <a:lnTo>
                  <a:pt x="0" y="0"/>
                </a:lnTo>
                <a:lnTo>
                  <a:pt x="0" y="17983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820" b="-820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706287" y="1349086"/>
            <a:ext cx="8875427" cy="1085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n-US" sz="9999">
                <a:solidFill>
                  <a:srgbClr val="0D4F4E"/>
                </a:solidFill>
                <a:latin typeface="League Gothic"/>
                <a:ea typeface="League Gothic"/>
                <a:cs typeface="League Gothic"/>
                <a:sym typeface="League Gothic"/>
              </a:rPr>
              <a:t>KESIMPULAN</a:t>
            </a:r>
          </a:p>
        </p:txBody>
      </p:sp>
      <p:sp>
        <p:nvSpPr>
          <p:cNvPr id="6" name="Freeform 6"/>
          <p:cNvSpPr/>
          <p:nvPr/>
        </p:nvSpPr>
        <p:spPr>
          <a:xfrm>
            <a:off x="214526" y="1338239"/>
            <a:ext cx="3939304" cy="3576661"/>
          </a:xfrm>
          <a:custGeom>
            <a:avLst/>
            <a:gdLst/>
            <a:ahLst/>
            <a:cxnLst/>
            <a:rect l="l" t="t" r="r" b="b"/>
            <a:pathLst>
              <a:path w="3939304" h="3576661">
                <a:moveTo>
                  <a:pt x="0" y="0"/>
                </a:moveTo>
                <a:lnTo>
                  <a:pt x="3939304" y="0"/>
                </a:lnTo>
                <a:lnTo>
                  <a:pt x="3939304" y="3576661"/>
                </a:lnTo>
                <a:lnTo>
                  <a:pt x="0" y="35766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05" r="-105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16186" y="2873375"/>
            <a:ext cx="13984703" cy="6203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Algoritma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Genetik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efektif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untuk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penjadwalan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kuliah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kompleks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.</a:t>
            </a:r>
          </a:p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Antarmuka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Streamlit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memudahkan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pemahaman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proses dan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hasil</a:t>
            </a:r>
            <a:endParaRPr lang="en-US" sz="47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83336" lvl="3" indent="-320834" algn="l">
              <a:lnSpc>
                <a:spcPts val="6813"/>
              </a:lnSpc>
              <a:buFont typeface="Arial"/>
              <a:buChar char="￭"/>
            </a:pP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Al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berpotensi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besar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dalam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sistem</a:t>
            </a:r>
            <a:r>
              <a:rPr lang="en-US" sz="4700" dirty="0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 informasi </a:t>
            </a:r>
            <a:r>
              <a:rPr lang="en-US" sz="4700" dirty="0" err="1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akademik</a:t>
            </a:r>
            <a:endParaRPr lang="en-US" sz="4700" dirty="0">
              <a:solidFill>
                <a:srgbClr val="0D4F4E"/>
              </a:solidFill>
              <a:latin typeface="Lora"/>
              <a:ea typeface="Lora"/>
              <a:cs typeface="Lora"/>
              <a:sym typeface="Lora"/>
            </a:endParaRPr>
          </a:p>
          <a:p>
            <a:pPr marL="1283336" lvl="3" indent="-320834" algn="l">
              <a:lnSpc>
                <a:spcPts val="6813"/>
              </a:lnSpc>
            </a:pPr>
            <a:r>
              <a:rPr lang="en-US" sz="4700" i="1" dirty="0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9077325"/>
            <a:ext cx="2310956" cy="55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24"/>
              </a:lnSpc>
            </a:pPr>
            <a:r>
              <a:rPr lang="en-US" sz="2499">
                <a:solidFill>
                  <a:srgbClr val="0D4F4E"/>
                </a:solidFill>
                <a:latin typeface="Lora"/>
                <a:ea typeface="Lora"/>
                <a:cs typeface="Lora"/>
                <a:sym typeface="Lora"/>
              </a:rPr>
              <a:t>Halaman 08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425161"/>
            <a:ext cx="4950397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Stmik Al-Muslim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79121" y="390525"/>
            <a:ext cx="4880179" cy="63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</a:pPr>
            <a:r>
              <a:rPr lang="en-US" sz="3000" i="1" spc="225">
                <a:solidFill>
                  <a:srgbClr val="0D4F4E"/>
                </a:solidFill>
                <a:latin typeface="Lora Italics"/>
                <a:ea typeface="Lora Italics"/>
                <a:cs typeface="Lora Italics"/>
                <a:sym typeface="Lora Italics"/>
              </a:rPr>
              <a:t>Kecerdasan Buatan </a:t>
            </a:r>
          </a:p>
        </p:txBody>
      </p:sp>
      <p:sp>
        <p:nvSpPr>
          <p:cNvPr id="11" name="Freeform 11"/>
          <p:cNvSpPr/>
          <p:nvPr/>
        </p:nvSpPr>
        <p:spPr>
          <a:xfrm rot="-10800000">
            <a:off x="15658186" y="5143500"/>
            <a:ext cx="3943940" cy="3456325"/>
          </a:xfrm>
          <a:custGeom>
            <a:avLst/>
            <a:gdLst/>
            <a:ahLst/>
            <a:cxnLst/>
            <a:rect l="l" t="t" r="r" b="b"/>
            <a:pathLst>
              <a:path w="3943940" h="3456325">
                <a:moveTo>
                  <a:pt x="0" y="0"/>
                </a:moveTo>
                <a:lnTo>
                  <a:pt x="3943940" y="0"/>
                </a:lnTo>
                <a:lnTo>
                  <a:pt x="3943940" y="3456325"/>
                </a:lnTo>
                <a:lnTo>
                  <a:pt x="0" y="34563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t="-1417" b="-1417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376</Words>
  <Application>Microsoft Office PowerPoint</Application>
  <PresentationFormat>Custom</PresentationFormat>
  <Paragraphs>84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Lora Italics</vt:lpstr>
      <vt:lpstr>League Gothic</vt:lpstr>
      <vt:lpstr>Arial</vt:lpstr>
      <vt:lpstr>Calibri</vt:lpstr>
      <vt:lpstr>Lora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PPT_Penjadwalan_Kuliah.pptx.pptx</dc:title>
  <dc:creator>salsfjryh1710</dc:creator>
  <cp:lastModifiedBy>fajryahsalsa@gmail.com</cp:lastModifiedBy>
  <cp:revision>7</cp:revision>
  <dcterms:created xsi:type="dcterms:W3CDTF">2006-08-16T00:00:00Z</dcterms:created>
  <dcterms:modified xsi:type="dcterms:W3CDTF">2025-08-09T05:10:55Z</dcterms:modified>
  <dc:identifier>DAGvYBNHiJM</dc:identifier>
</cp:coreProperties>
</file>