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21AEE-0818-DC00-28C8-554E1543DD53}" v="9" dt="2020-11-22T21:14:33.26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NDRÉS PILLCO YARUQUI" userId="S::dapillco@utpl.edu.ec::629d2475-6180-49a1-bf25-75530ea74103" providerId="AD" clId="Web-{F3921AEE-0818-DC00-28C8-554E1543DD53}"/>
    <pc:docChg chg="addSld modSld">
      <pc:chgData name="DAVID ANDRÉS PILLCO YARUQUI" userId="S::dapillco@utpl.edu.ec::629d2475-6180-49a1-bf25-75530ea74103" providerId="AD" clId="Web-{F3921AEE-0818-DC00-28C8-554E1543DD53}" dt="2020-11-22T21:14:33.261" v="8" actId="1076"/>
      <pc:docMkLst>
        <pc:docMk/>
      </pc:docMkLst>
      <pc:sldChg chg="addSp delSp modSp new">
        <pc:chgData name="DAVID ANDRÉS PILLCO YARUQUI" userId="S::dapillco@utpl.edu.ec::629d2475-6180-49a1-bf25-75530ea74103" providerId="AD" clId="Web-{F3921AEE-0818-DC00-28C8-554E1543DD53}" dt="2020-11-22T21:14:33.261" v="8" actId="1076"/>
        <pc:sldMkLst>
          <pc:docMk/>
          <pc:sldMk cId="2326040714" sldId="279"/>
        </pc:sldMkLst>
        <pc:spChg chg="del">
          <ac:chgData name="DAVID ANDRÉS PILLCO YARUQUI" userId="S::dapillco@utpl.edu.ec::629d2475-6180-49a1-bf25-75530ea74103" providerId="AD" clId="Web-{F3921AEE-0818-DC00-28C8-554E1543DD53}" dt="2020-11-22T21:13:54.057" v="1"/>
          <ac:spMkLst>
            <pc:docMk/>
            <pc:sldMk cId="2326040714" sldId="279"/>
            <ac:spMk id="2" creationId="{160532B0-6360-4DDB-A598-18DD48D9CFFC}"/>
          </ac:spMkLst>
        </pc:spChg>
        <pc:spChg chg="del">
          <ac:chgData name="DAVID ANDRÉS PILLCO YARUQUI" userId="S::dapillco@utpl.edu.ec::629d2475-6180-49a1-bf25-75530ea74103" providerId="AD" clId="Web-{F3921AEE-0818-DC00-28C8-554E1543DD53}" dt="2020-11-22T21:13:55.276" v="2"/>
          <ac:spMkLst>
            <pc:docMk/>
            <pc:sldMk cId="2326040714" sldId="279"/>
            <ac:spMk id="3" creationId="{A80E8E97-15EE-48C1-B6A8-59E54A822CFC}"/>
          </ac:spMkLst>
        </pc:spChg>
        <pc:picChg chg="add mod">
          <ac:chgData name="DAVID ANDRÉS PILLCO YARUQUI" userId="S::dapillco@utpl.edu.ec::629d2475-6180-49a1-bf25-75530ea74103" providerId="AD" clId="Web-{F3921AEE-0818-DC00-28C8-554E1543DD53}" dt="2020-11-22T21:14:33.261" v="8" actId="1076"/>
          <ac:picMkLst>
            <pc:docMk/>
            <pc:sldMk cId="2326040714" sldId="279"/>
            <ac:picMk id="4" creationId="{55E46C73-5238-43A7-BC6D-7211B9D5E3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24/11/2020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11/24/2020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24/11/2020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slideLayout" Target="../slideLayouts/slideLayout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OTLSHAPE_T_5c2233aa4cdf471ca3daab9276f651f2_HorizontalConnector1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838115" y="4220040"/>
            <a:ext cx="7564572" cy="157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38115" y="3968580"/>
            <a:ext cx="57766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838115" y="3707521"/>
            <a:ext cx="4284777" cy="152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838115" y="3489391"/>
            <a:ext cx="28607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838115" y="3238500"/>
            <a:ext cx="1894652" cy="29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7"/>
            </p:custDataLst>
          </p:nvPr>
        </p:nvCxnSpPr>
        <p:spPr>
          <a:xfrm>
            <a:off x="7817687" y="2100782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M_bffbbde56c9b42058c48b194389c4da0_Connector1"/>
          <p:cNvCxnSpPr/>
          <p:nvPr>
            <p:custDataLst>
              <p:tags r:id="rId8"/>
            </p:custDataLst>
          </p:nvPr>
        </p:nvCxnSpPr>
        <p:spPr>
          <a:xfrm>
            <a:off x="3673496" y="2110527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230140" y="260470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323674" y="260470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838115" y="25527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3477116" y="263302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3505825" y="2631408"/>
            <a:ext cx="7322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Diciembre</a:t>
            </a:r>
          </a:p>
        </p:txBody>
      </p:sp>
      <p:sp>
        <p:nvSpPr>
          <p:cNvPr id="407" name="OTLSHAPE_TB_00000000000000000000000000000000_TimescaleInterval3"/>
          <p:cNvSpPr txBox="1"/>
          <p:nvPr>
            <p:custDataLst>
              <p:tags r:id="rId17"/>
            </p:custDataLst>
          </p:nvPr>
        </p:nvSpPr>
        <p:spPr>
          <a:xfrm>
            <a:off x="907966" y="2686368"/>
            <a:ext cx="2679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Noviembre</a:t>
            </a: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18"/>
            </p:custDataLst>
          </p:nvPr>
        </p:nvCxnSpPr>
        <p:spPr>
          <a:xfrm>
            <a:off x="6462345" y="262445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TLSHAPE_TB_00000000000000000000000000000000_TimescaleInterval4"/>
          <p:cNvSpPr txBox="1"/>
          <p:nvPr>
            <p:custDataLst>
              <p:tags r:id="rId19"/>
            </p:custDataLst>
          </p:nvPr>
        </p:nvSpPr>
        <p:spPr>
          <a:xfrm>
            <a:off x="6525845" y="2633028"/>
            <a:ext cx="229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Enero</a:t>
            </a:r>
          </a:p>
        </p:txBody>
      </p:sp>
      <p:cxnSp>
        <p:nvCxnSpPr>
          <p:cNvPr id="410" name="OTLSHAPE_TB_00000000000000000000000000000000_Separator4"/>
          <p:cNvCxnSpPr/>
          <p:nvPr>
            <p:custDataLst>
              <p:tags r:id="rId20"/>
            </p:custDataLst>
          </p:nvPr>
        </p:nvCxnSpPr>
        <p:spPr>
          <a:xfrm>
            <a:off x="9206328" y="26416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TLSHAPE_TB_00000000000000000000000000000000_TimescaleInterval5"/>
          <p:cNvSpPr txBox="1"/>
          <p:nvPr>
            <p:custDataLst>
              <p:tags r:id="rId21"/>
            </p:custDataLst>
          </p:nvPr>
        </p:nvSpPr>
        <p:spPr>
          <a:xfrm>
            <a:off x="9269828" y="2650173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Febrero</a:t>
            </a:r>
          </a:p>
        </p:txBody>
      </p:sp>
      <p:sp>
        <p:nvSpPr>
          <p:cNvPr id="422" name="OTLSHAPE_M_bffbbde56c9b42058c48b194389c4da0_Title"/>
          <p:cNvSpPr txBox="1"/>
          <p:nvPr>
            <p:custDataLst>
              <p:tags r:id="rId22"/>
            </p:custDataLst>
          </p:nvPr>
        </p:nvSpPr>
        <p:spPr>
          <a:xfrm>
            <a:off x="3918154" y="207583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>
                <a:solidFill>
                  <a:schemeClr val="dk2"/>
                </a:solidFill>
                <a:latin typeface="Calibri" panose="020F0502020204030204" pitchFamily="34" charset="0"/>
              </a:rPr>
              <a:t>Release 1.0</a:t>
            </a:r>
          </a:p>
        </p:txBody>
      </p:sp>
      <p:sp>
        <p:nvSpPr>
          <p:cNvPr id="423" name="OTLSHAPE_M_bffbbde56c9b42058c48b194389c4da0_Date"/>
          <p:cNvSpPr txBox="1"/>
          <p:nvPr>
            <p:custDataLst>
              <p:tags r:id="rId23"/>
            </p:custDataLst>
          </p:nvPr>
        </p:nvSpPr>
        <p:spPr>
          <a:xfrm>
            <a:off x="3918163" y="2287765"/>
            <a:ext cx="6603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2 Diciembre</a:t>
            </a:r>
          </a:p>
        </p:txBody>
      </p:sp>
      <p:sp>
        <p:nvSpPr>
          <p:cNvPr id="424" name="OTLSHAPE_M_bffbbde56c9b42058c48b194389c4da0_Shape"/>
          <p:cNvSpPr/>
          <p:nvPr>
            <p:custDataLst>
              <p:tags r:id="rId24"/>
            </p:custDataLst>
          </p:nvPr>
        </p:nvSpPr>
        <p:spPr>
          <a:xfrm rot="16200000">
            <a:off x="3698896" y="2120854"/>
            <a:ext cx="165100" cy="165100"/>
          </a:xfrm>
          <a:prstGeom prst="flowChartMerg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25"/>
            </p:custDataLst>
          </p:nvPr>
        </p:nvSpPr>
        <p:spPr>
          <a:xfrm>
            <a:off x="8024736" y="2152944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dirty="0" err="1">
                <a:solidFill>
                  <a:schemeClr val="dk2"/>
                </a:solidFill>
                <a:latin typeface="Calibri" panose="020F0502020204030204" pitchFamily="34" charset="0"/>
              </a:rPr>
              <a:t>Release</a:t>
            </a:r>
            <a:r>
              <a:rPr lang="es-PA" sz="1100" b="1" spc="-8" dirty="0">
                <a:solidFill>
                  <a:schemeClr val="dk2"/>
                </a:solidFill>
                <a:latin typeface="Calibri" panose="020F0502020204030204" pitchFamily="34" charset="0"/>
              </a:rPr>
              <a:t> 2.0</a:t>
            </a: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26"/>
            </p:custDataLst>
          </p:nvPr>
        </p:nvSpPr>
        <p:spPr>
          <a:xfrm>
            <a:off x="8018249" y="2321868"/>
            <a:ext cx="558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14 Enero</a:t>
            </a:r>
          </a:p>
        </p:txBody>
      </p:sp>
      <p:sp>
        <p:nvSpPr>
          <p:cNvPr id="427" name="OTLSHAPE_M_6c828a10b5c94eaa8f8b283553ebdb46_Shape"/>
          <p:cNvSpPr/>
          <p:nvPr>
            <p:custDataLst>
              <p:tags r:id="rId27"/>
            </p:custDataLst>
          </p:nvPr>
        </p:nvSpPr>
        <p:spPr>
          <a:xfrm rot="16200000">
            <a:off x="7852530" y="2120854"/>
            <a:ext cx="165100" cy="165100"/>
          </a:xfrm>
          <a:prstGeom prst="flowChartMerge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8" name="OTLSHAPE_T_9905d9948fd24916a9eb2ad4b36d189a_Shape"/>
          <p:cNvSpPr/>
          <p:nvPr>
            <p:custDataLst>
              <p:tags r:id="rId28"/>
            </p:custDataLst>
          </p:nvPr>
        </p:nvSpPr>
        <p:spPr>
          <a:xfrm>
            <a:off x="2732767" y="3087549"/>
            <a:ext cx="905058" cy="153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9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30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1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2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3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4"/>
            </p:custDataLst>
          </p:nvPr>
        </p:nvSpPr>
        <p:spPr>
          <a:xfrm>
            <a:off x="3673496" y="3076434"/>
            <a:ext cx="90505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25 Nov – 2 Dic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35"/>
            </p:custDataLst>
          </p:nvPr>
        </p:nvSpPr>
        <p:spPr>
          <a:xfrm>
            <a:off x="838115" y="3062052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2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6" name="OTLSHAPE_T_f390427816e94984beddb560d3c76b55_Shape"/>
          <p:cNvSpPr/>
          <p:nvPr>
            <p:custDataLst>
              <p:tags r:id="rId36"/>
            </p:custDataLst>
          </p:nvPr>
        </p:nvSpPr>
        <p:spPr>
          <a:xfrm>
            <a:off x="3673497" y="3358494"/>
            <a:ext cx="1343003" cy="1385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37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38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39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4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1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2"/>
            </p:custDataLst>
          </p:nvPr>
        </p:nvSpPr>
        <p:spPr>
          <a:xfrm>
            <a:off x="5216786" y="3370450"/>
            <a:ext cx="1130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3 Dic – 13 Dic</a:t>
            </a: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3"/>
            </p:custDataLst>
          </p:nvPr>
        </p:nvSpPr>
        <p:spPr>
          <a:xfrm>
            <a:off x="838115" y="331269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2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4" name="OTLSHAPE_T_4c52348678094630a9d20ec801012b57_Shape"/>
          <p:cNvSpPr/>
          <p:nvPr>
            <p:custDataLst>
              <p:tags r:id="rId44"/>
            </p:custDataLst>
          </p:nvPr>
        </p:nvSpPr>
        <p:spPr>
          <a:xfrm>
            <a:off x="5029483" y="3598558"/>
            <a:ext cx="1343003" cy="124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45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46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47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48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49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50"/>
            </p:custDataLst>
          </p:nvPr>
        </p:nvSpPr>
        <p:spPr>
          <a:xfrm>
            <a:off x="6462345" y="3583146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14 Dic – 29 Dic</a:t>
            </a: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1"/>
            </p:custDataLst>
          </p:nvPr>
        </p:nvSpPr>
        <p:spPr>
          <a:xfrm>
            <a:off x="838115" y="35814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2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52" name="OTLSHAPE_T_b833ef56c83441b8aae9f8aa000f05c7_Shape"/>
          <p:cNvSpPr/>
          <p:nvPr>
            <p:custDataLst>
              <p:tags r:id="rId52"/>
            </p:custDataLst>
          </p:nvPr>
        </p:nvSpPr>
        <p:spPr>
          <a:xfrm>
            <a:off x="6462345" y="3855106"/>
            <a:ext cx="1970455" cy="134523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53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4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6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7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58"/>
            </p:custDataLst>
          </p:nvPr>
        </p:nvSpPr>
        <p:spPr>
          <a:xfrm>
            <a:off x="8577049" y="3819406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4 Ene – 19 Ene</a:t>
            </a: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59"/>
            </p:custDataLst>
          </p:nvPr>
        </p:nvSpPr>
        <p:spPr>
          <a:xfrm>
            <a:off x="838115" y="381940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2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460" name="OTLSHAPE_T_5c2233aa4cdf471ca3daab9276f651f2_Shape"/>
          <p:cNvSpPr/>
          <p:nvPr>
            <p:custDataLst>
              <p:tags r:id="rId60"/>
            </p:custDataLst>
          </p:nvPr>
        </p:nvSpPr>
        <p:spPr>
          <a:xfrm>
            <a:off x="8443290" y="4104334"/>
            <a:ext cx="2099213" cy="11570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61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62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4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65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66"/>
            </p:custDataLst>
          </p:nvPr>
        </p:nvSpPr>
        <p:spPr>
          <a:xfrm>
            <a:off x="10583106" y="4177699"/>
            <a:ext cx="1130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3 Feb -  18 Feb</a:t>
            </a: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67"/>
            </p:custDataLst>
          </p:nvPr>
        </p:nvSpPr>
        <p:spPr>
          <a:xfrm>
            <a:off x="838115" y="408043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2"/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68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69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71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72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44186" y="751647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>
                    <a:lumMod val="50000"/>
                  </a:schemeClr>
                </a:solidFill>
              </a:rPr>
              <a:t>Planificación de Lanzamiento (Línea de Tiempo)</a:t>
            </a:r>
          </a:p>
        </p:txBody>
      </p:sp>
      <p:cxnSp>
        <p:nvCxnSpPr>
          <p:cNvPr id="83" name="OTLSHAPE_M_6c828a10b5c94eaa8f8b283553ebdb46_Connector1">
            <a:extLst>
              <a:ext uri="{FF2B5EF4-FFF2-40B4-BE49-F238E27FC236}">
                <a16:creationId xmlns:a16="http://schemas.microsoft.com/office/drawing/2014/main" id="{354C0763-A5BB-46A5-B82E-63E053566EFD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10507660" y="2107834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M_6c828a10b5c94eaa8f8b283553ebdb46_Shape">
            <a:extLst>
              <a:ext uri="{FF2B5EF4-FFF2-40B4-BE49-F238E27FC236}">
                <a16:creationId xmlns:a16="http://schemas.microsoft.com/office/drawing/2014/main" id="{A16FACA2-406D-4E44-B961-F16417FF1594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10542503" y="2127906"/>
            <a:ext cx="165100" cy="165100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85" name="OTLSHAPE_M_6c828a10b5c94eaa8f8b283553ebdb46_Title">
            <a:extLst>
              <a:ext uri="{FF2B5EF4-FFF2-40B4-BE49-F238E27FC236}">
                <a16:creationId xmlns:a16="http://schemas.microsoft.com/office/drawing/2014/main" id="{BBC247DE-FC35-4EED-9252-3BFF2416421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752317" y="210762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dirty="0" err="1">
                <a:solidFill>
                  <a:schemeClr val="dk2"/>
                </a:solidFill>
                <a:latin typeface="Calibri" panose="020F0502020204030204" pitchFamily="34" charset="0"/>
              </a:rPr>
              <a:t>Release</a:t>
            </a:r>
            <a:r>
              <a:rPr lang="es-PA" sz="1100" b="1" spc="-8" dirty="0">
                <a:solidFill>
                  <a:schemeClr val="dk2"/>
                </a:solidFill>
                <a:latin typeface="Calibri" panose="020F0502020204030204" pitchFamily="34" charset="0"/>
              </a:rPr>
              <a:t> 3.0</a:t>
            </a:r>
          </a:p>
        </p:txBody>
      </p:sp>
      <p:sp>
        <p:nvSpPr>
          <p:cNvPr id="86" name="OTLSHAPE_M_6c828a10b5c94eaa8f8b283553ebdb46_Date">
            <a:extLst>
              <a:ext uri="{FF2B5EF4-FFF2-40B4-BE49-F238E27FC236}">
                <a16:creationId xmlns:a16="http://schemas.microsoft.com/office/drawing/2014/main" id="{36D6DD6C-1577-479B-9E96-4C046C92309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752317" y="2312248"/>
            <a:ext cx="558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18 Febrero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34</TotalTime>
  <Words>74</Words>
  <Application>Microsoft Office PowerPoint</Application>
  <PresentationFormat>Panorámica</PresentationFormat>
  <Paragraphs>30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SANTIAGO DAVID GARCIA JAEN</cp:lastModifiedBy>
  <cp:revision>13</cp:revision>
  <dcterms:created xsi:type="dcterms:W3CDTF">2018-09-14T20:39:04Z</dcterms:created>
  <dcterms:modified xsi:type="dcterms:W3CDTF">2020-11-25T05:47:54Z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