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ijS+dykJBbnwHvqz55u8YXyU1l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filledMap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/>
              <a:t>No alt text provided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lineChart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/>
              <a:t>No alt text provided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card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/>
              <a:t>No alt text provided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areaChart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/>
              <a:t>No alt text provided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scatterChart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/>
              <a:t>No alt text provided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donutChart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/>
              <a:t>No alt text provided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actionButton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/>
              <a:t>No alt text provided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slicer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/>
              <a:t>No alt text provided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s://app.powerbi.com/groups/me/reports/74b3bb6a-ff31-4d87-84f0-fa86f6c45a7b?pbi_source=PowerPoint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pp.powerbi.com/groups/me/reports/74b3bb6a-ff31-4d87-84f0-fa86f6c45a7b/?pbi_source=PowerPoint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>
            <p:ph idx="4294967295" type="title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C910"/>
              </a:buClr>
              <a:buSzPct val="100000"/>
              <a:buFont typeface="Quattrocento Sans"/>
              <a:buNone/>
            </a:pPr>
            <a:r>
              <a:rPr lang="en-US">
                <a:solidFill>
                  <a:srgbClr val="F3C91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Reporte de la situación causada por la COVID-19</a:t>
            </a:r>
            <a:endParaRPr b="0" i="0" sz="4400" u="none" cap="none" strike="noStrike">
              <a:solidFill>
                <a:srgbClr val="F3C91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853448" y="3658761"/>
            <a:ext cx="1488017" cy="253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View in Power BI</a:t>
            </a:r>
            <a:endParaRPr b="0" i="0" sz="1200" u="sng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810570" y="4951275"/>
            <a:ext cx="3141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Francisco Javier Sáez Maldonado</a:t>
            </a:r>
            <a:endParaRPr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José Antonio Álvarez Ocete</a:t>
            </a:r>
            <a:endParaRPr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Máster en Ciencia de Datos</a:t>
            </a:r>
            <a:endParaRPr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Universidad Autónoma de Madrid</a:t>
            </a:r>
            <a:endParaRPr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Microsoft Power BI" id="88" name="Google Shape;8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3544" y="722376"/>
            <a:ext cx="1490690" cy="245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9696" y="3694176"/>
            <a:ext cx="162027" cy="1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" title="This slide contains the following visuals: filledMap ,lineChart ,card ,areaChart ,scatterChart ,donutChart ,actionButton ,slicer. Please refer to the notes on this slide for details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0"/>
            <a:ext cx="120205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2016-09-04T11:54:55Z</dcterms:created>
  <dc:creator>Power BI</dc:creator>
</cp:coreProperties>
</file>