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5" r:id="rId9"/>
    <p:sldId id="264" r:id="rId10"/>
    <p:sldId id="268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4C185B-0193-7F2D-62C1-5D67360C27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1922C9-F4BA-EA65-6A8D-7E429510A9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79BB1-D8F4-4B7D-BBC3-723BAF322753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30F4B4-9296-7F53-5D40-2DE8B957EC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511898-8433-C55C-EC52-C0B2F9854B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F2F8B-607F-4778-80AD-00F1CB895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44B68-26BD-492A-A617-A8765DA576E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B17A7-FC9F-46D8-95DE-1FCF9AD8B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9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B17A7-FC9F-46D8-95DE-1FCF9AD8BD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B17A7-FC9F-46D8-95DE-1FCF9AD8BD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5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491C4-3680-768D-5243-46C0CFB8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79103-DED6-40CB-A32A-B13458CF584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ED4F0-4EB0-8D2A-625B-76E2463A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04FD3-333B-E02F-100A-DD02626C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5737E-5912-4B16-80AA-F5CAF5709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854C7-4A1F-0817-E964-E0EC5507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79103-DED6-40CB-A32A-B13458CF584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4D6D7-1B2F-D080-8D3B-576288B2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27BFF-E8C1-E457-4E79-DD445D00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5737E-5912-4B16-80AA-F5CAF5709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0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CCB5D-A2DF-BF1B-4879-EECBD127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79103-DED6-40CB-A32A-B13458CF584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1647D-90C5-7F01-2F24-83A2FD6D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A4097-64C6-62E1-6BC3-4DA4FCC6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5737E-5912-4B16-80AA-F5CAF5709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2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879D6-D69E-B699-6B57-41DF6C80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79103-DED6-40CB-A32A-B13458CF584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CC2A7-42B8-6402-786D-B8164F9A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C7274-8F17-B2CC-45F7-0C06F961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5737E-5912-4B16-80AA-F5CAF5709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6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1158F-03C6-AF7A-66C1-7E4BBAF6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79103-DED6-40CB-A32A-B13458CF584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48CAD-7D53-FA1F-9CC4-A503AB09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42375-C2CC-BB46-3730-914B013F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5737E-5912-4B16-80AA-F5CAF5709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2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CB78F79-A946-1778-F113-7F28D6C4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79103-DED6-40CB-A32A-B13458CF584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6E2D23F-6E03-8828-EE73-37F85C7F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32AD640-ABD3-1730-B140-54BFA90C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5737E-5912-4B16-80AA-F5CAF5709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61DBF44-3B2F-2BC6-3676-BB9F331C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79103-DED6-40CB-A32A-B13458CF584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1FC3867-1F52-1EA7-A891-D48AECA0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9756E2C-5CD1-1A12-B96D-9619A772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5737E-5912-4B16-80AA-F5CAF5709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94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32661AD-9DA9-5EE6-795F-31797BB5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79103-DED6-40CB-A32A-B13458CF584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B908D34-9803-B786-5614-D51687C3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F68AADB-9F91-69A4-98CA-77D7261D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5737E-5912-4B16-80AA-F5CAF5709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F947684-5FF0-0027-DC6B-60882076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79103-DED6-40CB-A32A-B13458CF584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46F7B5D-CFEF-2F6A-A86E-F12C6A6C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EC3AD73-A7C4-BBBF-6193-12988064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5737E-5912-4B16-80AA-F5CAF5709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1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09ED4EE-86BE-5037-8BBA-BC243105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79103-DED6-40CB-A32A-B13458CF584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17BCB1A-806A-BBFD-7D67-DF57585A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27949E9-EA69-2E21-D31D-A41AD53E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5737E-5912-4B16-80AA-F5CAF5709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5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9D407DA-A43E-C1F5-A041-BCF1FD9D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79103-DED6-40CB-A32A-B13458CF584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61FF2AD-C5A4-DB05-A4A2-9D2AE5B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4041816-83B7-67AF-80CD-E2FD7256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5737E-5912-4B16-80AA-F5CAF5709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F83EC969-5AFC-5869-F9A8-3861616866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F7AF279-023F-281C-1FB0-D8A57CE970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61BB6-EDF1-4CE9-A07C-BA16505B9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86679103-DED6-40CB-A32A-B13458CF584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6EFE2-4D83-4ECC-AF1B-3AEEEF0F8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09FAD-F032-4105-AF0D-DEEB8048A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9A5737E-5912-4B16-80AA-F5CAF5709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6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08C12-7E58-3D90-E9FF-B9E4F6F9B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PL0-LAB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632161-5760-80B3-8C59-D5005FAD1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PB21000079	</a:t>
            </a:r>
            <a:r>
              <a:rPr lang="zh-CN" altLang="en-US" dirty="0"/>
              <a:t>张学涵</a:t>
            </a:r>
          </a:p>
          <a:p>
            <a:r>
              <a:rPr lang="en-US" altLang="zh-CN" dirty="0"/>
              <a:t>PB20000210	</a:t>
            </a:r>
            <a:r>
              <a:rPr lang="zh-CN" altLang="en-US" dirty="0"/>
              <a:t>白逸扬</a:t>
            </a:r>
          </a:p>
          <a:p>
            <a:r>
              <a:rPr lang="en-US" altLang="zh-CN" dirty="0"/>
              <a:t>PB21000230	</a:t>
            </a:r>
            <a:r>
              <a:rPr lang="zh-CN" altLang="en-US"/>
              <a:t>赵泽昆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14064-E5CF-F5B3-24D2-707A4501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254001"/>
            <a:ext cx="10515600" cy="740864"/>
          </a:xfrm>
        </p:spPr>
        <p:txBody>
          <a:bodyPr/>
          <a:lstStyle/>
          <a:p>
            <a:r>
              <a:rPr lang="zh-CN" altLang="en-US" dirty="0"/>
              <a:t>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B54E3-2E86-9B0F-4448-169FA28D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arraytable</a:t>
            </a:r>
            <a:r>
              <a:rPr lang="zh-CN" altLang="en-US" dirty="0"/>
              <a:t>的基础上实现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dim</a:t>
            </a:r>
            <a:r>
              <a:rPr lang="zh-CN" altLang="en-US" dirty="0"/>
              <a:t>表示指针级数，</a:t>
            </a:r>
            <a:r>
              <a:rPr lang="en-US" altLang="zh-CN" dirty="0" err="1"/>
              <a:t>dimlen</a:t>
            </a:r>
            <a:r>
              <a:rPr lang="zh-CN" altLang="en-US" dirty="0"/>
              <a:t>不用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(var a,*b,**c, d[10][10])</a:t>
            </a:r>
          </a:p>
          <a:p>
            <a:r>
              <a:rPr lang="zh-CN" altLang="en-US" dirty="0"/>
              <a:t>取地址</a:t>
            </a:r>
            <a:r>
              <a:rPr lang="en-US" altLang="zh-CN" dirty="0"/>
              <a:t>(b:=&amp;</a:t>
            </a:r>
            <a:r>
              <a:rPr lang="en-US" altLang="zh-CN" dirty="0" err="1"/>
              <a:t>a,c</a:t>
            </a:r>
            <a:r>
              <a:rPr lang="en-US" altLang="zh-CN" dirty="0"/>
              <a:t>:=&amp;</a:t>
            </a:r>
            <a:r>
              <a:rPr lang="en-US" altLang="zh-CN" dirty="0" err="1"/>
              <a:t>b,b</a:t>
            </a:r>
            <a:r>
              <a:rPr lang="en-US" altLang="zh-CN" dirty="0"/>
              <a:t>:=&amp;d[4][3],*(b+1):=…)</a:t>
            </a:r>
          </a:p>
          <a:p>
            <a:r>
              <a:rPr lang="zh-CN" altLang="en-US" dirty="0"/>
              <a:t>赋值</a:t>
            </a:r>
            <a:r>
              <a:rPr lang="en-US" altLang="zh-CN" dirty="0"/>
              <a:t>(b:=…)</a:t>
            </a:r>
          </a:p>
          <a:p>
            <a:r>
              <a:rPr lang="zh-CN" altLang="en-US" dirty="0"/>
              <a:t>数组指针</a:t>
            </a:r>
            <a:r>
              <a:rPr lang="en-US" altLang="zh-CN" dirty="0"/>
              <a:t>(b:=d[1])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C11D46-A1F4-E5D3-A956-1452B64045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45CD9-0508-4D1E-923D-4DFDAA610D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27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DD340-E9E6-D16A-B453-F00F433A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54001"/>
            <a:ext cx="10515600" cy="688612"/>
          </a:xfrm>
        </p:spPr>
        <p:txBody>
          <a:bodyPr/>
          <a:lstStyle/>
          <a:p>
            <a:r>
              <a:rPr lang="zh-CN" altLang="en-US" dirty="0"/>
              <a:t>指针数组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679FD-EB79-AA85-A337-896AE31C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arraytable</a:t>
            </a:r>
            <a:r>
              <a:rPr lang="zh-CN" altLang="en-US" dirty="0"/>
              <a:t>的基础上实现</a:t>
            </a:r>
            <a:endParaRPr lang="en-US" altLang="zh-CN" dirty="0"/>
          </a:p>
          <a:p>
            <a:r>
              <a:rPr lang="zh-CN" altLang="en-US" dirty="0"/>
              <a:t>加一个</a:t>
            </a:r>
            <a:r>
              <a:rPr lang="en-US" altLang="zh-CN" dirty="0" err="1"/>
              <a:t>ptdim</a:t>
            </a:r>
            <a:r>
              <a:rPr lang="zh-CN" altLang="en-US" dirty="0"/>
              <a:t>存指针级数，普通数字为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(var **a[10][10],</a:t>
            </a:r>
            <a:r>
              <a:rPr lang="zh-CN" altLang="en-US" dirty="0"/>
              <a:t> </a:t>
            </a:r>
            <a:r>
              <a:rPr lang="en-US" altLang="zh-CN" dirty="0"/>
              <a:t>*b,**c)</a:t>
            </a:r>
          </a:p>
          <a:p>
            <a:r>
              <a:rPr lang="zh-CN" altLang="en-US" dirty="0"/>
              <a:t>取地址</a:t>
            </a:r>
            <a:r>
              <a:rPr lang="en-US" altLang="zh-CN" dirty="0"/>
              <a:t>(&amp;a[1],**(a[1][1]+1):=…)</a:t>
            </a:r>
          </a:p>
          <a:p>
            <a:r>
              <a:rPr lang="zh-CN" altLang="en-US" dirty="0"/>
              <a:t>赋值</a:t>
            </a:r>
            <a:r>
              <a:rPr lang="en-US" altLang="zh-CN" dirty="0"/>
              <a:t>(a[1][1]:=&amp;</a:t>
            </a:r>
            <a:r>
              <a:rPr lang="en-US" altLang="zh-CN" dirty="0" err="1"/>
              <a:t>b,a</a:t>
            </a:r>
            <a:r>
              <a:rPr lang="en-US" altLang="zh-CN" dirty="0"/>
              <a:t>[0][0]:=c)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40BD8-8F6D-EEA9-BF97-5252C70B7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45CD9-0508-4D1E-923D-4DFDAA610D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93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77B2-3C13-C9A8-CE3F-FB3325F8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7417"/>
            <a:ext cx="10515600" cy="954585"/>
          </a:xfrm>
        </p:spPr>
        <p:txBody>
          <a:bodyPr/>
          <a:lstStyle/>
          <a:p>
            <a:r>
              <a:rPr lang="zh-CN" altLang="en-US" dirty="0"/>
              <a:t>指针运算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F09B4-9D4C-C9BE-84AB-6A4250E7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 *a,*b, d[10][10];</a:t>
            </a:r>
          </a:p>
          <a:p>
            <a:r>
              <a:rPr lang="zh-CN" altLang="en-US" dirty="0"/>
              <a:t>加法：</a:t>
            </a:r>
            <a:r>
              <a:rPr lang="en-US" altLang="zh-CN" dirty="0"/>
              <a:t>a+1, 3+a</a:t>
            </a:r>
          </a:p>
          <a:p>
            <a:r>
              <a:rPr lang="zh-CN" altLang="en-US" dirty="0"/>
              <a:t>减法：</a:t>
            </a:r>
            <a:r>
              <a:rPr lang="en-US" altLang="zh-CN" dirty="0"/>
              <a:t>a-1, a-b</a:t>
            </a:r>
          </a:p>
          <a:p>
            <a:r>
              <a:rPr lang="zh-CN" altLang="en-US" dirty="0"/>
              <a:t>数组指针运算：</a:t>
            </a:r>
            <a:r>
              <a:rPr lang="en-US" altLang="zh-CN" dirty="0"/>
              <a:t>*(*(d+1)+1)</a:t>
            </a:r>
          </a:p>
          <a:p>
            <a:r>
              <a:rPr lang="zh-CN" altLang="en-US" dirty="0"/>
              <a:t>指针数组混用</a:t>
            </a:r>
            <a:r>
              <a:rPr lang="en-US" altLang="zh-CN" dirty="0"/>
              <a:t>:*(d+1)[3]:=4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5A4951-0D86-1BC8-0CCB-83E8A1A96A1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45CD9-0508-4D1E-923D-4DFDAA610D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63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B55B1-9CBC-BC81-4B7D-F8755F48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069" y="254001"/>
            <a:ext cx="10515600" cy="618944"/>
          </a:xfrm>
        </p:spPr>
        <p:txBody>
          <a:bodyPr/>
          <a:lstStyle/>
          <a:p>
            <a:r>
              <a:rPr lang="zh-CN" altLang="en-US" dirty="0"/>
              <a:t>错误处理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647FF-D112-C1B9-5A1D-7F019127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对不合法地址寻址：</a:t>
            </a:r>
            <a:r>
              <a:rPr lang="en-US" altLang="zh-CN" dirty="0"/>
              <a:t>*</a:t>
            </a:r>
            <a:r>
              <a:rPr lang="zh-CN" altLang="en-US" dirty="0"/>
              <a:t>后面不是指针</a:t>
            </a:r>
            <a:endParaRPr lang="en-US" altLang="zh-CN" dirty="0"/>
          </a:p>
          <a:p>
            <a:r>
              <a:rPr lang="zh-CN" altLang="en-US" dirty="0"/>
              <a:t>指针运算错误：减指针、负指针、不同维数</a:t>
            </a:r>
            <a:endParaRPr lang="en-US" altLang="zh-CN" dirty="0"/>
          </a:p>
          <a:p>
            <a:r>
              <a:rPr lang="zh-CN" altLang="en-US" dirty="0"/>
              <a:t>不合法取址：</a:t>
            </a:r>
            <a:r>
              <a:rPr lang="en-US" altLang="zh-CN" dirty="0"/>
              <a:t>&amp;</a:t>
            </a:r>
            <a:r>
              <a:rPr lang="zh-CN" altLang="en-US" dirty="0"/>
              <a:t>后面不是可取址的东西</a:t>
            </a:r>
            <a:endParaRPr lang="en-US" altLang="zh-CN" dirty="0"/>
          </a:p>
          <a:p>
            <a:r>
              <a:rPr lang="zh-CN" altLang="en-US" dirty="0"/>
              <a:t>错误的强制转换：赋值时指针维数不同</a:t>
            </a:r>
            <a:endParaRPr lang="en-US" altLang="zh-CN" dirty="0"/>
          </a:p>
          <a:p>
            <a:r>
              <a:rPr lang="zh-CN" altLang="en-US"/>
              <a:t>域</a:t>
            </a:r>
            <a:r>
              <a:rPr lang="zh-CN" altLang="en-US" dirty="0"/>
              <a:t>名解析符错误语法处理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B26918-1E86-0961-47E2-BB515BC9DB8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45CD9-0508-4D1E-923D-4DFDAA610D1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56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C2D90-DE2B-6933-7506-B0BF138C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88" y="0"/>
            <a:ext cx="10515600" cy="1325563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功能实现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D1E6D-7D79-C123-5698-41847A78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623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要求的功能均已实现，组员任务均匀分配</a:t>
            </a:r>
            <a:endParaRPr lang="en-US" altLang="zh-CN" b="1" dirty="0"/>
          </a:p>
          <a:p>
            <a:r>
              <a:rPr lang="zh-CN" altLang="en-US" dirty="0"/>
              <a:t> 数组类型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输出函数</a:t>
            </a:r>
            <a:r>
              <a:rPr lang="en-US" altLang="zh-CN" dirty="0"/>
              <a:t>print</a:t>
            </a:r>
          </a:p>
          <a:p>
            <a:r>
              <a:rPr lang="zh-CN" altLang="en-US" dirty="0"/>
              <a:t> 指针加数字</a:t>
            </a:r>
            <a:r>
              <a:rPr lang="en-US" altLang="zh-CN" dirty="0"/>
              <a:t>:b+3,4+c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指针减数字</a:t>
            </a:r>
            <a:r>
              <a:rPr lang="en-US" altLang="zh-CN" dirty="0"/>
              <a:t>:b-3,c-4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指针减指针</a:t>
            </a:r>
            <a:r>
              <a:rPr lang="en-US" altLang="zh-CN" dirty="0"/>
              <a:t>:b-bb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数组变指针</a:t>
            </a:r>
            <a:r>
              <a:rPr lang="en-US" altLang="zh-CN" dirty="0"/>
              <a:t>:*(*(d+1)+1):=3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指针数组</a:t>
            </a:r>
            <a:r>
              <a:rPr lang="en-US" altLang="zh-CN" dirty="0"/>
              <a:t>:e[10]:=&amp;b;**e[10]=10;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指针数组混用</a:t>
            </a:r>
            <a:r>
              <a:rPr lang="en-US" altLang="zh-CN" dirty="0"/>
              <a:t>:*(d+1)[3]:=4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域名解析符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928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C2D90-DE2B-6933-7506-B0BF138C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3" y="0"/>
            <a:ext cx="10515600" cy="1325563"/>
          </a:xfrm>
        </p:spPr>
        <p:txBody>
          <a:bodyPr/>
          <a:lstStyle/>
          <a:p>
            <a:r>
              <a:rPr lang="zh-CN" altLang="en-US" dirty="0"/>
              <a:t>二：语法图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9D8D1BA-CBAF-D1CF-C45C-395F1382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24" y="1852596"/>
            <a:ext cx="3602527" cy="336271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5F3D13A-1663-BC89-AC65-7A95B737F978}"/>
              </a:ext>
            </a:extLst>
          </p:cNvPr>
          <p:cNvSpPr txBox="1"/>
          <p:nvPr/>
        </p:nvSpPr>
        <p:spPr>
          <a:xfrm>
            <a:off x="2672268" y="1404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原本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14B326-D763-2150-1C27-0120C7A1B259}"/>
              </a:ext>
            </a:extLst>
          </p:cNvPr>
          <p:cNvSpPr txBox="1"/>
          <p:nvPr/>
        </p:nvSpPr>
        <p:spPr>
          <a:xfrm>
            <a:off x="8575333" y="1404413"/>
            <a:ext cx="646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新增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CD45272-627B-CB65-19F5-C58E12D04B8F}"/>
              </a:ext>
            </a:extLst>
          </p:cNvPr>
          <p:cNvGrpSpPr/>
          <p:nvPr/>
        </p:nvGrpSpPr>
        <p:grpSpPr>
          <a:xfrm>
            <a:off x="5083246" y="2639575"/>
            <a:ext cx="6984174" cy="1578977"/>
            <a:chOff x="5083246" y="2639575"/>
            <a:chExt cx="6984174" cy="15789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007912-7505-2AA7-F91B-604A9BD5B32E}"/>
                </a:ext>
              </a:extLst>
            </p:cNvPr>
            <p:cNvSpPr txBox="1"/>
            <p:nvPr/>
          </p:nvSpPr>
          <p:spPr>
            <a:xfrm>
              <a:off x="5083246" y="2723358"/>
              <a:ext cx="751145" cy="321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程序体</a:t>
              </a:r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D78E22-CEEA-6377-C0D1-09DC869A45B4}"/>
                </a:ext>
              </a:extLst>
            </p:cNvPr>
            <p:cNvCxnSpPr/>
            <p:nvPr/>
          </p:nvCxnSpPr>
          <p:spPr>
            <a:xfrm>
              <a:off x="5458819" y="3111959"/>
              <a:ext cx="654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EDCFA6-B0FD-D42C-26DD-E103242DD504}"/>
                </a:ext>
              </a:extLst>
            </p:cNvPr>
            <p:cNvGrpSpPr/>
            <p:nvPr/>
          </p:nvGrpSpPr>
          <p:grpSpPr>
            <a:xfrm>
              <a:off x="6100413" y="2927386"/>
              <a:ext cx="590989" cy="369146"/>
              <a:chOff x="6744006" y="4657009"/>
              <a:chExt cx="936702" cy="424713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CAA3D6D-E98F-2585-1DAF-829178B36FE5}"/>
                  </a:ext>
                </a:extLst>
              </p:cNvPr>
              <p:cNvSpPr/>
              <p:nvPr/>
            </p:nvSpPr>
            <p:spPr>
              <a:xfrm>
                <a:off x="6744006" y="4657009"/>
                <a:ext cx="936702" cy="4247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E14475-CEFF-B681-71F5-3CBCDB0A84FD}"/>
                  </a:ext>
                </a:extLst>
              </p:cNvPr>
              <p:cNvSpPr txBox="1"/>
              <p:nvPr/>
            </p:nvSpPr>
            <p:spPr>
              <a:xfrm>
                <a:off x="6871164" y="4684699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var</a:t>
                </a:r>
                <a:endParaRPr lang="en-US" dirty="0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59DD95-C980-CA35-8F7C-B9F758E505E1}"/>
                </a:ext>
              </a:extLst>
            </p:cNvPr>
            <p:cNvCxnSpPr/>
            <p:nvPr/>
          </p:nvCxnSpPr>
          <p:spPr>
            <a:xfrm>
              <a:off x="6691402" y="3111958"/>
              <a:ext cx="654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E4F364-0C71-FB7C-D939-21E9FD9E3062}"/>
                </a:ext>
              </a:extLst>
            </p:cNvPr>
            <p:cNvGrpSpPr/>
            <p:nvPr/>
          </p:nvGrpSpPr>
          <p:grpSpPr>
            <a:xfrm>
              <a:off x="7332996" y="2927386"/>
              <a:ext cx="937205" cy="369146"/>
              <a:chOff x="6744006" y="4657009"/>
              <a:chExt cx="1076799" cy="424713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A0F5989-7641-C363-0DAA-E0317DBA2C62}"/>
                  </a:ext>
                </a:extLst>
              </p:cNvPr>
              <p:cNvSpPr/>
              <p:nvPr/>
            </p:nvSpPr>
            <p:spPr>
              <a:xfrm>
                <a:off x="6744006" y="4657009"/>
                <a:ext cx="936702" cy="4247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B437C1-A02D-3545-3FD8-B35BFCD820A0}"/>
                  </a:ext>
                </a:extLst>
              </p:cNvPr>
              <p:cNvSpPr txBox="1"/>
              <p:nvPr/>
            </p:nvSpPr>
            <p:spPr>
              <a:xfrm>
                <a:off x="6891344" y="4684699"/>
                <a:ext cx="929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ident</a:t>
                </a:r>
                <a:endParaRPr lang="en-US" dirty="0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D462FD-5CCE-48B1-1EF4-4CA2D0D6C12D}"/>
                </a:ext>
              </a:extLst>
            </p:cNvPr>
            <p:cNvCxnSpPr/>
            <p:nvPr/>
          </p:nvCxnSpPr>
          <p:spPr>
            <a:xfrm>
              <a:off x="8148266" y="3111958"/>
              <a:ext cx="654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5E6591-6AB0-7959-AAAA-D2D9D7480F91}"/>
                </a:ext>
              </a:extLst>
            </p:cNvPr>
            <p:cNvCxnSpPr>
              <a:cxnSpLocks/>
            </p:cNvCxnSpPr>
            <p:nvPr/>
          </p:nvCxnSpPr>
          <p:spPr>
            <a:xfrm>
              <a:off x="9328083" y="2845076"/>
              <a:ext cx="2747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0FAC65-9499-CE4E-27D7-C83D299E2449}"/>
                </a:ext>
              </a:extLst>
            </p:cNvPr>
            <p:cNvCxnSpPr>
              <a:cxnSpLocks/>
            </p:cNvCxnSpPr>
            <p:nvPr/>
          </p:nvCxnSpPr>
          <p:spPr>
            <a:xfrm>
              <a:off x="9226581" y="3111958"/>
              <a:ext cx="1015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8776753-F1AC-4252-C7A3-AE608A928F57}"/>
                </a:ext>
              </a:extLst>
            </p:cNvPr>
            <p:cNvCxnSpPr>
              <a:cxnSpLocks/>
            </p:cNvCxnSpPr>
            <p:nvPr/>
          </p:nvCxnSpPr>
          <p:spPr>
            <a:xfrm>
              <a:off x="9328083" y="2838615"/>
              <a:ext cx="0" cy="6138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63F108B-D6CA-ACEA-3745-FB3988AEB253}"/>
                </a:ext>
              </a:extLst>
            </p:cNvPr>
            <p:cNvCxnSpPr>
              <a:cxnSpLocks/>
            </p:cNvCxnSpPr>
            <p:nvPr/>
          </p:nvCxnSpPr>
          <p:spPr>
            <a:xfrm>
              <a:off x="9321717" y="3449228"/>
              <a:ext cx="281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DC260BF-EDF0-24A0-B003-836EC8501170}"/>
                </a:ext>
              </a:extLst>
            </p:cNvPr>
            <p:cNvGrpSpPr/>
            <p:nvPr/>
          </p:nvGrpSpPr>
          <p:grpSpPr>
            <a:xfrm>
              <a:off x="9609160" y="2639575"/>
              <a:ext cx="1084168" cy="379286"/>
              <a:chOff x="6332480" y="4657158"/>
              <a:chExt cx="1245651" cy="436379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7829019E-8F06-ABCD-8E1D-785DFCC1E5A0}"/>
                  </a:ext>
                </a:extLst>
              </p:cNvPr>
              <p:cNvSpPr/>
              <p:nvPr/>
            </p:nvSpPr>
            <p:spPr>
              <a:xfrm>
                <a:off x="6332480" y="4668824"/>
                <a:ext cx="1245651" cy="4247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4A44E9-F980-10A8-E920-C77CC765EC97}"/>
                  </a:ext>
                </a:extLst>
              </p:cNvPr>
              <p:cNvSpPr txBox="1"/>
              <p:nvPr/>
            </p:nvSpPr>
            <p:spPr>
              <a:xfrm>
                <a:off x="6536046" y="4657158"/>
                <a:ext cx="724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const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51F16AA-8E9F-8A0B-E51F-6DD82725D004}"/>
                </a:ext>
              </a:extLst>
            </p:cNvPr>
            <p:cNvGrpSpPr/>
            <p:nvPr/>
          </p:nvGrpSpPr>
          <p:grpSpPr>
            <a:xfrm>
              <a:off x="9595249" y="3241725"/>
              <a:ext cx="1238106" cy="376763"/>
              <a:chOff x="6316493" y="4648247"/>
              <a:chExt cx="1422517" cy="433476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EEFDE9F-546B-F742-B751-C3654C80B188}"/>
                  </a:ext>
                </a:extLst>
              </p:cNvPr>
              <p:cNvSpPr/>
              <p:nvPr/>
            </p:nvSpPr>
            <p:spPr>
              <a:xfrm>
                <a:off x="6316493" y="4657009"/>
                <a:ext cx="1261631" cy="42471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75ABEE9-121F-C227-2606-2AC4758091D5}"/>
                  </a:ext>
                </a:extLst>
              </p:cNvPr>
              <p:cNvSpPr txBox="1"/>
              <p:nvPr/>
            </p:nvSpPr>
            <p:spPr>
              <a:xfrm>
                <a:off x="6374795" y="4648247"/>
                <a:ext cx="1364215" cy="424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number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2E8339-54A5-AAD0-089E-C92BE524BA34}"/>
                </a:ext>
              </a:extLst>
            </p:cNvPr>
            <p:cNvCxnSpPr>
              <a:cxnSpLocks/>
            </p:cNvCxnSpPr>
            <p:nvPr/>
          </p:nvCxnSpPr>
          <p:spPr>
            <a:xfrm>
              <a:off x="10884108" y="2825397"/>
              <a:ext cx="0" cy="6138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AD6290-B4A9-688C-7748-CE7A4B96ED90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10693328" y="2830289"/>
              <a:ext cx="190780" cy="39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6EA70A-BA54-3065-FC52-7A4CFEBFF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3326" y="3431134"/>
              <a:ext cx="190782" cy="27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BE36F05-55C2-AC48-4E71-4827FD2C9F5E}"/>
                </a:ext>
              </a:extLst>
            </p:cNvPr>
            <p:cNvCxnSpPr/>
            <p:nvPr/>
          </p:nvCxnSpPr>
          <p:spPr>
            <a:xfrm>
              <a:off x="10884108" y="3132109"/>
              <a:ext cx="654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8CAF941-9442-99A9-B6A8-DF429E7DCEBD}"/>
                </a:ext>
              </a:extLst>
            </p:cNvPr>
            <p:cNvCxnSpPr>
              <a:cxnSpLocks/>
            </p:cNvCxnSpPr>
            <p:nvPr/>
          </p:nvCxnSpPr>
          <p:spPr>
            <a:xfrm>
              <a:off x="11962423" y="3130145"/>
              <a:ext cx="1015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787904B-3E49-0794-DCB3-542C909FE6FD}"/>
                </a:ext>
              </a:extLst>
            </p:cNvPr>
            <p:cNvCxnSpPr>
              <a:cxnSpLocks/>
            </p:cNvCxnSpPr>
            <p:nvPr/>
          </p:nvCxnSpPr>
          <p:spPr>
            <a:xfrm>
              <a:off x="12063924" y="3125544"/>
              <a:ext cx="0" cy="748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4AED482-D988-DB36-3FC6-9A44DED11E28}"/>
                </a:ext>
              </a:extLst>
            </p:cNvPr>
            <p:cNvCxnSpPr>
              <a:cxnSpLocks/>
            </p:cNvCxnSpPr>
            <p:nvPr/>
          </p:nvCxnSpPr>
          <p:spPr>
            <a:xfrm>
              <a:off x="8578999" y="3877938"/>
              <a:ext cx="34884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2ABC0F6-2069-4350-4262-AC1B94B96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1466" y="3111958"/>
              <a:ext cx="2" cy="769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FFB2D36-43C4-B0D1-C6ED-73D3D1A14C6F}"/>
                </a:ext>
              </a:extLst>
            </p:cNvPr>
            <p:cNvGrpSpPr/>
            <p:nvPr/>
          </p:nvGrpSpPr>
          <p:grpSpPr>
            <a:xfrm>
              <a:off x="8797383" y="2898674"/>
              <a:ext cx="418785" cy="412049"/>
              <a:chOff x="6484372" y="4596495"/>
              <a:chExt cx="489044" cy="47407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00D71C-DD39-0B0A-F60C-8940BB19EFD3}"/>
                  </a:ext>
                </a:extLst>
              </p:cNvPr>
              <p:cNvSpPr txBox="1"/>
              <p:nvPr/>
            </p:nvSpPr>
            <p:spPr>
              <a:xfrm>
                <a:off x="6620377" y="4631707"/>
                <a:ext cx="131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78A0625-469E-EACA-DA02-A1C7A454213D}"/>
                  </a:ext>
                </a:extLst>
              </p:cNvPr>
              <p:cNvSpPr/>
              <p:nvPr/>
            </p:nvSpPr>
            <p:spPr>
              <a:xfrm>
                <a:off x="6484372" y="4596495"/>
                <a:ext cx="489044" cy="4740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6CD0AAD-5999-C62C-A56A-EE74A5BEF6D9}"/>
                </a:ext>
              </a:extLst>
            </p:cNvPr>
            <p:cNvGrpSpPr/>
            <p:nvPr/>
          </p:nvGrpSpPr>
          <p:grpSpPr>
            <a:xfrm>
              <a:off x="11546304" y="2926085"/>
              <a:ext cx="418785" cy="412049"/>
              <a:chOff x="6484372" y="4596495"/>
              <a:chExt cx="489044" cy="47407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B31187C-96FD-4208-E766-FFF2338CC098}"/>
                  </a:ext>
                </a:extLst>
              </p:cNvPr>
              <p:cNvSpPr txBox="1"/>
              <p:nvPr/>
            </p:nvSpPr>
            <p:spPr>
              <a:xfrm>
                <a:off x="6620377" y="4631707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]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E4D4B5E-0037-EA5F-7FA0-55A1A2743158}"/>
                  </a:ext>
                </a:extLst>
              </p:cNvPr>
              <p:cNvSpPr/>
              <p:nvPr/>
            </p:nvSpPr>
            <p:spPr>
              <a:xfrm>
                <a:off x="6484372" y="4596495"/>
                <a:ext cx="489044" cy="4740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65B49A0-B26E-302F-72FF-645D10936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4945" y="3879522"/>
              <a:ext cx="654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7B8F6DB-E411-F018-F772-663960CBAB60}"/>
                </a:ext>
              </a:extLst>
            </p:cNvPr>
            <p:cNvGrpSpPr/>
            <p:nvPr/>
          </p:nvGrpSpPr>
          <p:grpSpPr>
            <a:xfrm>
              <a:off x="7502664" y="3674976"/>
              <a:ext cx="418785" cy="412049"/>
              <a:chOff x="6484372" y="4596495"/>
              <a:chExt cx="489044" cy="47407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F9745E6-AFE8-4F2B-FCC7-A192FCFEFE66}"/>
                  </a:ext>
                </a:extLst>
              </p:cNvPr>
              <p:cNvSpPr txBox="1"/>
              <p:nvPr/>
            </p:nvSpPr>
            <p:spPr>
              <a:xfrm>
                <a:off x="6619961" y="4596495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,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4D990C4-7793-0C53-21F1-8E98371AEF85}"/>
                  </a:ext>
                </a:extLst>
              </p:cNvPr>
              <p:cNvSpPr/>
              <p:nvPr/>
            </p:nvSpPr>
            <p:spPr>
              <a:xfrm>
                <a:off x="6484372" y="4596495"/>
                <a:ext cx="489044" cy="4740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517F766-2D59-120A-F338-634F7554C7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5486" y="3879522"/>
              <a:ext cx="937178" cy="47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0699715-69E5-EAD0-24AA-64A4B4821A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254" y="3104699"/>
              <a:ext cx="2" cy="769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80BF8E-48DB-9D27-46A1-BC6808F22869}"/>
                </a:ext>
              </a:extLst>
            </p:cNvPr>
            <p:cNvGrpSpPr/>
            <p:nvPr/>
          </p:nvGrpSpPr>
          <p:grpSpPr>
            <a:xfrm>
              <a:off x="6143206" y="3674976"/>
              <a:ext cx="418785" cy="412049"/>
              <a:chOff x="6484372" y="4596495"/>
              <a:chExt cx="489044" cy="474074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A7F18F7-7C23-6030-7C11-45BDA3BC73FF}"/>
                  </a:ext>
                </a:extLst>
              </p:cNvPr>
              <p:cNvSpPr txBox="1"/>
              <p:nvPr/>
            </p:nvSpPr>
            <p:spPr>
              <a:xfrm>
                <a:off x="6601519" y="4640514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;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F0648AE-3D79-C5BD-B1A9-95657B009FFA}"/>
                  </a:ext>
                </a:extLst>
              </p:cNvPr>
              <p:cNvSpPr/>
              <p:nvPr/>
            </p:nvSpPr>
            <p:spPr>
              <a:xfrm>
                <a:off x="6484372" y="4596495"/>
                <a:ext cx="489044" cy="4740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D3260F5-A045-C304-C7BE-F01E96DCE6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128" y="3878472"/>
              <a:ext cx="4245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CFDE643-EF5A-CD93-98A8-D57836A11229}"/>
                </a:ext>
              </a:extLst>
            </p:cNvPr>
            <p:cNvCxnSpPr>
              <a:cxnSpLocks/>
            </p:cNvCxnSpPr>
            <p:nvPr/>
          </p:nvCxnSpPr>
          <p:spPr>
            <a:xfrm>
              <a:off x="5717300" y="3111958"/>
              <a:ext cx="0" cy="11065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78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C2D90-DE2B-6933-7506-B0BF138C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3" y="0"/>
            <a:ext cx="10515600" cy="1325563"/>
          </a:xfrm>
        </p:spPr>
        <p:txBody>
          <a:bodyPr/>
          <a:lstStyle/>
          <a:p>
            <a:r>
              <a:rPr lang="zh-CN" altLang="en-US" dirty="0"/>
              <a:t>二：语法图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F3D13A-1663-BC89-AC65-7A95B737F978}"/>
              </a:ext>
            </a:extLst>
          </p:cNvPr>
          <p:cNvSpPr txBox="1"/>
          <p:nvPr/>
        </p:nvSpPr>
        <p:spPr>
          <a:xfrm>
            <a:off x="2672268" y="1404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原本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14B326-D763-2150-1C27-0120C7A1B259}"/>
              </a:ext>
            </a:extLst>
          </p:cNvPr>
          <p:cNvSpPr txBox="1"/>
          <p:nvPr/>
        </p:nvSpPr>
        <p:spPr>
          <a:xfrm>
            <a:off x="7888967" y="1867711"/>
            <a:ext cx="1898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新增语句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32114AF-A347-5620-77B8-636DC37C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82" y="2052377"/>
            <a:ext cx="5052901" cy="3219588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3C3C8CE9-3AF7-6702-64F7-3D473262268D}"/>
              </a:ext>
            </a:extLst>
          </p:cNvPr>
          <p:cNvGrpSpPr/>
          <p:nvPr/>
        </p:nvGrpSpPr>
        <p:grpSpPr>
          <a:xfrm>
            <a:off x="8386602" y="5679225"/>
            <a:ext cx="1400862" cy="371681"/>
            <a:chOff x="6744006" y="4657009"/>
            <a:chExt cx="1609516" cy="427630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5DD1A9C-EFE5-C1C8-93CF-754A7BACB50B}"/>
                </a:ext>
              </a:extLst>
            </p:cNvPr>
            <p:cNvSpPr/>
            <p:nvPr/>
          </p:nvSpPr>
          <p:spPr>
            <a:xfrm>
              <a:off x="6744006" y="4657009"/>
              <a:ext cx="1580519" cy="4247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00AB550-954F-8841-4429-DFE08D79E5A5}"/>
                </a:ext>
              </a:extLst>
            </p:cNvPr>
            <p:cNvSpPr txBox="1"/>
            <p:nvPr/>
          </p:nvSpPr>
          <p:spPr>
            <a:xfrm>
              <a:off x="6830014" y="4659712"/>
              <a:ext cx="1523508" cy="424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array index</a:t>
              </a:r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FF25FDC-7FCE-811D-3F1D-6A7DC3A1E62D}"/>
              </a:ext>
            </a:extLst>
          </p:cNvPr>
          <p:cNvGrpSpPr/>
          <p:nvPr/>
        </p:nvGrpSpPr>
        <p:grpSpPr>
          <a:xfrm>
            <a:off x="5499653" y="2846841"/>
            <a:ext cx="6698929" cy="1769837"/>
            <a:chOff x="5499653" y="2846841"/>
            <a:chExt cx="6698929" cy="176983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8A035BC-377A-2A92-EB95-5E0AC39CE2AC}"/>
                </a:ext>
              </a:extLst>
            </p:cNvPr>
            <p:cNvGrpSpPr/>
            <p:nvPr/>
          </p:nvGrpSpPr>
          <p:grpSpPr>
            <a:xfrm>
              <a:off x="5499653" y="2846841"/>
              <a:ext cx="6418102" cy="582159"/>
              <a:chOff x="5147990" y="4517475"/>
              <a:chExt cx="6418102" cy="58215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2586BEB-43E1-FBE0-03FC-AE72CB94CF78}"/>
                  </a:ext>
                </a:extLst>
              </p:cNvPr>
              <p:cNvSpPr txBox="1"/>
              <p:nvPr/>
            </p:nvSpPr>
            <p:spPr>
              <a:xfrm>
                <a:off x="5147990" y="4517475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语句</a:t>
                </a:r>
                <a:endParaRPr lang="en-US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E4AD9A2-1F91-0916-8B95-C64EFF7F9357}"/>
                  </a:ext>
                </a:extLst>
              </p:cNvPr>
              <p:cNvCxnSpPr/>
              <p:nvPr/>
            </p:nvCxnSpPr>
            <p:spPr>
              <a:xfrm>
                <a:off x="5499653" y="4921709"/>
                <a:ext cx="654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7DE1F77-4BCE-0184-7D57-C3822061F025}"/>
                  </a:ext>
                </a:extLst>
              </p:cNvPr>
              <p:cNvGrpSpPr/>
              <p:nvPr/>
            </p:nvGrpSpPr>
            <p:grpSpPr>
              <a:xfrm>
                <a:off x="6162129" y="4719924"/>
                <a:ext cx="929992" cy="379710"/>
                <a:chOff x="6744006" y="4644855"/>
                <a:chExt cx="1128610" cy="436867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A6709F76-494E-E968-8CB3-C9AF4D9CEF0A}"/>
                    </a:ext>
                  </a:extLst>
                </p:cNvPr>
                <p:cNvSpPr/>
                <p:nvPr/>
              </p:nvSpPr>
              <p:spPr>
                <a:xfrm>
                  <a:off x="6744006" y="4657009"/>
                  <a:ext cx="936702" cy="42471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A0BBAF1-267C-E7E7-F451-6F3FF5DDC808}"/>
                    </a:ext>
                  </a:extLst>
                </p:cNvPr>
                <p:cNvSpPr txBox="1"/>
                <p:nvPr/>
              </p:nvSpPr>
              <p:spPr>
                <a:xfrm>
                  <a:off x="6787221" y="4644855"/>
                  <a:ext cx="1085395" cy="4249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ident</a:t>
                  </a:r>
                  <a:endParaRPr lang="en-US" dirty="0"/>
                </a:p>
              </p:txBody>
            </p:sp>
          </p:grp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C0F91AC-4241-4B76-612E-41960CA7D87D}"/>
                  </a:ext>
                </a:extLst>
              </p:cNvPr>
              <p:cNvCxnSpPr/>
              <p:nvPr/>
            </p:nvCxnSpPr>
            <p:spPr>
              <a:xfrm>
                <a:off x="6933986" y="4904590"/>
                <a:ext cx="654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0D2F131-7F66-CE45-F983-DFEF8FA3DC3E}"/>
                  </a:ext>
                </a:extLst>
              </p:cNvPr>
              <p:cNvGrpSpPr/>
              <p:nvPr/>
            </p:nvGrpSpPr>
            <p:grpSpPr>
              <a:xfrm>
                <a:off x="7595375" y="4702234"/>
                <a:ext cx="1400862" cy="371681"/>
                <a:chOff x="6744006" y="4657009"/>
                <a:chExt cx="1609516" cy="427630"/>
              </a:xfrm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7A68E3C4-9AF9-46A4-559E-4D672C9D5C35}"/>
                    </a:ext>
                  </a:extLst>
                </p:cNvPr>
                <p:cNvSpPr/>
                <p:nvPr/>
              </p:nvSpPr>
              <p:spPr>
                <a:xfrm>
                  <a:off x="6744006" y="4657009"/>
                  <a:ext cx="1580519" cy="42471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244E6F5-AC2D-53E6-998C-E5B810D24699}"/>
                    </a:ext>
                  </a:extLst>
                </p:cNvPr>
                <p:cNvSpPr txBox="1"/>
                <p:nvPr/>
              </p:nvSpPr>
              <p:spPr>
                <a:xfrm>
                  <a:off x="6830014" y="4659712"/>
                  <a:ext cx="1523508" cy="4249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array index</a:t>
                  </a:r>
                  <a:endParaRPr lang="en-US" dirty="0"/>
                </a:p>
              </p:txBody>
            </p:sp>
          </p:grp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02BF4B9-8F83-4B99-C17D-E9F77D34510C}"/>
                  </a:ext>
                </a:extLst>
              </p:cNvPr>
              <p:cNvCxnSpPr/>
              <p:nvPr/>
            </p:nvCxnSpPr>
            <p:spPr>
              <a:xfrm>
                <a:off x="8970999" y="4896224"/>
                <a:ext cx="654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C4EA657E-11BC-F486-56EC-A6AD34C1742E}"/>
                  </a:ext>
                </a:extLst>
              </p:cNvPr>
              <p:cNvGrpSpPr/>
              <p:nvPr/>
            </p:nvGrpSpPr>
            <p:grpSpPr>
              <a:xfrm>
                <a:off x="9625325" y="4674320"/>
                <a:ext cx="418785" cy="412049"/>
                <a:chOff x="6484372" y="4596495"/>
                <a:chExt cx="489044" cy="474074"/>
              </a:xfrm>
            </p:grpSpPr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DB5929C-EE7C-9EEC-6427-0F4B626A92B7}"/>
                    </a:ext>
                  </a:extLst>
                </p:cNvPr>
                <p:cNvSpPr txBox="1"/>
                <p:nvPr/>
              </p:nvSpPr>
              <p:spPr>
                <a:xfrm>
                  <a:off x="6508706" y="4632920"/>
                  <a:ext cx="447767" cy="4249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:=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1E8CD7BD-F288-40E8-41D4-431330031E33}"/>
                    </a:ext>
                  </a:extLst>
                </p:cNvPr>
                <p:cNvSpPr/>
                <p:nvPr/>
              </p:nvSpPr>
              <p:spPr>
                <a:xfrm>
                  <a:off x="6484372" y="4596495"/>
                  <a:ext cx="489044" cy="4740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2587E194-A403-243D-406D-D879B6A971EE}"/>
                  </a:ext>
                </a:extLst>
              </p:cNvPr>
              <p:cNvCxnSpPr/>
              <p:nvPr/>
            </p:nvCxnSpPr>
            <p:spPr>
              <a:xfrm>
                <a:off x="10044110" y="4880344"/>
                <a:ext cx="6543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9E2CF1A-41AD-42AA-2104-2A392E993A4D}"/>
                  </a:ext>
                </a:extLst>
              </p:cNvPr>
              <p:cNvGrpSpPr/>
              <p:nvPr/>
            </p:nvGrpSpPr>
            <p:grpSpPr>
              <a:xfrm>
                <a:off x="10688929" y="4702234"/>
                <a:ext cx="877163" cy="378658"/>
                <a:chOff x="6733085" y="4664447"/>
                <a:chExt cx="1007814" cy="435657"/>
              </a:xfrm>
            </p:grpSpPr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34138FD5-09E1-8315-C98A-C619A12D0B1E}"/>
                    </a:ext>
                  </a:extLst>
                </p:cNvPr>
                <p:cNvSpPr/>
                <p:nvPr/>
              </p:nvSpPr>
              <p:spPr>
                <a:xfrm>
                  <a:off x="6733085" y="4664447"/>
                  <a:ext cx="936702" cy="42471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062EF1B-CEDF-BF1A-BABF-B71B6CEA0815}"/>
                    </a:ext>
                  </a:extLst>
                </p:cNvPr>
                <p:cNvSpPr txBox="1"/>
                <p:nvPr/>
              </p:nvSpPr>
              <p:spPr>
                <a:xfrm>
                  <a:off x="6733085" y="4675177"/>
                  <a:ext cx="1007814" cy="4249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表达式</a:t>
                  </a:r>
                  <a:endParaRPr lang="en-US" dirty="0"/>
                </a:p>
              </p:txBody>
            </p:sp>
          </p:grp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A250165-180E-45F6-6BDE-7AEEA8140E37}"/>
                </a:ext>
              </a:extLst>
            </p:cNvPr>
            <p:cNvCxnSpPr>
              <a:cxnSpLocks/>
            </p:cNvCxnSpPr>
            <p:nvPr/>
          </p:nvCxnSpPr>
          <p:spPr>
            <a:xfrm>
              <a:off x="6150793" y="3783181"/>
              <a:ext cx="375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EB3EE32-268B-71C7-1B40-6DF81C28A53F}"/>
                </a:ext>
              </a:extLst>
            </p:cNvPr>
            <p:cNvGrpSpPr/>
            <p:nvPr/>
          </p:nvGrpSpPr>
          <p:grpSpPr>
            <a:xfrm>
              <a:off x="6534460" y="3581396"/>
              <a:ext cx="771857" cy="379710"/>
              <a:chOff x="6744006" y="4644855"/>
              <a:chExt cx="936702" cy="436867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63530D78-DA86-B302-D651-2A051F9A3429}"/>
                  </a:ext>
                </a:extLst>
              </p:cNvPr>
              <p:cNvSpPr/>
              <p:nvPr/>
            </p:nvSpPr>
            <p:spPr>
              <a:xfrm>
                <a:off x="6744006" y="4657009"/>
                <a:ext cx="936702" cy="4247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F008B4B-76EA-98A8-447C-C9EBD553C670}"/>
                  </a:ext>
                </a:extLst>
              </p:cNvPr>
              <p:cNvSpPr txBox="1"/>
              <p:nvPr/>
            </p:nvSpPr>
            <p:spPr>
              <a:xfrm>
                <a:off x="6787221" y="4644855"/>
                <a:ext cx="768805" cy="424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print</a:t>
                </a:r>
                <a:endParaRPr lang="en-US" dirty="0"/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F1837F1-4613-281A-065A-644FB1E803FE}"/>
                </a:ext>
              </a:extLst>
            </p:cNvPr>
            <p:cNvCxnSpPr/>
            <p:nvPr/>
          </p:nvCxnSpPr>
          <p:spPr>
            <a:xfrm>
              <a:off x="7306316" y="3766062"/>
              <a:ext cx="654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2DD1358-415B-871F-32E4-ED4E68D30B30}"/>
                </a:ext>
              </a:extLst>
            </p:cNvPr>
            <p:cNvGrpSpPr/>
            <p:nvPr/>
          </p:nvGrpSpPr>
          <p:grpSpPr>
            <a:xfrm>
              <a:off x="11158185" y="3528463"/>
              <a:ext cx="418785" cy="412049"/>
              <a:chOff x="6484372" y="4596495"/>
              <a:chExt cx="489044" cy="47407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D0601CD-56AD-60B8-BF8D-8740D1B3560D}"/>
                  </a:ext>
                </a:extLst>
              </p:cNvPr>
              <p:cNvSpPr txBox="1"/>
              <p:nvPr/>
            </p:nvSpPr>
            <p:spPr>
              <a:xfrm>
                <a:off x="6508706" y="4632920"/>
                <a:ext cx="305500" cy="424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)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4689868-D0A0-3468-EFD5-52CF599985A8}"/>
                  </a:ext>
                </a:extLst>
              </p:cNvPr>
              <p:cNvSpPr/>
              <p:nvPr/>
            </p:nvSpPr>
            <p:spPr>
              <a:xfrm>
                <a:off x="6484372" y="4596495"/>
                <a:ext cx="489044" cy="4740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889F85A-F271-DBCD-836D-2D8BB4F3373A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>
              <a:off x="10040502" y="3734487"/>
              <a:ext cx="11176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45BD43D-A1D8-21A5-21DB-B8D4054CC40A}"/>
                </a:ext>
              </a:extLst>
            </p:cNvPr>
            <p:cNvGrpSpPr/>
            <p:nvPr/>
          </p:nvGrpSpPr>
          <p:grpSpPr>
            <a:xfrm>
              <a:off x="8800992" y="4236288"/>
              <a:ext cx="877163" cy="378658"/>
              <a:chOff x="6733085" y="4664447"/>
              <a:chExt cx="1007814" cy="435657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D2D82CC3-EF81-3AB8-24E7-F2E8F26032C2}"/>
                  </a:ext>
                </a:extLst>
              </p:cNvPr>
              <p:cNvSpPr/>
              <p:nvPr/>
            </p:nvSpPr>
            <p:spPr>
              <a:xfrm>
                <a:off x="6733085" y="4664447"/>
                <a:ext cx="936702" cy="4247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C6320B-FF5B-A904-F54F-A633FA5F9215}"/>
                  </a:ext>
                </a:extLst>
              </p:cNvPr>
              <p:cNvSpPr txBox="1"/>
              <p:nvPr/>
            </p:nvSpPr>
            <p:spPr>
              <a:xfrm>
                <a:off x="6733085" y="4675177"/>
                <a:ext cx="1007814" cy="424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表达式</a:t>
                </a:r>
                <a:endParaRPr lang="en-US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ABE2261-1B7C-449C-7765-C02FCDF49C41}"/>
                </a:ext>
              </a:extLst>
            </p:cNvPr>
            <p:cNvGrpSpPr/>
            <p:nvPr/>
          </p:nvGrpSpPr>
          <p:grpSpPr>
            <a:xfrm>
              <a:off x="7939975" y="3542254"/>
              <a:ext cx="418785" cy="412049"/>
              <a:chOff x="6484372" y="4596495"/>
              <a:chExt cx="489044" cy="474074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ED0294C-3262-50A3-98CE-CEB7BAD0B98A}"/>
                  </a:ext>
                </a:extLst>
              </p:cNvPr>
              <p:cNvSpPr txBox="1"/>
              <p:nvPr/>
            </p:nvSpPr>
            <p:spPr>
              <a:xfrm>
                <a:off x="6508706" y="4632920"/>
                <a:ext cx="305500" cy="424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276882C-3984-7758-DFE2-A9799F5F7911}"/>
                  </a:ext>
                </a:extLst>
              </p:cNvPr>
              <p:cNvSpPr/>
              <p:nvPr/>
            </p:nvSpPr>
            <p:spPr>
              <a:xfrm>
                <a:off x="6484372" y="4596495"/>
                <a:ext cx="489044" cy="4740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0D0377F-8E32-587C-3DA2-6A288EEA1F63}"/>
                </a:ext>
              </a:extLst>
            </p:cNvPr>
            <p:cNvGrpSpPr/>
            <p:nvPr/>
          </p:nvGrpSpPr>
          <p:grpSpPr>
            <a:xfrm>
              <a:off x="9243699" y="3558207"/>
              <a:ext cx="877163" cy="378658"/>
              <a:chOff x="6733085" y="4664447"/>
              <a:chExt cx="1007814" cy="435657"/>
            </a:xfrm>
          </p:grpSpPr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A28BAB88-692B-1D17-07A1-C4F6E45864FD}"/>
                  </a:ext>
                </a:extLst>
              </p:cNvPr>
              <p:cNvSpPr/>
              <p:nvPr/>
            </p:nvSpPr>
            <p:spPr>
              <a:xfrm>
                <a:off x="6733085" y="4664447"/>
                <a:ext cx="936702" cy="4247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4B84F70-18F5-7E0F-338B-16D4F00A6D59}"/>
                  </a:ext>
                </a:extLst>
              </p:cNvPr>
              <p:cNvSpPr txBox="1"/>
              <p:nvPr/>
            </p:nvSpPr>
            <p:spPr>
              <a:xfrm>
                <a:off x="6733085" y="4675177"/>
                <a:ext cx="1007814" cy="424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表达式</a:t>
                </a:r>
                <a:endParaRPr lang="en-US" dirty="0"/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1CF48F-B2E7-2955-58DC-D1223B40ED84}"/>
                </a:ext>
              </a:extLst>
            </p:cNvPr>
            <p:cNvCxnSpPr>
              <a:cxnSpLocks/>
              <a:stCxn id="94" idx="6"/>
              <a:endCxn id="97" idx="1"/>
            </p:cNvCxnSpPr>
            <p:nvPr/>
          </p:nvCxnSpPr>
          <p:spPr>
            <a:xfrm>
              <a:off x="8358760" y="3748279"/>
              <a:ext cx="884939" cy="39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85C6F7E-190A-276B-F18A-F1AD60A6824D}"/>
                </a:ext>
              </a:extLst>
            </p:cNvPr>
            <p:cNvCxnSpPr/>
            <p:nvPr/>
          </p:nvCxnSpPr>
          <p:spPr>
            <a:xfrm>
              <a:off x="10825566" y="3734487"/>
              <a:ext cx="0" cy="6825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2142138-24B7-FF35-DAB8-A13450AF6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95773" y="4417017"/>
              <a:ext cx="4297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DE0F99A-B5B4-D9F7-0B91-041E8778D161}"/>
                </a:ext>
              </a:extLst>
            </p:cNvPr>
            <p:cNvGrpSpPr/>
            <p:nvPr/>
          </p:nvGrpSpPr>
          <p:grpSpPr>
            <a:xfrm>
              <a:off x="9997826" y="4204629"/>
              <a:ext cx="418785" cy="412049"/>
              <a:chOff x="6484372" y="4596495"/>
              <a:chExt cx="489044" cy="47407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F1FE2DA-EB6A-E547-D0FC-2E5AB24BB620}"/>
                  </a:ext>
                </a:extLst>
              </p:cNvPr>
              <p:cNvSpPr txBox="1"/>
              <p:nvPr/>
            </p:nvSpPr>
            <p:spPr>
              <a:xfrm>
                <a:off x="6508706" y="4632920"/>
                <a:ext cx="290524" cy="424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,</a:t>
                </a: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1FD2F6A-10F1-123A-8B61-F660A4D36F05}"/>
                  </a:ext>
                </a:extLst>
              </p:cNvPr>
              <p:cNvSpPr/>
              <p:nvPr/>
            </p:nvSpPr>
            <p:spPr>
              <a:xfrm>
                <a:off x="6484372" y="4596495"/>
                <a:ext cx="489044" cy="4740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B1AF8B0-D2B2-82DB-947D-5CE767C87C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3103" y="4425367"/>
              <a:ext cx="393192" cy="70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8E5C41F-1ADB-57AC-ECF7-A9434C14C6C9}"/>
                </a:ext>
              </a:extLst>
            </p:cNvPr>
            <p:cNvCxnSpPr>
              <a:cxnSpLocks/>
              <a:stCxn id="85" idx="1"/>
            </p:cNvCxnSpPr>
            <p:nvPr/>
          </p:nvCxnSpPr>
          <p:spPr>
            <a:xfrm flipH="1">
              <a:off x="8518319" y="4430280"/>
              <a:ext cx="2826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E3EE499-7B97-A39A-9264-DD850F8E8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5" y="3750830"/>
              <a:ext cx="1" cy="692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790C0058-6A18-70B4-608F-5850B3C21036}"/>
                </a:ext>
              </a:extLst>
            </p:cNvPr>
            <p:cNvCxnSpPr>
              <a:cxnSpLocks/>
            </p:cNvCxnSpPr>
            <p:nvPr/>
          </p:nvCxnSpPr>
          <p:spPr>
            <a:xfrm>
              <a:off x="11862238" y="3219630"/>
              <a:ext cx="33634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FA55F96-CB98-8275-1A51-949CB5C283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81411" y="3734486"/>
              <a:ext cx="3687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F9C86F6-A1C6-8A27-43E2-9C983DB5F971}"/>
                </a:ext>
              </a:extLst>
            </p:cNvPr>
            <p:cNvCxnSpPr>
              <a:cxnSpLocks/>
            </p:cNvCxnSpPr>
            <p:nvPr/>
          </p:nvCxnSpPr>
          <p:spPr>
            <a:xfrm>
              <a:off x="11959730" y="3216173"/>
              <a:ext cx="0" cy="5183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459584A-7F64-DC47-9463-D654B9F9D3A6}"/>
                </a:ext>
              </a:extLst>
            </p:cNvPr>
            <p:cNvCxnSpPr>
              <a:cxnSpLocks/>
            </p:cNvCxnSpPr>
            <p:nvPr/>
          </p:nvCxnSpPr>
          <p:spPr>
            <a:xfrm>
              <a:off x="6150793" y="3241226"/>
              <a:ext cx="0" cy="5419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315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C2D90-DE2B-6933-7506-B0BF138C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3" y="0"/>
            <a:ext cx="10515600" cy="1325563"/>
          </a:xfrm>
        </p:spPr>
        <p:txBody>
          <a:bodyPr/>
          <a:lstStyle/>
          <a:p>
            <a:r>
              <a:rPr lang="zh-CN" altLang="en-US" dirty="0"/>
              <a:t>二：语法图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F3D13A-1663-BC89-AC65-7A95B737F978}"/>
              </a:ext>
            </a:extLst>
          </p:cNvPr>
          <p:cNvSpPr txBox="1"/>
          <p:nvPr/>
        </p:nvSpPr>
        <p:spPr>
          <a:xfrm>
            <a:off x="2672268" y="1404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原本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14B326-D763-2150-1C27-0120C7A1B259}"/>
              </a:ext>
            </a:extLst>
          </p:cNvPr>
          <p:cNvSpPr txBox="1"/>
          <p:nvPr/>
        </p:nvSpPr>
        <p:spPr>
          <a:xfrm>
            <a:off x="8575333" y="1404413"/>
            <a:ext cx="646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新增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886E20-F196-5F4E-70D4-466062F10F3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499653" y="1325563"/>
            <a:ext cx="0" cy="514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2811933-A5F5-42F9-85D4-A89386E0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11" y="2751151"/>
            <a:ext cx="4663044" cy="19974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955D2E9-E651-0A4C-52D5-5B326030229B}"/>
              </a:ext>
            </a:extLst>
          </p:cNvPr>
          <p:cNvGrpSpPr/>
          <p:nvPr/>
        </p:nvGrpSpPr>
        <p:grpSpPr>
          <a:xfrm>
            <a:off x="7069495" y="3429000"/>
            <a:ext cx="3825430" cy="582159"/>
            <a:chOff x="5147990" y="4517475"/>
            <a:chExt cx="3860354" cy="5821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DFEF2C-70F2-261F-93DB-A61E7FBFFECB}"/>
                </a:ext>
              </a:extLst>
            </p:cNvPr>
            <p:cNvSpPr txBox="1"/>
            <p:nvPr/>
          </p:nvSpPr>
          <p:spPr>
            <a:xfrm>
              <a:off x="5147990" y="4517475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语句</a:t>
              </a:r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42011ED-D529-F2F6-2D83-23C8A67233E9}"/>
                </a:ext>
              </a:extLst>
            </p:cNvPr>
            <p:cNvCxnSpPr/>
            <p:nvPr/>
          </p:nvCxnSpPr>
          <p:spPr>
            <a:xfrm>
              <a:off x="5499653" y="4921709"/>
              <a:ext cx="654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4E7B6F-CEE3-3308-459F-F72277476073}"/>
                </a:ext>
              </a:extLst>
            </p:cNvPr>
            <p:cNvGrpSpPr/>
            <p:nvPr/>
          </p:nvGrpSpPr>
          <p:grpSpPr>
            <a:xfrm>
              <a:off x="6162129" y="4719924"/>
              <a:ext cx="929992" cy="379710"/>
              <a:chOff x="6744006" y="4644855"/>
              <a:chExt cx="1128610" cy="436867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36B275E0-A34A-0D0A-B96B-AACC43840E53}"/>
                  </a:ext>
                </a:extLst>
              </p:cNvPr>
              <p:cNvSpPr/>
              <p:nvPr/>
            </p:nvSpPr>
            <p:spPr>
              <a:xfrm>
                <a:off x="6744006" y="4657009"/>
                <a:ext cx="936702" cy="4247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EB67AC5-B107-3D51-160D-38FBC8634121}"/>
                  </a:ext>
                </a:extLst>
              </p:cNvPr>
              <p:cNvSpPr txBox="1"/>
              <p:nvPr/>
            </p:nvSpPr>
            <p:spPr>
              <a:xfrm>
                <a:off x="6787221" y="4644855"/>
                <a:ext cx="1085395" cy="424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ident</a:t>
                </a:r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057C68F-74E7-AEC6-6F6D-80EDB51E3294}"/>
                </a:ext>
              </a:extLst>
            </p:cNvPr>
            <p:cNvCxnSpPr/>
            <p:nvPr/>
          </p:nvCxnSpPr>
          <p:spPr>
            <a:xfrm>
              <a:off x="6933986" y="4904590"/>
              <a:ext cx="654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0D94222-808D-AD22-1B39-623AA722691D}"/>
                </a:ext>
              </a:extLst>
            </p:cNvPr>
            <p:cNvGrpSpPr/>
            <p:nvPr/>
          </p:nvGrpSpPr>
          <p:grpSpPr>
            <a:xfrm>
              <a:off x="7595376" y="4702234"/>
              <a:ext cx="1412968" cy="371681"/>
              <a:chOff x="6744006" y="4657009"/>
              <a:chExt cx="1623425" cy="42763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098FB94-1EA3-9A94-3097-875BA007399A}"/>
                  </a:ext>
                </a:extLst>
              </p:cNvPr>
              <p:cNvSpPr/>
              <p:nvPr/>
            </p:nvSpPr>
            <p:spPr>
              <a:xfrm>
                <a:off x="6744006" y="4657009"/>
                <a:ext cx="1580519" cy="4247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8E3AC-3663-6985-F570-3D76E545DDD2}"/>
                  </a:ext>
                </a:extLst>
              </p:cNvPr>
              <p:cNvSpPr txBox="1"/>
              <p:nvPr/>
            </p:nvSpPr>
            <p:spPr>
              <a:xfrm>
                <a:off x="6830014" y="4659712"/>
                <a:ext cx="1537417" cy="424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array index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276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C2D90-DE2B-6933-7506-B0BF138C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3" y="0"/>
            <a:ext cx="10515600" cy="1325563"/>
          </a:xfrm>
        </p:spPr>
        <p:txBody>
          <a:bodyPr/>
          <a:lstStyle/>
          <a:p>
            <a:r>
              <a:rPr lang="zh-CN" altLang="en-US" dirty="0"/>
              <a:t>二：语法图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D1219A-66B0-CBF1-650D-AB0CC859B069}"/>
              </a:ext>
            </a:extLst>
          </p:cNvPr>
          <p:cNvSpPr txBox="1"/>
          <p:nvPr/>
        </p:nvSpPr>
        <p:spPr>
          <a:xfrm>
            <a:off x="993913" y="16538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/>
              <a:t>数组语法图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8B84-341B-1307-2F13-CCFCBBB2F401}"/>
              </a:ext>
            </a:extLst>
          </p:cNvPr>
          <p:cNvSpPr txBox="1"/>
          <p:nvPr/>
        </p:nvSpPr>
        <p:spPr>
          <a:xfrm>
            <a:off x="3568569" y="334879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array index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6C1CC3-20B7-1C83-BDA0-CC933F3C695B}"/>
              </a:ext>
            </a:extLst>
          </p:cNvPr>
          <p:cNvCxnSpPr>
            <a:cxnSpLocks/>
            <a:stCxn id="27" idx="6"/>
            <a:endCxn id="37" idx="1"/>
          </p:cNvCxnSpPr>
          <p:nvPr/>
        </p:nvCxnSpPr>
        <p:spPr>
          <a:xfrm flipV="1">
            <a:off x="5458485" y="3711607"/>
            <a:ext cx="328607" cy="6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2B5BDB-903D-6D12-496F-35CA3F510081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150271" y="3711607"/>
            <a:ext cx="630480" cy="6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AF434A-EBEF-4EC5-A336-D7F41B4EFBA9}"/>
              </a:ext>
            </a:extLst>
          </p:cNvPr>
          <p:cNvCxnSpPr>
            <a:cxnSpLocks/>
          </p:cNvCxnSpPr>
          <p:nvPr/>
        </p:nvCxnSpPr>
        <p:spPr>
          <a:xfrm>
            <a:off x="8204740" y="3743574"/>
            <a:ext cx="1015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C35901-CBA3-F9EC-82A0-26A6179608B1}"/>
              </a:ext>
            </a:extLst>
          </p:cNvPr>
          <p:cNvCxnSpPr>
            <a:cxnSpLocks/>
          </p:cNvCxnSpPr>
          <p:nvPr/>
        </p:nvCxnSpPr>
        <p:spPr>
          <a:xfrm>
            <a:off x="8306241" y="3738973"/>
            <a:ext cx="0" cy="74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053687-6822-A4D7-497B-27369E092544}"/>
              </a:ext>
            </a:extLst>
          </p:cNvPr>
          <p:cNvCxnSpPr>
            <a:cxnSpLocks/>
          </p:cNvCxnSpPr>
          <p:nvPr/>
        </p:nvCxnSpPr>
        <p:spPr>
          <a:xfrm>
            <a:off x="4821316" y="4477720"/>
            <a:ext cx="34884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D13A77-2A02-81FB-B580-88D80408EE19}"/>
              </a:ext>
            </a:extLst>
          </p:cNvPr>
          <p:cNvCxnSpPr>
            <a:cxnSpLocks/>
          </p:cNvCxnSpPr>
          <p:nvPr/>
        </p:nvCxnSpPr>
        <p:spPr>
          <a:xfrm flipV="1">
            <a:off x="4823783" y="3716289"/>
            <a:ext cx="2" cy="769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8CD873-4701-E3DB-92ED-C07257C72A5A}"/>
              </a:ext>
            </a:extLst>
          </p:cNvPr>
          <p:cNvGrpSpPr/>
          <p:nvPr/>
        </p:nvGrpSpPr>
        <p:grpSpPr>
          <a:xfrm>
            <a:off x="5039700" y="3512103"/>
            <a:ext cx="418785" cy="412049"/>
            <a:chOff x="6484372" y="4596495"/>
            <a:chExt cx="489044" cy="47407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54DBA1-9526-A95D-064E-747EC2D1D491}"/>
                </a:ext>
              </a:extLst>
            </p:cNvPr>
            <p:cNvSpPr txBox="1"/>
            <p:nvPr/>
          </p:nvSpPr>
          <p:spPr>
            <a:xfrm>
              <a:off x="6620377" y="4631707"/>
              <a:ext cx="131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07EFEDA-0BAC-4FB4-E892-F499CD5A4D68}"/>
                </a:ext>
              </a:extLst>
            </p:cNvPr>
            <p:cNvSpPr/>
            <p:nvPr/>
          </p:nvSpPr>
          <p:spPr>
            <a:xfrm>
              <a:off x="6484372" y="4596495"/>
              <a:ext cx="489044" cy="4740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1CC8C7-033C-4A9D-1C0A-D05ACCC3AAF0}"/>
              </a:ext>
            </a:extLst>
          </p:cNvPr>
          <p:cNvGrpSpPr/>
          <p:nvPr/>
        </p:nvGrpSpPr>
        <p:grpSpPr>
          <a:xfrm>
            <a:off x="7788621" y="3512220"/>
            <a:ext cx="418785" cy="412049"/>
            <a:chOff x="6484372" y="4596495"/>
            <a:chExt cx="489044" cy="4740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A258D3-3725-5D40-A0F6-3B13295C995B}"/>
                </a:ext>
              </a:extLst>
            </p:cNvPr>
            <p:cNvSpPr txBox="1"/>
            <p:nvPr/>
          </p:nvSpPr>
          <p:spPr>
            <a:xfrm>
              <a:off x="6620377" y="4631707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80F0BC1-AD3F-8FE7-7A44-4884336CC290}"/>
                </a:ext>
              </a:extLst>
            </p:cNvPr>
            <p:cNvSpPr/>
            <p:nvPr/>
          </p:nvSpPr>
          <p:spPr>
            <a:xfrm>
              <a:off x="6484372" y="4596495"/>
              <a:ext cx="489044" cy="4740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35ABE7-3E79-2FBB-AD41-1A68FC443ACE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698994" y="3718128"/>
            <a:ext cx="340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D0635D-ED25-D49D-70A3-1AAF71433F2A}"/>
              </a:ext>
            </a:extLst>
          </p:cNvPr>
          <p:cNvGrpSpPr/>
          <p:nvPr/>
        </p:nvGrpSpPr>
        <p:grpSpPr>
          <a:xfrm>
            <a:off x="5787092" y="3527034"/>
            <a:ext cx="1363179" cy="375876"/>
            <a:chOff x="3369147" y="3533860"/>
            <a:chExt cx="1363179" cy="3758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150FF6-366D-C8C5-8500-8C0A335E01F5}"/>
                </a:ext>
              </a:extLst>
            </p:cNvPr>
            <p:cNvSpPr txBox="1"/>
            <p:nvPr/>
          </p:nvSpPr>
          <p:spPr>
            <a:xfrm>
              <a:off x="3631548" y="35404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表达式</a:t>
              </a:r>
              <a:endParaRPr lang="en-US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A5F1965-6D5E-DC1F-98C6-DA143A60A166}"/>
                </a:ext>
              </a:extLst>
            </p:cNvPr>
            <p:cNvSpPr/>
            <p:nvPr/>
          </p:nvSpPr>
          <p:spPr>
            <a:xfrm>
              <a:off x="3369147" y="3533860"/>
              <a:ext cx="1363179" cy="3691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76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007E2-CEFC-F894-7898-BC27EDA5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6" y="0"/>
            <a:ext cx="10515600" cy="1325563"/>
          </a:xfrm>
        </p:spPr>
        <p:txBody>
          <a:bodyPr/>
          <a:lstStyle/>
          <a:p>
            <a:r>
              <a:rPr lang="zh-CN" altLang="en-US" dirty="0"/>
              <a:t>三：</a:t>
            </a:r>
            <a:r>
              <a:rPr lang="en-US" altLang="zh-CN" dirty="0"/>
              <a:t>FIRST and FOLLOW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8C15A9-26F2-8E8E-AB49-9F0F23C32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356" y="1848319"/>
            <a:ext cx="7626742" cy="4051508"/>
          </a:xfrm>
        </p:spPr>
      </p:pic>
    </p:spTree>
    <p:extLst>
      <p:ext uri="{BB962C8B-B14F-4D97-AF65-F5344CB8AC3E}">
        <p14:creationId xmlns:p14="http://schemas.microsoft.com/office/powerpoint/2010/main" val="39095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70579-8E97-2318-CB78-E3803999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四：具体实现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389C3-50CE-9550-EF83-FB0D4284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/>
              <a:t>Print</a:t>
            </a:r>
            <a:r>
              <a:rPr lang="zh-CN" altLang="en-US" sz="3200" dirty="0"/>
              <a:t>函数</a:t>
            </a:r>
            <a:endParaRPr lang="en-US" altLang="zh-CN" sz="3200" dirty="0"/>
          </a:p>
          <a:p>
            <a:pPr lvl="1"/>
            <a:r>
              <a:rPr lang="zh-CN" altLang="en-US" dirty="0"/>
              <a:t>可以输出任意多个变量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statement</a:t>
            </a:r>
            <a:r>
              <a:rPr lang="zh-CN" altLang="en-US" dirty="0"/>
              <a:t>部分中进行处理</a:t>
            </a:r>
            <a:endParaRPr lang="en-US" altLang="zh-CN" dirty="0"/>
          </a:p>
          <a:p>
            <a:pPr lvl="1"/>
            <a:r>
              <a:rPr lang="zh-CN" altLang="en-US" dirty="0"/>
              <a:t>通过加入</a:t>
            </a:r>
            <a:r>
              <a:rPr lang="en-US" altLang="zh-CN" dirty="0"/>
              <a:t>PRT</a:t>
            </a:r>
            <a:r>
              <a:rPr lang="zh-CN" altLang="en-US" dirty="0"/>
              <a:t>指令实现</a:t>
            </a:r>
            <a:endParaRPr lang="en-US" altLang="zh-CN" dirty="0"/>
          </a:p>
          <a:p>
            <a:pPr lvl="1"/>
            <a:r>
              <a:rPr lang="zh-CN" altLang="en-US" dirty="0"/>
              <a:t>有对应的报错信息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::</a:t>
            </a:r>
            <a:r>
              <a:rPr lang="zh-CN" altLang="en-US" dirty="0"/>
              <a:t> 域名解析符</a:t>
            </a:r>
            <a:endParaRPr lang="en-US" altLang="zh-CN" sz="3200" dirty="0"/>
          </a:p>
          <a:p>
            <a:pPr lvl="1"/>
            <a:r>
              <a:rPr lang="en-US" altLang="zh-CN" dirty="0"/>
              <a:t>Access (Variable, Constant, Array, Pointer, Procedure)</a:t>
            </a:r>
          </a:p>
          <a:p>
            <a:pPr lvl="1"/>
            <a:r>
              <a:rPr lang="en-US" altLang="zh-CN" dirty="0"/>
              <a:t>Modification (Variable, Constant, Array, Pointer)</a:t>
            </a:r>
          </a:p>
          <a:p>
            <a:pPr lvl="1"/>
            <a:r>
              <a:rPr lang="en-US" altLang="zh-CN" dirty="0"/>
              <a:t>Function Call (Procedure)</a:t>
            </a:r>
          </a:p>
        </p:txBody>
      </p:sp>
    </p:spTree>
    <p:extLst>
      <p:ext uri="{BB962C8B-B14F-4D97-AF65-F5344CB8AC3E}">
        <p14:creationId xmlns:p14="http://schemas.microsoft.com/office/powerpoint/2010/main" val="378012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70579-8E97-2318-CB78-E3803999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825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400" dirty="0"/>
              <a:t>数组类型</a:t>
            </a:r>
            <a:endParaRPr lang="en-US" altLang="zh-CN" sz="4400" dirty="0">
              <a:highlight>
                <a:srgbClr val="FFFF00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389C3-50CE-9550-EF83-FB0D4284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数组类型</a:t>
            </a:r>
            <a:endParaRPr lang="en-US" altLang="zh-CN" sz="3200" dirty="0">
              <a:highlight>
                <a:srgbClr val="FFFF00"/>
              </a:highlight>
            </a:endParaRPr>
          </a:p>
          <a:p>
            <a:pPr lvl="1"/>
            <a:r>
              <a:rPr lang="zh-CN" altLang="en-US" dirty="0"/>
              <a:t>可以对数组进行声明</a:t>
            </a:r>
            <a:endParaRPr lang="en-US" altLang="zh-CN" dirty="0"/>
          </a:p>
          <a:p>
            <a:pPr lvl="1"/>
            <a:r>
              <a:rPr lang="zh-CN" altLang="en-US" dirty="0"/>
              <a:t>可以对数组元素赋值、引用和修改</a:t>
            </a:r>
            <a:endParaRPr lang="en-US" altLang="zh-CN" dirty="0"/>
          </a:p>
          <a:p>
            <a:pPr lvl="1"/>
            <a:r>
              <a:rPr lang="zh-CN" altLang="en-US" dirty="0"/>
              <a:t>允许多维数组</a:t>
            </a:r>
            <a:endParaRPr lang="en-US" altLang="zh-CN" dirty="0"/>
          </a:p>
          <a:p>
            <a:pPr lvl="1"/>
            <a:r>
              <a:rPr lang="zh-CN" altLang="en-US" dirty="0"/>
              <a:t>实现了所需要的</a:t>
            </a:r>
            <a:r>
              <a:rPr lang="en-US" altLang="zh-CN" dirty="0"/>
              <a:t>LEA</a:t>
            </a:r>
            <a:r>
              <a:rPr lang="zh-CN" altLang="en-US" dirty="0"/>
              <a:t>、</a:t>
            </a:r>
            <a:r>
              <a:rPr lang="en-US" altLang="zh-CN" dirty="0"/>
              <a:t>LODA</a:t>
            </a:r>
            <a:r>
              <a:rPr lang="zh-CN" altLang="en-US" dirty="0"/>
              <a:t>、</a:t>
            </a:r>
            <a:r>
              <a:rPr lang="en-US" altLang="zh-CN" dirty="0"/>
              <a:t>STOA</a:t>
            </a:r>
            <a:r>
              <a:rPr lang="zh-CN" altLang="en-US" dirty="0"/>
              <a:t>指令 </a:t>
            </a:r>
            <a:endParaRPr lang="en-US" altLang="zh-CN" dirty="0"/>
          </a:p>
          <a:p>
            <a:pPr lvl="1"/>
            <a:r>
              <a:rPr lang="zh-CN" altLang="en-US" dirty="0"/>
              <a:t>使用一个名为</a:t>
            </a:r>
            <a:r>
              <a:rPr lang="en-US" altLang="zh-CN" dirty="0" err="1"/>
              <a:t>arraytable</a:t>
            </a:r>
            <a:r>
              <a:rPr lang="zh-CN" altLang="en-US" dirty="0"/>
              <a:t>的表格来存储数组的维数、维度信息，与原来的</a:t>
            </a:r>
            <a:r>
              <a:rPr lang="en-US" altLang="zh-CN" dirty="0"/>
              <a:t>table</a:t>
            </a:r>
            <a:r>
              <a:rPr lang="zh-CN" altLang="en-US" dirty="0"/>
              <a:t>表格共同使用</a:t>
            </a:r>
            <a:endParaRPr lang="en-US" altLang="zh-CN" dirty="0"/>
          </a:p>
          <a:p>
            <a:pPr lvl="1"/>
            <a:r>
              <a:rPr lang="zh-CN" altLang="en-US" dirty="0"/>
              <a:t>有对应的错误处理过程和报错信息</a:t>
            </a:r>
            <a:endParaRPr lang="en-US" altLang="zh-CN" dirty="0"/>
          </a:p>
          <a:p>
            <a:pPr lvl="1"/>
            <a:r>
              <a:rPr lang="zh-CN" altLang="en-US" dirty="0"/>
              <a:t>调用时，如果维数不足，返回指针变量（如</a:t>
            </a:r>
            <a:r>
              <a:rPr lang="en-US" altLang="zh-CN" dirty="0"/>
              <a:t>C</a:t>
            </a:r>
            <a:r>
              <a:rPr lang="zh-CN" altLang="en-US" dirty="0"/>
              <a:t>语言）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0847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ust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ustc" id="{646E1E0D-374C-497C-B81F-A47775A521E7}" vid="{F9062BDC-BDDF-468B-B887-7E643B3C03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Theme_ustc</Template>
  <TotalTime>1504</TotalTime>
  <Words>732</Words>
  <Application>Microsoft Office PowerPoint</Application>
  <PresentationFormat>Widescreen</PresentationFormat>
  <Paragraphs>106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Theme_ustc</vt:lpstr>
      <vt:lpstr>PL0-LAB</vt:lpstr>
      <vt:lpstr>一.功能实现</vt:lpstr>
      <vt:lpstr>二：语法图</vt:lpstr>
      <vt:lpstr>二：语法图</vt:lpstr>
      <vt:lpstr>二：语法图</vt:lpstr>
      <vt:lpstr>二：语法图</vt:lpstr>
      <vt:lpstr>三：FIRST and FOLLOW</vt:lpstr>
      <vt:lpstr>四：具体实现</vt:lpstr>
      <vt:lpstr>数组类型</vt:lpstr>
      <vt:lpstr>指针</vt:lpstr>
      <vt:lpstr>指针数组</vt:lpstr>
      <vt:lpstr>指针运算</vt:lpstr>
      <vt:lpstr>错误处理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子涵</dc:creator>
  <cp:lastModifiedBy>Alexander Zhang</cp:lastModifiedBy>
  <cp:revision>19</cp:revision>
  <dcterms:created xsi:type="dcterms:W3CDTF">2022-12-21T12:27:43Z</dcterms:created>
  <dcterms:modified xsi:type="dcterms:W3CDTF">2023-12-24T16:12:43Z</dcterms:modified>
</cp:coreProperties>
</file>