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7" r:id="rId4"/>
    <p:sldId id="268" r:id="rId5"/>
    <p:sldId id="270" r:id="rId6"/>
    <p:sldId id="269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1-4CEC-A840-B513666D0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1-4CEC-A840-B513666D03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61-4CEC-A840-B513666D0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96738847"/>
        <c:axId val="196735519"/>
      </c:barChart>
      <c:catAx>
        <c:axId val="19673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5519"/>
        <c:crosses val="autoZero"/>
        <c:auto val="1"/>
        <c:lblAlgn val="ctr"/>
        <c:lblOffset val="100"/>
        <c:noMultiLvlLbl val="0"/>
      </c:catAx>
      <c:valAx>
        <c:axId val="19673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7388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Pl0</a:t>
            </a:r>
            <a:r>
              <a:rPr lang="zh-CN" altLang="en-US" dirty="0"/>
              <a:t>编译器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 起始页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标题和内容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055769" cy="39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文本占位符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4622" y="3044591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dirty="0">
                <a:solidFill>
                  <a:schemeClr val="bg2">
                    <a:lumMod val="90000"/>
                  </a:schemeClr>
                </a:solidFill>
              </a:rPr>
              <a:t>空白版式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结束页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指针</a:t>
            </a:r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指针运算</a:t>
            </a:r>
            <a:endParaRPr lang="en-US" altLang="zh-CN" dirty="0"/>
          </a:p>
          <a:p>
            <a:r>
              <a:rPr lang="en-US" altLang="zh-CN" dirty="0"/>
              <a:t>-- </a:t>
            </a:r>
            <a:r>
              <a:rPr lang="zh-CN" altLang="en-US" dirty="0"/>
              <a:t>指针数组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在变量的基础上，增加一个</a:t>
            </a:r>
            <a:r>
              <a:rPr lang="en-US" altLang="zh-CN" dirty="0" err="1"/>
              <a:t>arraytable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存储</a:t>
            </a:r>
            <a:r>
              <a:rPr lang="en-US" altLang="zh-CN" dirty="0"/>
              <a:t>name, dim, </a:t>
            </a:r>
            <a:r>
              <a:rPr lang="en-US" altLang="zh-CN" dirty="0" err="1"/>
              <a:t>dimlen</a:t>
            </a:r>
            <a:r>
              <a:rPr lang="en-US" altLang="zh-CN" dirty="0"/>
              <a:t>[]</a:t>
            </a:r>
          </a:p>
          <a:p>
            <a:r>
              <a:rPr lang="zh-CN" altLang="en-US" dirty="0"/>
              <a:t>定义变量（</a:t>
            </a:r>
            <a:r>
              <a:rPr lang="en-US" altLang="zh-CN" dirty="0"/>
              <a:t>var a[10][10]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取地址：赋值（</a:t>
            </a:r>
            <a:r>
              <a:rPr lang="en-US" altLang="zh-CN" dirty="0"/>
              <a:t>a[1][1]:=…</a:t>
            </a:r>
            <a:r>
              <a:rPr lang="zh-CN" altLang="en-US" dirty="0"/>
              <a:t>）、指针</a:t>
            </a:r>
            <a:r>
              <a:rPr lang="en-US" altLang="zh-CN" dirty="0"/>
              <a:t>(a[1])</a:t>
            </a:r>
          </a:p>
          <a:p>
            <a:r>
              <a:rPr lang="zh-CN" altLang="en-US" dirty="0"/>
              <a:t>取值：表达式</a:t>
            </a:r>
            <a:r>
              <a:rPr lang="en-US" altLang="zh-CN" dirty="0"/>
              <a:t>(a[1][1])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0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14064-E5CF-F5B3-24D2-707A4501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B54E3-2E86-9B0F-4448-169FA28D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arraytable</a:t>
            </a:r>
            <a:r>
              <a:rPr lang="zh-CN" altLang="en-US" dirty="0"/>
              <a:t>的基础上实现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dim</a:t>
            </a:r>
            <a:r>
              <a:rPr lang="zh-CN" altLang="en-US" dirty="0"/>
              <a:t>表示指针级数，</a:t>
            </a:r>
            <a:r>
              <a:rPr lang="en-US" altLang="zh-CN" dirty="0" err="1"/>
              <a:t>dimlen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(var a,*b,**c, d[10][10])</a:t>
            </a:r>
          </a:p>
          <a:p>
            <a:r>
              <a:rPr lang="zh-CN" altLang="en-US" dirty="0"/>
              <a:t>取地址</a:t>
            </a:r>
            <a:r>
              <a:rPr lang="en-US" altLang="zh-CN" dirty="0"/>
              <a:t>(b:=&amp;</a:t>
            </a:r>
            <a:r>
              <a:rPr lang="en-US" altLang="zh-CN" dirty="0" err="1"/>
              <a:t>a,c</a:t>
            </a:r>
            <a:r>
              <a:rPr lang="en-US" altLang="zh-CN" dirty="0"/>
              <a:t>:=&amp;</a:t>
            </a:r>
            <a:r>
              <a:rPr lang="en-US" altLang="zh-CN" dirty="0" err="1"/>
              <a:t>b,b</a:t>
            </a:r>
            <a:r>
              <a:rPr lang="en-US" altLang="zh-CN" dirty="0"/>
              <a:t>:=&amp;d[4][3],*(b+1):=…)</a:t>
            </a:r>
          </a:p>
          <a:p>
            <a:r>
              <a:rPr lang="zh-CN" altLang="en-US" dirty="0"/>
              <a:t>赋值</a:t>
            </a:r>
            <a:r>
              <a:rPr lang="en-US" altLang="zh-CN" dirty="0"/>
              <a:t>(b:=…)</a:t>
            </a:r>
          </a:p>
          <a:p>
            <a:r>
              <a:rPr lang="zh-CN" altLang="en-US" dirty="0"/>
              <a:t>数组指针</a:t>
            </a:r>
            <a:r>
              <a:rPr lang="en-US" altLang="zh-CN" dirty="0"/>
              <a:t>(b:=d[1])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11D46-A1F4-E5D3-A956-1452B64045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27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DD340-E9E6-D16A-B453-F00F433A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679FD-EB79-AA85-A337-896AE31C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arraytable</a:t>
            </a:r>
            <a:r>
              <a:rPr lang="zh-CN" altLang="en-US" dirty="0"/>
              <a:t>的基础上实现</a:t>
            </a:r>
            <a:endParaRPr lang="en-US" altLang="zh-CN" dirty="0"/>
          </a:p>
          <a:p>
            <a:r>
              <a:rPr lang="zh-CN" altLang="en-US" dirty="0"/>
              <a:t>加一个</a:t>
            </a:r>
            <a:r>
              <a:rPr lang="en-US" altLang="zh-CN" dirty="0" err="1"/>
              <a:t>ptdim</a:t>
            </a:r>
            <a:r>
              <a:rPr lang="zh-CN" altLang="en-US" dirty="0"/>
              <a:t>存指针级数，普通数字为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(var **a[10][10],</a:t>
            </a:r>
            <a:r>
              <a:rPr lang="zh-CN" altLang="en-US" dirty="0"/>
              <a:t> </a:t>
            </a:r>
            <a:r>
              <a:rPr lang="en-US" altLang="zh-CN" dirty="0"/>
              <a:t>*b,**c)</a:t>
            </a:r>
          </a:p>
          <a:p>
            <a:r>
              <a:rPr lang="zh-CN" altLang="en-US" dirty="0"/>
              <a:t>取地址</a:t>
            </a:r>
            <a:r>
              <a:rPr lang="en-US" altLang="zh-CN" dirty="0"/>
              <a:t>(&amp;a[1],**(a[1][1]+1):=…)</a:t>
            </a:r>
          </a:p>
          <a:p>
            <a:r>
              <a:rPr lang="zh-CN" altLang="en-US" dirty="0"/>
              <a:t>赋值</a:t>
            </a:r>
            <a:r>
              <a:rPr lang="en-US" altLang="zh-CN" dirty="0"/>
              <a:t>(a[1][1]:=&amp;</a:t>
            </a:r>
            <a:r>
              <a:rPr lang="en-US" altLang="zh-CN" dirty="0" err="1"/>
              <a:t>b,a</a:t>
            </a:r>
            <a:r>
              <a:rPr lang="en-US" altLang="zh-CN" dirty="0"/>
              <a:t>[0][0]:=c)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40BD8-8F6D-EEA9-BF97-5252C70B7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9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77B2-3C13-C9A8-CE3F-FB3325F8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F09B4-9D4C-C9BE-84AB-6A4250E7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 *a,*b, d[10][10];</a:t>
            </a:r>
          </a:p>
          <a:p>
            <a:r>
              <a:rPr lang="zh-CN" altLang="en-US" dirty="0"/>
              <a:t>加法：</a:t>
            </a:r>
            <a:r>
              <a:rPr lang="en-US" altLang="zh-CN" dirty="0"/>
              <a:t>a+1, 3+a</a:t>
            </a:r>
          </a:p>
          <a:p>
            <a:r>
              <a:rPr lang="zh-CN" altLang="en-US" dirty="0"/>
              <a:t>减法：</a:t>
            </a:r>
            <a:r>
              <a:rPr lang="en-US" altLang="zh-CN" dirty="0"/>
              <a:t>a-1, a-b</a:t>
            </a:r>
          </a:p>
          <a:p>
            <a:r>
              <a:rPr lang="zh-CN" altLang="en-US" dirty="0"/>
              <a:t>数组指针运算：</a:t>
            </a:r>
            <a:r>
              <a:rPr lang="en-US" altLang="zh-CN" dirty="0"/>
              <a:t>*(*(d+1)+1)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A4951-0D86-1BC8-0CCB-83E8A1A96A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6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B55B1-9CBC-BC81-4B7D-F8755F48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647FF-D112-C1B9-5A1D-7F019127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对不合法地址寻址：</a:t>
            </a:r>
            <a:r>
              <a:rPr lang="en-US" altLang="zh-CN" dirty="0"/>
              <a:t>*</a:t>
            </a:r>
            <a:r>
              <a:rPr lang="zh-CN" altLang="en-US" dirty="0"/>
              <a:t>后面不是指针</a:t>
            </a:r>
            <a:endParaRPr lang="en-US" altLang="zh-CN" dirty="0"/>
          </a:p>
          <a:p>
            <a:r>
              <a:rPr lang="zh-CN" altLang="en-US" dirty="0"/>
              <a:t>指针运算错误：减指针、负指针、不同维数</a:t>
            </a:r>
            <a:endParaRPr lang="en-US" altLang="zh-CN" dirty="0"/>
          </a:p>
          <a:p>
            <a:r>
              <a:rPr lang="zh-CN" altLang="en-US" dirty="0"/>
              <a:t>不合法取址：</a:t>
            </a:r>
            <a:r>
              <a:rPr lang="en-US" altLang="zh-CN" dirty="0"/>
              <a:t>&amp;</a:t>
            </a:r>
            <a:r>
              <a:rPr lang="zh-CN" altLang="en-US" dirty="0"/>
              <a:t>后面不是可取址的东西</a:t>
            </a:r>
            <a:endParaRPr lang="en-US" altLang="zh-CN" dirty="0"/>
          </a:p>
          <a:p>
            <a:r>
              <a:rPr lang="zh-CN" altLang="en-US" dirty="0"/>
              <a:t>错误的强制转换：赋值时指针维数不同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26918-1E86-0961-47E2-BB515BC9DB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6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第一小节标题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这是小节标题模板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第一小节标题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正文内容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332</Words>
  <Application>Microsoft Office PowerPoint</Application>
  <PresentationFormat>全屏显示(4:3)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Candara</vt:lpstr>
      <vt:lpstr>Wingdings</vt:lpstr>
      <vt:lpstr>Office 主题​​</vt:lpstr>
      <vt:lpstr>Pl0编译器</vt:lpstr>
      <vt:lpstr>主要内容</vt:lpstr>
      <vt:lpstr>数组</vt:lpstr>
      <vt:lpstr>指针</vt:lpstr>
      <vt:lpstr>指针数组</vt:lpstr>
      <vt:lpstr>指针运算</vt:lpstr>
      <vt:lpstr>错误处理</vt:lpstr>
      <vt:lpstr>第一小节标题</vt:lpstr>
      <vt:lpstr>第一小节标题</vt:lpstr>
      <vt:lpstr>标题和内容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zekun zhao</cp:lastModifiedBy>
  <cp:revision>20</cp:revision>
  <dcterms:created xsi:type="dcterms:W3CDTF">2019-09-17T05:09:00Z</dcterms:created>
  <dcterms:modified xsi:type="dcterms:W3CDTF">2023-12-24T05:33:51Z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CC73D3E5F09B46FDB16D59687D478F28</vt:lpwstr>
  </property>
  <property fmtid="{D5CDD505-2E9C-101B-9397-08002B2CF9AE}" pid="3" name="KSOProductBuildVer">
    <vt:lpwstr>2052-11.1.0.11875</vt:lpwstr>
  </property>
</Properties>
</file>