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60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/>
    <p:restoredTop sz="94712"/>
  </p:normalViewPr>
  <p:slideViewPr>
    <p:cSldViewPr snapToGrid="0">
      <p:cViewPr varScale="1">
        <p:scale>
          <a:sx n="98" d="100"/>
          <a:sy n="98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2E34-6465-B20C-C8AA-3CE81138D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836C0-1FCD-CC43-052C-3041657C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B1EC8-8B45-A5F1-12C1-82F2EF4E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0F141-E235-6F21-99F8-80B37530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0BD74-4F17-3F16-15E1-647F537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132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3F6FA-AF04-17CF-85D2-B3301B86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C19B6C-3436-90AD-28E7-B95FB92CB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4DB9B-9088-59C9-60A1-3FEC1D86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E81D5-29FF-5F83-C083-C087A057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83361-1294-9BF3-1201-A8660CD7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95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D5705B-1F5E-3157-2268-5FFD32677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647F8-B511-9756-8E87-7E1BAE03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56B18-9916-125F-E0B2-756DFB38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35D51-AF45-E0D0-9849-EC2D759C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20B9-425A-9056-1CC3-D4A4D7B2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961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3980-1264-2F63-5541-4A1EA0D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644B3-3C33-922D-4453-A4A74950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D8272-C0EF-D7C9-20DC-6E2EAEF6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99F94-0E2A-FBB9-6E89-A253B570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C04AF-A686-A25F-655D-CF2E2D0E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3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AC2DA-8F19-1F0E-A030-44C27D82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FCBC7-C29A-3493-3ACA-657B5A92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A86F8-1E2D-7802-758F-18EE84F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1508B-20AC-84BF-1ECE-7D52017E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9ED17-4239-FB07-4DFB-418026B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69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12E2-8F57-6F52-20C7-68015F5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3231D-987E-07E7-1380-4C08010D6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05B40-0F54-3072-5B22-70D16228F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9B05C-50A9-381A-C63E-6AC80BA3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CCB4A-1031-EE8B-C9AC-F98030E0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20FAD-7214-E29E-EABA-E870DA6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314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E75BB-0D5E-857C-D5C2-3331BE88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33C86-352E-E177-043F-A295020F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27B80-4763-04EA-2795-484FCBEB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8DE9B0-D0BB-ACB1-661F-2D742E208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40780-FD9D-2753-D40C-635E9F102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C8B043-2DFC-7FE8-6EB6-A0F4597B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73F0CC-677B-DBA0-C6D0-94EE869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3B058D-CE54-9738-47F4-D8B85210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299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29AF-C9AA-D063-7113-8233680B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CDB216-BC68-FEE6-1005-24AD9674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D11662-B557-29CD-7A9D-28927C84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5237A7-DE8C-A126-6B5C-C265E2B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238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B7BF69-9CA6-6EC6-3EC5-AE4729FC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89B2C7-16B3-E31A-820B-6AAAE8D6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FC9637-E8D4-DE8D-0084-A103B479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341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089AF-D43E-4A94-67D7-64413178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A677E-ABEC-D599-6DE4-FAECA4A1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CC77D0-34AE-DF21-CF90-5BC69F59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35114-2097-7BB4-46D4-3F21EDDD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A2E27-BE95-4A93-1DEE-7F2813B2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D8E33-EBEA-F4A6-D864-7B63FBE9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36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5556-83C8-0206-E39E-56D9B1F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EFB2A-80E8-DEB9-7DA2-77517D4C0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4451F0-502B-8774-9675-D03AA22C9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3FB0B-EC6B-314E-F492-3C4DAAD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5EA35-83F0-D240-DEEF-E148226C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9BC87-3829-A8BF-3EDD-0624C164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0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F51D01-1F74-B00D-4B36-BCB62A13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AEA27-12D6-DE60-D876-DC80ABC88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98BEF-209E-536C-E62B-4742CBBAB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C51F-CDF6-2C46-9293-D816398B7259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70AB8-DB7D-B811-B85C-AAE478BA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5D4DB-7A2E-A8B6-3A7C-DE0A2A576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CA4E9-5848-E84D-A4F2-D7F475548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33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1C85F-3B25-6114-F27D-4DFE15DE7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플레이리스트 공유 데이터베이스</a:t>
            </a:r>
            <a:br>
              <a:rPr kumimoji="1" lang="en-US" altLang="ko-KR" sz="40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4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2DAFD-5E52-53CD-43FA-5AF5307AB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프로젝트 최종보고서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0517108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김주혁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25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66040DE-3C94-2226-C65D-529696CEB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3063"/>
            <a:ext cx="2228193" cy="787561"/>
          </a:xfrm>
        </p:spPr>
        <p:txBody>
          <a:bodyPr anchor="ctr">
            <a:normAutofit/>
          </a:bodyPr>
          <a:lstStyle/>
          <a:p>
            <a:r>
              <a:rPr lang="ko-Kore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목차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D58DB4A-4AC7-6D77-DD75-AE32B06B9CEA}"/>
              </a:ext>
            </a:extLst>
          </p:cNvPr>
          <p:cNvCxnSpPr/>
          <p:nvPr/>
        </p:nvCxnSpPr>
        <p:spPr>
          <a:xfrm>
            <a:off x="0" y="787565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제목 4">
            <a:extLst>
              <a:ext uri="{FF2B5EF4-FFF2-40B4-BE49-F238E27FC236}">
                <a16:creationId xmlns:a16="http://schemas.microsoft.com/office/drawing/2014/main" id="{261C05A5-8631-01D7-460E-E84500E1CB13}"/>
              </a:ext>
            </a:extLst>
          </p:cNvPr>
          <p:cNvSpPr txBox="1">
            <a:spLocks/>
          </p:cNvSpPr>
          <p:nvPr/>
        </p:nvSpPr>
        <p:spPr>
          <a:xfrm>
            <a:off x="735274" y="1466839"/>
            <a:ext cx="4841861" cy="5025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1.1.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주제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1.2.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기능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1.3.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개발 환경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sz="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요구사항명세서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ERD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3-1.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릴레이션 스키마 정보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릴레이션 인스턴스 정보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5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66040DE-3C94-2226-C65D-529696CEB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"/>
            <a:ext cx="2228193" cy="787561"/>
          </a:xfrm>
        </p:spPr>
        <p:txBody>
          <a:bodyPr anchor="ctr">
            <a:normAutofit/>
          </a:bodyPr>
          <a:lstStyle/>
          <a:p>
            <a:r>
              <a:rPr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lang="ko-Kore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D58DB4A-4AC7-6D77-DD75-AE32B06B9CEA}"/>
              </a:ext>
            </a:extLst>
          </p:cNvPr>
          <p:cNvCxnSpPr/>
          <p:nvPr/>
        </p:nvCxnSpPr>
        <p:spPr>
          <a:xfrm>
            <a:off x="0" y="787565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4">
            <a:extLst>
              <a:ext uri="{FF2B5EF4-FFF2-40B4-BE49-F238E27FC236}">
                <a16:creationId xmlns:a16="http://schemas.microsoft.com/office/drawing/2014/main" id="{CA56A9BF-F13B-4765-7BEF-87627F910032}"/>
              </a:ext>
            </a:extLst>
          </p:cNvPr>
          <p:cNvSpPr txBox="1">
            <a:spLocks/>
          </p:cNvSpPr>
          <p:nvPr/>
        </p:nvSpPr>
        <p:spPr>
          <a:xfrm>
            <a:off x="352697" y="1091422"/>
            <a:ext cx="10854829" cy="5492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1.1.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주제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MyPlayList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사용자들이 자신만의 플레이리스트를 공유할 수 있는 서비스 이다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1.2.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기능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	1.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스포티파이 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1.3.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개발 환경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언어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86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66040DE-3C94-2226-C65D-529696CEB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336324" cy="787561"/>
          </a:xfrm>
        </p:spPr>
        <p:txBody>
          <a:bodyPr anchor="ctr">
            <a:normAutofit/>
          </a:bodyPr>
          <a:lstStyle/>
          <a:p>
            <a:r>
              <a:rPr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lang="ko-Kore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요구사항명세서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D58DB4A-4AC7-6D77-DD75-AE32B06B9CEA}"/>
              </a:ext>
            </a:extLst>
          </p:cNvPr>
          <p:cNvCxnSpPr/>
          <p:nvPr/>
        </p:nvCxnSpPr>
        <p:spPr>
          <a:xfrm>
            <a:off x="0" y="787565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제목 4">
            <a:extLst>
              <a:ext uri="{FF2B5EF4-FFF2-40B4-BE49-F238E27FC236}">
                <a16:creationId xmlns:a16="http://schemas.microsoft.com/office/drawing/2014/main" id="{6BA67409-28B3-AAF7-464F-A9CDB636965C}"/>
              </a:ext>
            </a:extLst>
          </p:cNvPr>
          <p:cNvSpPr txBox="1">
            <a:spLocks/>
          </p:cNvSpPr>
          <p:nvPr/>
        </p:nvSpPr>
        <p:spPr>
          <a:xfrm>
            <a:off x="339634" y="1018904"/>
            <a:ext cx="11704320" cy="5682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사용자가 플레이리스트를 등록하려면 회원가입을 </a:t>
            </a:r>
            <a:r>
              <a:rPr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해야한다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회원가입 정보에는 아이디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나이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성별을 </a:t>
            </a:r>
            <a:r>
              <a:rPr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입력해야한다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플레이리스트는 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이상의 노래를 포함해야 한다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회원은 여러 노래를 등록할 수 있고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하나의 노래는 여러 회원들로부터 등록될 수 있다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플레이리스트와 회원은 </a:t>
            </a:r>
            <a:r>
              <a:rPr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회원아이디로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식별한다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노래는 제목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아티스트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앨범명을 갖는다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회원이 등록한 플레이리스트는 플레이리스트 아이디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제목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평점을 갖는다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플레이리스트의 초기 평점 값은 </a:t>
            </a:r>
            <a:r>
              <a:rPr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이며 한 명당 한 번의 입력이 가능하다</a:t>
            </a: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74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D58DB4A-4AC7-6D77-DD75-AE32B06B9CEA}"/>
              </a:ext>
            </a:extLst>
          </p:cNvPr>
          <p:cNvCxnSpPr/>
          <p:nvPr/>
        </p:nvCxnSpPr>
        <p:spPr>
          <a:xfrm>
            <a:off x="0" y="787565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4">
            <a:extLst>
              <a:ext uri="{FF2B5EF4-FFF2-40B4-BE49-F238E27FC236}">
                <a16:creationId xmlns:a16="http://schemas.microsoft.com/office/drawing/2014/main" id="{94893652-8BE3-829D-795B-C35AE664DB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228193" cy="787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ERD</a:t>
            </a:r>
            <a:endParaRPr lang="ko-Kore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43CD9E-C973-B737-E60A-CDB83B26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6" y="953587"/>
            <a:ext cx="10588331" cy="56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2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D58DB4A-4AC7-6D77-DD75-AE32B06B9CEA}"/>
              </a:ext>
            </a:extLst>
          </p:cNvPr>
          <p:cNvCxnSpPr/>
          <p:nvPr/>
        </p:nvCxnSpPr>
        <p:spPr>
          <a:xfrm>
            <a:off x="0" y="787565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4">
            <a:extLst>
              <a:ext uri="{FF2B5EF4-FFF2-40B4-BE49-F238E27FC236}">
                <a16:creationId xmlns:a16="http://schemas.microsoft.com/office/drawing/2014/main" id="{94893652-8BE3-829D-795B-C35AE664DB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228193" cy="787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ERD</a:t>
            </a:r>
            <a:endParaRPr lang="ko-Kore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5C41DF-5E1E-D897-B064-B88848A0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87" y="844573"/>
            <a:ext cx="9483626" cy="60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7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D58DB4A-4AC7-6D77-DD75-AE32B06B9CEA}"/>
              </a:ext>
            </a:extLst>
          </p:cNvPr>
          <p:cNvCxnSpPr/>
          <p:nvPr/>
        </p:nvCxnSpPr>
        <p:spPr>
          <a:xfrm>
            <a:off x="0" y="787565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4">
            <a:extLst>
              <a:ext uri="{FF2B5EF4-FFF2-40B4-BE49-F238E27FC236}">
                <a16:creationId xmlns:a16="http://schemas.microsoft.com/office/drawing/2014/main" id="{94893652-8BE3-829D-795B-C35AE664DB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76057" cy="787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3-1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릴레이션 스키마 정보</a:t>
            </a:r>
            <a:endParaRPr lang="ko-Kore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206D00-CC0C-2491-D51E-F1EA8771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4" y="1167445"/>
            <a:ext cx="11289434" cy="23007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56922A-46C2-05B3-0DA3-EB62417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3" y="3687379"/>
            <a:ext cx="11289433" cy="27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D58DB4A-4AC7-6D77-DD75-AE32B06B9CEA}"/>
              </a:ext>
            </a:extLst>
          </p:cNvPr>
          <p:cNvCxnSpPr/>
          <p:nvPr/>
        </p:nvCxnSpPr>
        <p:spPr>
          <a:xfrm>
            <a:off x="0" y="787565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4">
            <a:extLst>
              <a:ext uri="{FF2B5EF4-FFF2-40B4-BE49-F238E27FC236}">
                <a16:creationId xmlns:a16="http://schemas.microsoft.com/office/drawing/2014/main" id="{94893652-8BE3-829D-795B-C35AE664DB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76057" cy="787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3-1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릴레이션 스키마 정보</a:t>
            </a:r>
            <a:endParaRPr lang="ko-Kore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8C2435-8B3F-325B-5383-2CA71DAF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7" y="2160217"/>
            <a:ext cx="11289345" cy="25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D58DB4A-4AC7-6D77-DD75-AE32B06B9CEA}"/>
              </a:ext>
            </a:extLst>
          </p:cNvPr>
          <p:cNvCxnSpPr/>
          <p:nvPr/>
        </p:nvCxnSpPr>
        <p:spPr>
          <a:xfrm>
            <a:off x="0" y="787565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4">
            <a:extLst>
              <a:ext uri="{FF2B5EF4-FFF2-40B4-BE49-F238E27FC236}">
                <a16:creationId xmlns:a16="http://schemas.microsoft.com/office/drawing/2014/main" id="{94893652-8BE3-829D-795B-C35AE664DB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76057" cy="787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릴레이션 인스턴스 정보</a:t>
            </a:r>
            <a:endParaRPr lang="ko-Kore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19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153</Words>
  <Application>Microsoft Macintosh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NanumGothic</vt:lpstr>
      <vt:lpstr>Arial</vt:lpstr>
      <vt:lpstr>Calibri</vt:lpstr>
      <vt:lpstr>Calibri Light</vt:lpstr>
      <vt:lpstr>Office 테마</vt:lpstr>
      <vt:lpstr>플레이리스트 공유 데이터베이스 </vt:lpstr>
      <vt:lpstr>목차</vt:lpstr>
      <vt:lpstr>1.개요</vt:lpstr>
      <vt:lpstr>2. 요구사항명세서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플레이리스트 공유 데이터베이스 </dc:title>
  <dc:creator>김 주혁</dc:creator>
  <cp:lastModifiedBy>김 주혁</cp:lastModifiedBy>
  <cp:revision>1</cp:revision>
  <dcterms:created xsi:type="dcterms:W3CDTF">2022-11-28T18:57:37Z</dcterms:created>
  <dcterms:modified xsi:type="dcterms:W3CDTF">2022-11-28T21:46:55Z</dcterms:modified>
</cp:coreProperties>
</file>