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0184D-014D-4E6C-8C1F-8C672AA1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21FB03-246E-4CCE-B7DE-6E2E65EE5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D706D3-BF11-487A-BDBE-4A6223D7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B1D34-4CEB-42F0-BEA3-40ED2819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3B9B40-D5ED-4A22-A301-667487D3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66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7640D-1372-430F-98FA-0670E538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B8E31E-28A4-414A-BF5E-77AE3A562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B1D8A0-4D39-4060-82E7-21CA166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85EEE5-F034-4327-B1A2-BAF01680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E08A2F-2DCD-4BEF-B2D2-19A95876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4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F1BF5B-D42C-4C37-9F92-B2067CCD3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D3F615-FF04-4728-AC5C-E397BA8DD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A1ED6D-C0B2-4E92-A708-E0FBDAE1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AA1E7F-D127-4033-92DF-832F20FE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6E9A0-664F-4BE4-8912-CCE9BCEB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15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E7F3-FC19-4A00-BFE0-3F5F8AB6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F28373-5AC1-4008-8735-A9462A35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B278A7-2819-46C4-8734-B806512C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94F380-CAB6-41E3-A651-A67D99DD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35421-E170-470E-95C6-85444196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2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83DB2-3817-41AD-B28C-EFBDDF07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6458E5-8DF7-4306-9750-8CEDA193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B2DDBA-870B-4A95-823F-7DB318BE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3C4B6E-F152-4D4D-BA98-6CF2A309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AE1DCC-4592-4D0C-9575-71CE8E5D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1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D0C91-D230-4160-BF98-3CA01BAD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FB2A5-6C62-4C68-AF65-20AD4961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5DC48B-29AC-48CE-8769-1DC239258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2C1CC9-EBC1-44BB-8B47-5CFD9C83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7A88D5-232D-4401-84B7-26927BE6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F811CA-CC91-478C-97E6-8CA31835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2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ACA2C-88D1-4BEF-A04F-78018AC7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CD53AE-4880-4E3F-BF6D-621CAB3E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63CCC9-E393-43BF-8286-2741BED78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3023DA-6C9D-4734-9FA2-615C28B09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D30D79-3A8A-4D39-B527-D8F021DCD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B0A8C0-2F30-4F9B-AE1F-7CE54235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71998C-90E0-4FE2-A477-DE5E60B5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438671-7B36-4C07-AB64-A0F105D4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88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63300-92F6-4056-85B6-0FC17D5D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75F550-52C7-47D5-94A7-AF5D2DD9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649334-3484-4B40-B4C3-ABC7D371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97B987-701F-461A-91C9-2A7E0B2F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17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E6315A-F849-4647-B130-D1A48034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78D09-8B62-466F-8BC2-791ADA77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D711E8-1032-4BC0-8FD2-B0865CB6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4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7043D-69EE-43DD-B09A-CBFF540B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4BC1FF-AAC7-4ABB-A96D-E314A86B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290D76-2B8C-4E00-B39A-E4F1669B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135E4C-AE15-4CB1-B3ED-E5F0F397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813A6E-76AF-497D-AA1D-5DFEBC71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831F67-02B7-4D44-9D74-838FAADE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64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D25C-4972-4C38-9372-A148B245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89994D-D7AD-4E46-A3DE-EA1ED3234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BA12A8-CF13-46E8-BC14-2DED8F837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A6A82D-FBF5-473C-81C2-BB81A81D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9B0B63-97AB-4C08-B1BE-304E3DD7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29F476-D2FB-4CFB-84E3-0A9867F1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26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DDB5FC-C525-46F1-BFDC-B22E66EB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C7EE1B-ACEA-4A82-A798-8857654C6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3E77B-35C9-4913-9B03-0DFA842C7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26AF-E3AB-483C-BE40-8581F7B0E2B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2CE66-FC1E-41F5-B0C1-68F93B48B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DA9E7-6CF3-4A08-B0AF-81DB8CE2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7683-E353-4F19-ABE3-5F693B85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6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31504" y="1484784"/>
            <a:ext cx="5688632" cy="4896544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19737" y="47667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我的皇冠</a:t>
            </a:r>
          </a:p>
        </p:txBody>
      </p:sp>
      <p:pic>
        <p:nvPicPr>
          <p:cNvPr id="1026" name="Picture 2" descr="C:\Users\ASUS\Desktop\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929274"/>
            <a:ext cx="1418663" cy="92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SUS\Desktop\皇冠_1~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061" y="1484784"/>
            <a:ext cx="1497067" cy="177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582558" y="1042859"/>
            <a:ext cx="30499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評分原則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螢幕出現一個皇冠</a:t>
            </a:r>
            <a:r>
              <a:rPr lang="en-US" altLang="zh-TW" dirty="0"/>
              <a:t>, </a:t>
            </a:r>
            <a:r>
              <a:rPr lang="zh-TW" altLang="en-US" dirty="0"/>
              <a:t>皇冠需去背</a:t>
            </a:r>
            <a:r>
              <a:rPr lang="en-US" altLang="zh-TW" dirty="0"/>
              <a:t>, </a:t>
            </a:r>
            <a:r>
              <a:rPr lang="zh-TW" altLang="en-US" dirty="0"/>
              <a:t>皇冠自行設計</a:t>
            </a:r>
            <a:r>
              <a:rPr lang="en-US" altLang="zh-TW" dirty="0"/>
              <a:t>(20%)</a:t>
            </a:r>
          </a:p>
          <a:p>
            <a:endParaRPr lang="en-US" altLang="zh-TW" dirty="0"/>
          </a:p>
          <a:p>
            <a:r>
              <a:rPr lang="zh-TW" altLang="en-US" dirty="0"/>
              <a:t>螢幕出現三個皇冠</a:t>
            </a:r>
            <a:r>
              <a:rPr lang="en-US" altLang="zh-TW" dirty="0"/>
              <a:t>,</a:t>
            </a:r>
            <a:r>
              <a:rPr lang="zh-TW" altLang="en-US" dirty="0"/>
              <a:t> 這三個皇冠一直都在畫面上 </a:t>
            </a:r>
            <a:r>
              <a:rPr lang="en-US" altLang="zh-TW" dirty="0"/>
              <a:t>(20%)</a:t>
            </a:r>
          </a:p>
          <a:p>
            <a:endParaRPr lang="en-US" altLang="zh-TW" dirty="0"/>
          </a:p>
          <a:p>
            <a:r>
              <a:rPr lang="zh-TW" altLang="en-US" dirty="0"/>
              <a:t>使用者  使用藍色選取皇冠 </a:t>
            </a:r>
            <a:r>
              <a:rPr lang="en-US" altLang="zh-TW" dirty="0"/>
              <a:t>(20%)</a:t>
            </a:r>
          </a:p>
          <a:p>
            <a:endParaRPr lang="en-US" altLang="zh-TW" dirty="0"/>
          </a:p>
          <a:p>
            <a:r>
              <a:rPr lang="zh-TW" altLang="en-US" dirty="0"/>
              <a:t>選取的 皇冠會戴上使用者的</a:t>
            </a:r>
            <a:endParaRPr lang="en-US" altLang="zh-TW" dirty="0"/>
          </a:p>
          <a:p>
            <a:r>
              <a:rPr lang="zh-TW" altLang="en-US" dirty="0"/>
              <a:t>頭頂上</a:t>
            </a:r>
            <a:r>
              <a:rPr lang="en-US" altLang="zh-TW" dirty="0"/>
              <a:t>(20%)</a:t>
            </a:r>
          </a:p>
          <a:p>
            <a:endParaRPr lang="en-US" altLang="zh-TW" dirty="0"/>
          </a:p>
          <a:p>
            <a:r>
              <a:rPr lang="zh-TW" altLang="en-US" dirty="0"/>
              <a:t>三個皇冠都戴過 出現過關畫面  </a:t>
            </a:r>
            <a:r>
              <a:rPr lang="en-US" altLang="zh-TW" dirty="0"/>
              <a:t>(</a:t>
            </a:r>
            <a:r>
              <a:rPr lang="zh-TW" altLang="en-US" dirty="0"/>
              <a:t>自行設計過關畫面</a:t>
            </a:r>
            <a:r>
              <a:rPr lang="en-US" altLang="zh-TW" dirty="0"/>
              <a:t>) (20%)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 descr="C:\Users\ASUS\Desktop\未命名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700808"/>
            <a:ext cx="1655539" cy="12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C951DD6D-FD80-4F3A-A784-A40CF76191F9}"/>
              </a:ext>
            </a:extLst>
          </p:cNvPr>
          <p:cNvSpPr/>
          <p:nvPr/>
        </p:nvSpPr>
        <p:spPr>
          <a:xfrm rot="20259885">
            <a:off x="4535643" y="3463520"/>
            <a:ext cx="367064" cy="939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42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78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 </cp:lastModifiedBy>
  <cp:revision>1</cp:revision>
  <dcterms:created xsi:type="dcterms:W3CDTF">2019-06-10T01:45:32Z</dcterms:created>
  <dcterms:modified xsi:type="dcterms:W3CDTF">2019-06-10T08:40:32Z</dcterms:modified>
</cp:coreProperties>
</file>