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B483FF-9670-4613-96D0-87332A36267B}" type="datetimeFigureOut">
              <a:rPr lang="es-PE" smtClean="0"/>
              <a:t>12/10/2018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F47517-5661-40AF-9BB9-C42B8DA67EB5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1556792"/>
            <a:ext cx="5616624" cy="919113"/>
          </a:xfrm>
        </p:spPr>
        <p:txBody>
          <a:bodyPr/>
          <a:lstStyle/>
          <a:p>
            <a:pPr algn="ctr"/>
            <a:r>
              <a:rPr lang="es-PE" sz="4800" cap="none" dirty="0" smtClean="0"/>
              <a:t>Taller De Proyectos</a:t>
            </a:r>
            <a:endParaRPr lang="es-PE" sz="4800" cap="non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47864" y="2708920"/>
            <a:ext cx="2520280" cy="720080"/>
          </a:xfrm>
        </p:spPr>
        <p:txBody>
          <a:bodyPr/>
          <a:lstStyle/>
          <a:p>
            <a:pPr algn="ctr"/>
            <a:r>
              <a:rPr lang="es-PE" dirty="0" smtClean="0"/>
              <a:t>Maestros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378904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Integrantes</a:t>
            </a:r>
          </a:p>
          <a:p>
            <a:r>
              <a:rPr lang="es-PE" dirty="0" err="1" smtClean="0"/>
              <a:t>Ataucusi</a:t>
            </a:r>
            <a:r>
              <a:rPr lang="es-PE" dirty="0" smtClean="0"/>
              <a:t> </a:t>
            </a:r>
            <a:r>
              <a:rPr lang="es-PE" dirty="0" err="1" smtClean="0"/>
              <a:t>Matencio</a:t>
            </a:r>
            <a:r>
              <a:rPr lang="es-PE" dirty="0" smtClean="0"/>
              <a:t> </a:t>
            </a:r>
            <a:r>
              <a:rPr lang="es-PE" dirty="0" err="1" smtClean="0"/>
              <a:t>Noemi</a:t>
            </a:r>
            <a:endParaRPr lang="es-PE" dirty="0" smtClean="0"/>
          </a:p>
          <a:p>
            <a:r>
              <a:rPr lang="es-PE" dirty="0" err="1" smtClean="0"/>
              <a:t>Aylas</a:t>
            </a:r>
            <a:r>
              <a:rPr lang="es-PE" dirty="0" smtClean="0"/>
              <a:t> </a:t>
            </a:r>
            <a:r>
              <a:rPr lang="es-PE" dirty="0" err="1" smtClean="0"/>
              <a:t>Lobon</a:t>
            </a:r>
            <a:r>
              <a:rPr lang="es-PE" dirty="0"/>
              <a:t> </a:t>
            </a:r>
            <a:r>
              <a:rPr lang="es-PE" dirty="0" smtClean="0"/>
              <a:t>Esmeralda </a:t>
            </a:r>
          </a:p>
          <a:p>
            <a:r>
              <a:rPr lang="es-PE" dirty="0" err="1" smtClean="0"/>
              <a:t>Niquitin</a:t>
            </a:r>
            <a:r>
              <a:rPr lang="es-PE" dirty="0" smtClean="0"/>
              <a:t> Mucha </a:t>
            </a:r>
            <a:r>
              <a:rPr lang="es-PE" dirty="0" err="1" smtClean="0"/>
              <a:t>Mishel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635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05492"/>
              </p:ext>
            </p:extLst>
          </p:nvPr>
        </p:nvGraphicFramePr>
        <p:xfrm>
          <a:off x="179512" y="620688"/>
          <a:ext cx="8712968" cy="8153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63633"/>
                <a:gridCol w="2592851"/>
                <a:gridCol w="2178242"/>
                <a:gridCol w="2178242"/>
              </a:tblGrid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Requerimiento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Descripción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Interfaces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Esfuerzo estimado</a:t>
                      </a:r>
                      <a:endParaRPr lang="es-PE" sz="1200" dirty="0"/>
                    </a:p>
                  </a:txBody>
                  <a:tcPr/>
                </a:tc>
              </a:tr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/>
                        <a:t>Registrar los productos base,</a:t>
                      </a:r>
                      <a:r>
                        <a:rPr lang="es-PE" sz="1200" baseline="0" dirty="0" smtClean="0"/>
                        <a:t> en el cual se registrarán todos los productos que se pueden vender. Cada producto debe tener su código, nombre, unidad de medida y descripción, foto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6.1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4</a:t>
                      </a:r>
                      <a:endParaRPr lang="es-PE" sz="1200" dirty="0"/>
                    </a:p>
                  </a:txBody>
                  <a:tcPr/>
                </a:tc>
              </a:tr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R2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/>
                        <a:t>Registrar</a:t>
                      </a:r>
                      <a:r>
                        <a:rPr lang="es-PE" sz="1200" baseline="0" dirty="0" smtClean="0"/>
                        <a:t> los productos a vender con sus respectivos precios y registrar las ofertas que se desea vender, también establecer a que tienda estará disponible.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6.2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8</a:t>
                      </a:r>
                      <a:endParaRPr lang="es-PE" sz="1200" dirty="0"/>
                    </a:p>
                  </a:txBody>
                  <a:tcPr/>
                </a:tc>
              </a:tr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R3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/>
                        <a:t>Mostar todos los productos a</a:t>
                      </a:r>
                      <a:r>
                        <a:rPr lang="es-PE" sz="1200" baseline="0" dirty="0" smtClean="0"/>
                        <a:t> vender 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6.4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4</a:t>
                      </a:r>
                      <a:endParaRPr lang="es-PE" sz="1200" dirty="0"/>
                    </a:p>
                  </a:txBody>
                  <a:tcPr/>
                </a:tc>
              </a:tr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R4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/>
                        <a:t>Registrar los proveedores con los siguientes datos nombre de la empresa, ruc,</a:t>
                      </a:r>
                      <a:r>
                        <a:rPr lang="es-PE" sz="1200" baseline="0" dirty="0" smtClean="0"/>
                        <a:t> numero de cuenta, nombre de banco, celular , email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6.6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8</a:t>
                      </a:r>
                      <a:endParaRPr lang="es-PE" sz="1200" dirty="0"/>
                    </a:p>
                  </a:txBody>
                  <a:tcPr/>
                </a:tc>
              </a:tr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R5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/>
                        <a:t>Registrar los usuarios con sus respectivos datos nombres,</a:t>
                      </a:r>
                      <a:r>
                        <a:rPr lang="es-PE" sz="1200" baseline="0" dirty="0" smtClean="0"/>
                        <a:t> apellidos, fecha de nacimiento, cargo, celular, email, dirección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6.7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2</a:t>
                      </a:r>
                      <a:endParaRPr lang="es-PE" sz="1200" dirty="0"/>
                    </a:p>
                  </a:txBody>
                  <a:tcPr/>
                </a:tc>
              </a:tr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R6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/>
                        <a:t>Mostar la</a:t>
                      </a:r>
                      <a:r>
                        <a:rPr lang="es-PE" sz="1200" baseline="0" dirty="0" smtClean="0"/>
                        <a:t> lista de usuarios registrados.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6.7.1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2</a:t>
                      </a:r>
                    </a:p>
                  </a:txBody>
                  <a:tcPr/>
                </a:tc>
              </a:tr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R7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/>
                        <a:t>Registrar</a:t>
                      </a:r>
                      <a:r>
                        <a:rPr lang="es-PE" sz="1200" baseline="0" dirty="0" smtClean="0"/>
                        <a:t> a los clientes que realizan sus pedidos con sus datos respectivos como nombre, apellidos, documento de identificación,  dirección de fracturación y entrega.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6.8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</a:t>
                      </a:r>
                      <a:endParaRPr lang="es-PE" sz="1200" dirty="0"/>
                    </a:p>
                  </a:txBody>
                  <a:tcPr/>
                </a:tc>
              </a:tr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R8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/>
                        <a:t>Registrar categorías</a:t>
                      </a:r>
                      <a:r>
                        <a:rPr lang="es-PE" sz="1200" baseline="0" dirty="0" smtClean="0"/>
                        <a:t> de los productos a </a:t>
                      </a:r>
                      <a:r>
                        <a:rPr lang="es-PE" sz="1200" baseline="0" smtClean="0"/>
                        <a:t>vender 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6.9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2</a:t>
                      </a:r>
                      <a:endParaRPr lang="es-PE" sz="1200" dirty="0"/>
                    </a:p>
                  </a:txBody>
                  <a:tcPr/>
                </a:tc>
              </a:tr>
              <a:tr h="6210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R9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Mostrar</a:t>
                      </a:r>
                      <a:r>
                        <a:rPr lang="es-PE" sz="1200" baseline="0" dirty="0" smtClean="0"/>
                        <a:t> la lista de categorías registradas. </a:t>
                      </a:r>
                      <a:endParaRPr lang="es-PE" sz="1200" dirty="0" smtClean="0"/>
                    </a:p>
                    <a:p>
                      <a:pPr algn="just"/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6.10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2</a:t>
                      </a:r>
                      <a:endParaRPr lang="es-PE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525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</TotalTime>
  <Words>208</Words>
  <Application>Microsoft Office PowerPoint</Application>
  <PresentationFormat>Presentación en pantalla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Claridad</vt:lpstr>
      <vt:lpstr>Taller De Proyectos</vt:lpstr>
      <vt:lpstr>Presentación de PowerPoint</vt:lpstr>
    </vt:vector>
  </TitlesOfParts>
  <Company>SAC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Proyectos</dc:title>
  <dc:creator>Universidad Continental</dc:creator>
  <cp:lastModifiedBy>Universidad Continental</cp:lastModifiedBy>
  <cp:revision>4</cp:revision>
  <dcterms:created xsi:type="dcterms:W3CDTF">2018-10-12T22:20:49Z</dcterms:created>
  <dcterms:modified xsi:type="dcterms:W3CDTF">2018-10-12T23:00:36Z</dcterms:modified>
</cp:coreProperties>
</file>