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15" r:id="rId4"/>
    <p:sldId id="317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69"/>
    <a:srgbClr val="7A7E85"/>
    <a:srgbClr val="272D36"/>
    <a:srgbClr val="272E36"/>
    <a:srgbClr val="F9AB0C"/>
    <a:srgbClr val="F2583A"/>
    <a:srgbClr val="4F6A79"/>
    <a:srgbClr val="F0EEEF"/>
    <a:srgbClr val="292F38"/>
    <a:srgbClr val="34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7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28322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906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Designed</a:t>
            </a:r>
            <a:r>
              <a:rPr lang="en-US" baseline="0" dirty="0" smtClean="0">
                <a:solidFill>
                  <a:schemeClr val="bg1"/>
                </a:solidFill>
                <a:effectLst/>
              </a:rPr>
              <a:t>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97303" y="6121399"/>
            <a:ext cx="27494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A5CD00"/>
                </a:solidFill>
              </a:rPr>
              <a:t>T</a:t>
            </a:r>
            <a:r>
              <a:rPr lang="en-US" baseline="0" dirty="0" smtClean="0">
                <a:solidFill>
                  <a:srgbClr val="A5CD00"/>
                </a:solidFill>
              </a:rPr>
              <a:t>he free PowerPoint library</a:t>
            </a:r>
            <a:endParaRPr lang="en-US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Timeline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594231" y="1305669"/>
            <a:ext cx="7969717" cy="997345"/>
            <a:chOff x="594232" y="1629725"/>
            <a:chExt cx="7969717" cy="997345"/>
          </a:xfrm>
        </p:grpSpPr>
        <p:grpSp>
          <p:nvGrpSpPr>
            <p:cNvPr id="54" name="Group 53"/>
            <p:cNvGrpSpPr/>
            <p:nvPr/>
          </p:nvGrpSpPr>
          <p:grpSpPr>
            <a:xfrm>
              <a:off x="594232" y="1629725"/>
              <a:ext cx="1503823" cy="997345"/>
              <a:chOff x="2015078" y="4111351"/>
              <a:chExt cx="1503823" cy="99734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Sit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esrti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etiam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Lorem ipsum 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752288" y="1629725"/>
              <a:ext cx="1503823" cy="997345"/>
              <a:chOff x="2015078" y="4111351"/>
              <a:chExt cx="1503823" cy="99734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Lorem ipsum 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902488" y="1629725"/>
              <a:ext cx="1503823" cy="997345"/>
              <a:chOff x="2015078" y="4111351"/>
              <a:chExt cx="1503823" cy="99734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Lorem ipsum 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060126" y="1629725"/>
              <a:ext cx="1503823" cy="997345"/>
              <a:chOff x="2015078" y="4111351"/>
              <a:chExt cx="1503823" cy="99734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Lorem ipsum 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832481" y="4554986"/>
            <a:ext cx="5812079" cy="997345"/>
            <a:chOff x="594232" y="1629725"/>
            <a:chExt cx="5812079" cy="997345"/>
          </a:xfrm>
        </p:grpSpPr>
        <p:grpSp>
          <p:nvGrpSpPr>
            <p:cNvPr id="68" name="Group 67"/>
            <p:cNvGrpSpPr/>
            <p:nvPr/>
          </p:nvGrpSpPr>
          <p:grpSpPr>
            <a:xfrm>
              <a:off x="594232" y="1629725"/>
              <a:ext cx="1503823" cy="997345"/>
              <a:chOff x="2015078" y="4111351"/>
              <a:chExt cx="1503823" cy="99734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Lorem ipsum 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752288" y="1629725"/>
              <a:ext cx="1503823" cy="997345"/>
              <a:chOff x="2015078" y="4111351"/>
              <a:chExt cx="1503823" cy="997345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Lorem ipsum 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902488" y="1629725"/>
              <a:ext cx="1503823" cy="997345"/>
              <a:chOff x="2015078" y="4111351"/>
              <a:chExt cx="1503823" cy="99734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Lorem ipsum </a:t>
                </a: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257512" y="2529080"/>
            <a:ext cx="8628976" cy="1799840"/>
            <a:chOff x="257513" y="2853126"/>
            <a:chExt cx="8628976" cy="1799840"/>
          </a:xfrm>
        </p:grpSpPr>
        <p:grpSp>
          <p:nvGrpSpPr>
            <p:cNvPr id="3" name="1 Grupo"/>
            <p:cNvGrpSpPr/>
            <p:nvPr/>
          </p:nvGrpSpPr>
          <p:grpSpPr>
            <a:xfrm>
              <a:off x="257513" y="3704665"/>
              <a:ext cx="8628976" cy="85149"/>
              <a:chOff x="467544" y="2597889"/>
              <a:chExt cx="8208861" cy="81000"/>
            </a:xfrm>
          </p:grpSpPr>
          <p:cxnSp>
            <p:nvCxnSpPr>
              <p:cNvPr id="4" name="18 Conector recto"/>
              <p:cNvCxnSpPr>
                <a:stCxn id="6" idx="6"/>
                <a:endCxn id="5" idx="2"/>
              </p:cNvCxnSpPr>
              <p:nvPr/>
            </p:nvCxnSpPr>
            <p:spPr>
              <a:xfrm>
                <a:off x="548552" y="2638389"/>
                <a:ext cx="8046843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23 Elipse"/>
              <p:cNvSpPr/>
              <p:nvPr/>
            </p:nvSpPr>
            <p:spPr>
              <a:xfrm>
                <a:off x="859539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" name="24 Elipse"/>
              <p:cNvSpPr/>
              <p:nvPr/>
            </p:nvSpPr>
            <p:spPr>
              <a:xfrm>
                <a:off x="46754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7" name="2 Grupo"/>
            <p:cNvGrpSpPr/>
            <p:nvPr/>
          </p:nvGrpSpPr>
          <p:grpSpPr>
            <a:xfrm>
              <a:off x="1275809" y="2853126"/>
              <a:ext cx="141927" cy="965113"/>
              <a:chOff x="1436278" y="1787812"/>
              <a:chExt cx="135019" cy="918087"/>
            </a:xfrm>
          </p:grpSpPr>
          <p:sp>
            <p:nvSpPr>
              <p:cNvPr id="8" name="25 Elipse"/>
              <p:cNvSpPr/>
              <p:nvPr/>
            </p:nvSpPr>
            <p:spPr>
              <a:xfrm>
                <a:off x="1436278" y="2570899"/>
                <a:ext cx="135019" cy="135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9" name="40 Conector recto"/>
              <p:cNvCxnSpPr/>
              <p:nvPr/>
            </p:nvCxnSpPr>
            <p:spPr>
              <a:xfrm flipV="1">
                <a:off x="1503186" y="1857792"/>
                <a:ext cx="5547" cy="713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41 Elipse"/>
              <p:cNvSpPr/>
              <p:nvPr/>
            </p:nvSpPr>
            <p:spPr>
              <a:xfrm>
                <a:off x="1467943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1" name="4 Grupo"/>
            <p:cNvGrpSpPr/>
            <p:nvPr/>
          </p:nvGrpSpPr>
          <p:grpSpPr>
            <a:xfrm>
              <a:off x="2350880" y="3676281"/>
              <a:ext cx="141927" cy="976685"/>
              <a:chOff x="2459025" y="2570898"/>
              <a:chExt cx="135019" cy="929095"/>
            </a:xfrm>
          </p:grpSpPr>
          <p:sp>
            <p:nvSpPr>
              <p:cNvPr id="12" name="26 Elipse"/>
              <p:cNvSpPr/>
              <p:nvPr/>
            </p:nvSpPr>
            <p:spPr>
              <a:xfrm>
                <a:off x="2459025" y="2570898"/>
                <a:ext cx="135019" cy="13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3" name="42 Conector recto"/>
              <p:cNvCxnSpPr/>
              <p:nvPr/>
            </p:nvCxnSpPr>
            <p:spPr>
              <a:xfrm flipV="1">
                <a:off x="2518306" y="270589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48 Elipse"/>
              <p:cNvSpPr/>
              <p:nvPr/>
            </p:nvSpPr>
            <p:spPr>
              <a:xfrm>
                <a:off x="2478571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5" name="6 Grupo"/>
            <p:cNvGrpSpPr/>
            <p:nvPr/>
          </p:nvGrpSpPr>
          <p:grpSpPr>
            <a:xfrm>
              <a:off x="3425951" y="2853126"/>
              <a:ext cx="141927" cy="965113"/>
              <a:chOff x="3481768" y="1787812"/>
              <a:chExt cx="135019" cy="918087"/>
            </a:xfrm>
          </p:grpSpPr>
          <p:sp>
            <p:nvSpPr>
              <p:cNvPr id="16" name="27 Elipse"/>
              <p:cNvSpPr/>
              <p:nvPr/>
            </p:nvSpPr>
            <p:spPr>
              <a:xfrm>
                <a:off x="3481768" y="2570899"/>
                <a:ext cx="135019" cy="135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7" name="43 Conector recto"/>
              <p:cNvCxnSpPr/>
              <p:nvPr/>
            </p:nvCxnSpPr>
            <p:spPr>
              <a:xfrm flipV="1">
                <a:off x="3550652" y="185905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49 Elipse"/>
              <p:cNvSpPr/>
              <p:nvPr/>
            </p:nvSpPr>
            <p:spPr>
              <a:xfrm>
                <a:off x="3516475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" name="7 Grupo"/>
            <p:cNvGrpSpPr/>
            <p:nvPr/>
          </p:nvGrpSpPr>
          <p:grpSpPr>
            <a:xfrm>
              <a:off x="4501023" y="3676280"/>
              <a:ext cx="141927" cy="976686"/>
              <a:chOff x="4504512" y="2570897"/>
              <a:chExt cx="135019" cy="929096"/>
            </a:xfrm>
          </p:grpSpPr>
          <p:sp>
            <p:nvSpPr>
              <p:cNvPr id="20" name="36 Elipse"/>
              <p:cNvSpPr/>
              <p:nvPr/>
            </p:nvSpPr>
            <p:spPr>
              <a:xfrm>
                <a:off x="4504512" y="2570897"/>
                <a:ext cx="135019" cy="135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1" name="44 Conector recto"/>
              <p:cNvCxnSpPr/>
              <p:nvPr/>
            </p:nvCxnSpPr>
            <p:spPr>
              <a:xfrm flipV="1">
                <a:off x="4571662" y="269912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50 Elipse"/>
              <p:cNvSpPr/>
              <p:nvPr/>
            </p:nvSpPr>
            <p:spPr>
              <a:xfrm>
                <a:off x="4533907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3" name="8 Grupo"/>
            <p:cNvGrpSpPr/>
            <p:nvPr/>
          </p:nvGrpSpPr>
          <p:grpSpPr>
            <a:xfrm>
              <a:off x="5576094" y="2853127"/>
              <a:ext cx="141927" cy="965112"/>
              <a:chOff x="5527256" y="1787812"/>
              <a:chExt cx="135019" cy="918086"/>
            </a:xfrm>
          </p:grpSpPr>
          <p:sp>
            <p:nvSpPr>
              <p:cNvPr id="24" name="37 Elipse"/>
              <p:cNvSpPr/>
              <p:nvPr/>
            </p:nvSpPr>
            <p:spPr>
              <a:xfrm>
                <a:off x="5527256" y="2570898"/>
                <a:ext cx="135019" cy="135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5" name="45 Conector recto"/>
              <p:cNvCxnSpPr/>
              <p:nvPr/>
            </p:nvCxnSpPr>
            <p:spPr>
              <a:xfrm flipV="1">
                <a:off x="5596189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51 Elipse"/>
              <p:cNvSpPr/>
              <p:nvPr/>
            </p:nvSpPr>
            <p:spPr>
              <a:xfrm>
                <a:off x="5562802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7" name="9 Grupo"/>
            <p:cNvGrpSpPr/>
            <p:nvPr/>
          </p:nvGrpSpPr>
          <p:grpSpPr>
            <a:xfrm>
              <a:off x="6651167" y="3676281"/>
              <a:ext cx="141927" cy="965064"/>
              <a:chOff x="6550000" y="2570894"/>
              <a:chExt cx="135019" cy="918039"/>
            </a:xfrm>
          </p:grpSpPr>
          <p:sp>
            <p:nvSpPr>
              <p:cNvPr id="28" name="38 Elipse"/>
              <p:cNvSpPr/>
              <p:nvPr/>
            </p:nvSpPr>
            <p:spPr>
              <a:xfrm>
                <a:off x="6550000" y="2570894"/>
                <a:ext cx="135019" cy="135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9" name="46 Conector recto"/>
              <p:cNvCxnSpPr/>
              <p:nvPr/>
            </p:nvCxnSpPr>
            <p:spPr>
              <a:xfrm flipV="1">
                <a:off x="6614592" y="2699128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52 Elipse"/>
              <p:cNvSpPr/>
              <p:nvPr/>
            </p:nvSpPr>
            <p:spPr>
              <a:xfrm>
                <a:off x="6579600" y="340793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1" name="10 Grupo"/>
            <p:cNvGrpSpPr/>
            <p:nvPr/>
          </p:nvGrpSpPr>
          <p:grpSpPr>
            <a:xfrm>
              <a:off x="7741256" y="2853127"/>
              <a:ext cx="141927" cy="965112"/>
              <a:chOff x="7587030" y="1787812"/>
              <a:chExt cx="135019" cy="918086"/>
            </a:xfrm>
          </p:grpSpPr>
          <p:sp>
            <p:nvSpPr>
              <p:cNvPr id="32" name="39 Elipse"/>
              <p:cNvSpPr/>
              <p:nvPr/>
            </p:nvSpPr>
            <p:spPr>
              <a:xfrm>
                <a:off x="7587030" y="2570898"/>
                <a:ext cx="135019" cy="135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3" name="47 Conector recto"/>
              <p:cNvCxnSpPr/>
              <p:nvPr/>
            </p:nvCxnSpPr>
            <p:spPr>
              <a:xfrm flipV="1">
                <a:off x="7648800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53 Elipse"/>
              <p:cNvSpPr/>
              <p:nvPr/>
            </p:nvSpPr>
            <p:spPr>
              <a:xfrm>
                <a:off x="7617376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994123" y="3604351"/>
            <a:ext cx="7173687" cy="400110"/>
            <a:chOff x="994124" y="3855471"/>
            <a:chExt cx="7173687" cy="400110"/>
          </a:xfrm>
        </p:grpSpPr>
        <p:sp>
          <p:nvSpPr>
            <p:cNvPr id="82" name="TextBox 81"/>
            <p:cNvSpPr txBox="1"/>
            <p:nvPr/>
          </p:nvSpPr>
          <p:spPr>
            <a:xfrm>
              <a:off x="994124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accent1"/>
                  </a:solidFill>
                </a:rPr>
                <a:t>1960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50673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accent3"/>
                  </a:solidFill>
                </a:rPr>
                <a:t>1980</a:t>
              </a:r>
              <a:endParaRPr 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0722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accent5"/>
                  </a:solidFill>
                </a:rPr>
                <a:t>2000</a:t>
              </a:r>
              <a:endParaRPr lang="en-US" sz="2000" b="1" dirty="0">
                <a:solidFill>
                  <a:schemeClr val="accent5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6377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tx2"/>
                  </a:solidFill>
                </a:rPr>
                <a:t>2020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061180" y="2853539"/>
            <a:ext cx="5031071" cy="400110"/>
            <a:chOff x="2061181" y="3104659"/>
            <a:chExt cx="5031071" cy="400110"/>
          </a:xfrm>
        </p:grpSpPr>
        <p:sp>
          <p:nvSpPr>
            <p:cNvPr id="86" name="TextBox 85"/>
            <p:cNvSpPr txBox="1"/>
            <p:nvPr/>
          </p:nvSpPr>
          <p:spPr>
            <a:xfrm>
              <a:off x="2061181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/>
                  </a:solidFill>
                </a:rPr>
                <a:t>1970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4697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4">
                      <a:lumMod val="75000"/>
                    </a:schemeClr>
                  </a:solidFill>
                </a:rPr>
                <a:t>1990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88213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6"/>
                  </a:solidFill>
                </a:rPr>
                <a:t>2010</a:t>
              </a:r>
              <a:endParaRPr lang="en-US" sz="20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6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Timeline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594231" y="1305669"/>
            <a:ext cx="7969717" cy="997345"/>
            <a:chOff x="594232" y="1629725"/>
            <a:chExt cx="7969717" cy="997345"/>
          </a:xfrm>
        </p:grpSpPr>
        <p:grpSp>
          <p:nvGrpSpPr>
            <p:cNvPr id="54" name="Group 53"/>
            <p:cNvGrpSpPr/>
            <p:nvPr/>
          </p:nvGrpSpPr>
          <p:grpSpPr>
            <a:xfrm>
              <a:off x="594232" y="1629725"/>
              <a:ext cx="1503823" cy="997345"/>
              <a:chOff x="2015078" y="4111351"/>
              <a:chExt cx="1503823" cy="99734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Sit </a:t>
                </a:r>
                <a:r>
                  <a:rPr lang="en-US" sz="9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esrti</a:t>
                </a:r>
                <a:r>
                  <a:rPr lang="en-US" sz="9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etiam</a:t>
                </a:r>
                <a:r>
                  <a:rPr lang="en-US" sz="9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Lorem ipsum 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752288" y="1629725"/>
              <a:ext cx="1503823" cy="997345"/>
              <a:chOff x="2015078" y="4111351"/>
              <a:chExt cx="1503823" cy="99734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Lorem ipsum 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902488" y="1629725"/>
              <a:ext cx="1503823" cy="997345"/>
              <a:chOff x="2015078" y="4111351"/>
              <a:chExt cx="1503823" cy="99734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Lorem ipsum 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060126" y="1629725"/>
              <a:ext cx="1503823" cy="997345"/>
              <a:chOff x="2015078" y="4111351"/>
              <a:chExt cx="1503823" cy="99734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Lorem ipsum 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832481" y="4554986"/>
            <a:ext cx="5812079" cy="997345"/>
            <a:chOff x="594232" y="1629725"/>
            <a:chExt cx="5812079" cy="997345"/>
          </a:xfrm>
        </p:grpSpPr>
        <p:grpSp>
          <p:nvGrpSpPr>
            <p:cNvPr id="68" name="Group 67"/>
            <p:cNvGrpSpPr/>
            <p:nvPr/>
          </p:nvGrpSpPr>
          <p:grpSpPr>
            <a:xfrm>
              <a:off x="594232" y="1629725"/>
              <a:ext cx="1503823" cy="997345"/>
              <a:chOff x="2015078" y="4111351"/>
              <a:chExt cx="1503823" cy="99734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Lorem ipsum 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752288" y="1629725"/>
              <a:ext cx="1503823" cy="997345"/>
              <a:chOff x="2015078" y="4111351"/>
              <a:chExt cx="1503823" cy="997345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Lorem ipsum 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902488" y="1629725"/>
              <a:ext cx="1503823" cy="997345"/>
              <a:chOff x="2015078" y="4111351"/>
              <a:chExt cx="1503823" cy="99734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15080" y="4323866"/>
                <a:ext cx="150382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Lorem ipsum dolor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cras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in.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Rutrum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integer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ullamcorper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in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dictumst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bibendum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 Sit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esrti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etiam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nec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hac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bg1">
                        <a:lumMod val="85000"/>
                      </a:schemeClr>
                    </a:solidFill>
                  </a:rPr>
                  <a:t>eros</a:t>
                </a:r>
                <a:r>
                  <a:rPr 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015078" y="4111351"/>
                <a:ext cx="11884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Lorem ipsum </a:t>
                </a: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257512" y="2529080"/>
            <a:ext cx="8628976" cy="1799840"/>
            <a:chOff x="257513" y="2853126"/>
            <a:chExt cx="8628976" cy="1799840"/>
          </a:xfrm>
        </p:grpSpPr>
        <p:grpSp>
          <p:nvGrpSpPr>
            <p:cNvPr id="3" name="1 Grupo"/>
            <p:cNvGrpSpPr/>
            <p:nvPr/>
          </p:nvGrpSpPr>
          <p:grpSpPr>
            <a:xfrm>
              <a:off x="257513" y="3704665"/>
              <a:ext cx="8628976" cy="85149"/>
              <a:chOff x="467544" y="2597889"/>
              <a:chExt cx="8208861" cy="81000"/>
            </a:xfrm>
          </p:grpSpPr>
          <p:cxnSp>
            <p:nvCxnSpPr>
              <p:cNvPr id="4" name="18 Conector recto"/>
              <p:cNvCxnSpPr>
                <a:stCxn id="6" idx="6"/>
                <a:endCxn id="5" idx="2"/>
              </p:cNvCxnSpPr>
              <p:nvPr/>
            </p:nvCxnSpPr>
            <p:spPr>
              <a:xfrm>
                <a:off x="548552" y="2638389"/>
                <a:ext cx="804684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23 Elipse"/>
              <p:cNvSpPr/>
              <p:nvPr/>
            </p:nvSpPr>
            <p:spPr>
              <a:xfrm>
                <a:off x="8595394" y="2597889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" name="24 Elipse"/>
              <p:cNvSpPr/>
              <p:nvPr/>
            </p:nvSpPr>
            <p:spPr>
              <a:xfrm>
                <a:off x="467544" y="2597889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7" name="2 Grupo"/>
            <p:cNvGrpSpPr/>
            <p:nvPr/>
          </p:nvGrpSpPr>
          <p:grpSpPr>
            <a:xfrm>
              <a:off x="1275809" y="2853126"/>
              <a:ext cx="141927" cy="965113"/>
              <a:chOff x="1436278" y="1787812"/>
              <a:chExt cx="135019" cy="918087"/>
            </a:xfrm>
          </p:grpSpPr>
          <p:sp>
            <p:nvSpPr>
              <p:cNvPr id="8" name="25 Elipse"/>
              <p:cNvSpPr/>
              <p:nvPr/>
            </p:nvSpPr>
            <p:spPr>
              <a:xfrm>
                <a:off x="1436278" y="2570899"/>
                <a:ext cx="135019" cy="135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9" name="40 Conector recto"/>
              <p:cNvCxnSpPr/>
              <p:nvPr/>
            </p:nvCxnSpPr>
            <p:spPr>
              <a:xfrm flipV="1">
                <a:off x="1503186" y="1857792"/>
                <a:ext cx="5547" cy="713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41 Elipse"/>
              <p:cNvSpPr/>
              <p:nvPr/>
            </p:nvSpPr>
            <p:spPr>
              <a:xfrm>
                <a:off x="1467943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1" name="4 Grupo"/>
            <p:cNvGrpSpPr/>
            <p:nvPr/>
          </p:nvGrpSpPr>
          <p:grpSpPr>
            <a:xfrm>
              <a:off x="2350880" y="3676281"/>
              <a:ext cx="141927" cy="976685"/>
              <a:chOff x="2459025" y="2570898"/>
              <a:chExt cx="135019" cy="929095"/>
            </a:xfrm>
          </p:grpSpPr>
          <p:sp>
            <p:nvSpPr>
              <p:cNvPr id="12" name="26 Elipse"/>
              <p:cNvSpPr/>
              <p:nvPr/>
            </p:nvSpPr>
            <p:spPr>
              <a:xfrm>
                <a:off x="2459025" y="2570898"/>
                <a:ext cx="135019" cy="13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3" name="42 Conector recto"/>
              <p:cNvCxnSpPr/>
              <p:nvPr/>
            </p:nvCxnSpPr>
            <p:spPr>
              <a:xfrm flipV="1">
                <a:off x="2518306" y="270589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48 Elipse"/>
              <p:cNvSpPr/>
              <p:nvPr/>
            </p:nvSpPr>
            <p:spPr>
              <a:xfrm>
                <a:off x="2478571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5" name="6 Grupo"/>
            <p:cNvGrpSpPr/>
            <p:nvPr/>
          </p:nvGrpSpPr>
          <p:grpSpPr>
            <a:xfrm>
              <a:off x="3425951" y="2853126"/>
              <a:ext cx="141927" cy="965113"/>
              <a:chOff x="3481768" y="1787812"/>
              <a:chExt cx="135019" cy="918087"/>
            </a:xfrm>
          </p:grpSpPr>
          <p:sp>
            <p:nvSpPr>
              <p:cNvPr id="16" name="27 Elipse"/>
              <p:cNvSpPr/>
              <p:nvPr/>
            </p:nvSpPr>
            <p:spPr>
              <a:xfrm>
                <a:off x="3481768" y="2570899"/>
                <a:ext cx="135019" cy="135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7" name="43 Conector recto"/>
              <p:cNvCxnSpPr/>
              <p:nvPr/>
            </p:nvCxnSpPr>
            <p:spPr>
              <a:xfrm flipV="1">
                <a:off x="3550652" y="185905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49 Elipse"/>
              <p:cNvSpPr/>
              <p:nvPr/>
            </p:nvSpPr>
            <p:spPr>
              <a:xfrm>
                <a:off x="3516475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" name="7 Grupo"/>
            <p:cNvGrpSpPr/>
            <p:nvPr/>
          </p:nvGrpSpPr>
          <p:grpSpPr>
            <a:xfrm>
              <a:off x="4501023" y="3676280"/>
              <a:ext cx="141927" cy="976686"/>
              <a:chOff x="4504512" y="2570897"/>
              <a:chExt cx="135019" cy="929096"/>
            </a:xfrm>
          </p:grpSpPr>
          <p:sp>
            <p:nvSpPr>
              <p:cNvPr id="20" name="36 Elipse"/>
              <p:cNvSpPr/>
              <p:nvPr/>
            </p:nvSpPr>
            <p:spPr>
              <a:xfrm>
                <a:off x="4504512" y="2570897"/>
                <a:ext cx="135019" cy="135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1" name="44 Conector recto"/>
              <p:cNvCxnSpPr/>
              <p:nvPr/>
            </p:nvCxnSpPr>
            <p:spPr>
              <a:xfrm flipV="1">
                <a:off x="4571662" y="269912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50 Elipse"/>
              <p:cNvSpPr/>
              <p:nvPr/>
            </p:nvSpPr>
            <p:spPr>
              <a:xfrm>
                <a:off x="4533907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3" name="8 Grupo"/>
            <p:cNvGrpSpPr/>
            <p:nvPr/>
          </p:nvGrpSpPr>
          <p:grpSpPr>
            <a:xfrm>
              <a:off x="5576094" y="2853127"/>
              <a:ext cx="141927" cy="965112"/>
              <a:chOff x="5527256" y="1787812"/>
              <a:chExt cx="135019" cy="918086"/>
            </a:xfrm>
          </p:grpSpPr>
          <p:sp>
            <p:nvSpPr>
              <p:cNvPr id="24" name="37 Elipse"/>
              <p:cNvSpPr/>
              <p:nvPr/>
            </p:nvSpPr>
            <p:spPr>
              <a:xfrm>
                <a:off x="5527256" y="2570898"/>
                <a:ext cx="135019" cy="135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5" name="45 Conector recto"/>
              <p:cNvCxnSpPr/>
              <p:nvPr/>
            </p:nvCxnSpPr>
            <p:spPr>
              <a:xfrm flipV="1">
                <a:off x="5596189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51 Elipse"/>
              <p:cNvSpPr/>
              <p:nvPr/>
            </p:nvSpPr>
            <p:spPr>
              <a:xfrm>
                <a:off x="5562802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7" name="9 Grupo"/>
            <p:cNvGrpSpPr/>
            <p:nvPr/>
          </p:nvGrpSpPr>
          <p:grpSpPr>
            <a:xfrm>
              <a:off x="6651167" y="3676281"/>
              <a:ext cx="141927" cy="965064"/>
              <a:chOff x="6550000" y="2570894"/>
              <a:chExt cx="135019" cy="918039"/>
            </a:xfrm>
          </p:grpSpPr>
          <p:sp>
            <p:nvSpPr>
              <p:cNvPr id="28" name="38 Elipse"/>
              <p:cNvSpPr/>
              <p:nvPr/>
            </p:nvSpPr>
            <p:spPr>
              <a:xfrm>
                <a:off x="6550000" y="2570894"/>
                <a:ext cx="135019" cy="135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9" name="46 Conector recto"/>
              <p:cNvCxnSpPr/>
              <p:nvPr/>
            </p:nvCxnSpPr>
            <p:spPr>
              <a:xfrm flipV="1">
                <a:off x="6614592" y="2699128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52 Elipse"/>
              <p:cNvSpPr/>
              <p:nvPr/>
            </p:nvSpPr>
            <p:spPr>
              <a:xfrm>
                <a:off x="6579600" y="340793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1" name="10 Grupo"/>
            <p:cNvGrpSpPr/>
            <p:nvPr/>
          </p:nvGrpSpPr>
          <p:grpSpPr>
            <a:xfrm>
              <a:off x="7741256" y="2853127"/>
              <a:ext cx="141927" cy="965112"/>
              <a:chOff x="7587030" y="1787812"/>
              <a:chExt cx="135019" cy="918086"/>
            </a:xfrm>
          </p:grpSpPr>
          <p:sp>
            <p:nvSpPr>
              <p:cNvPr id="32" name="39 Elipse"/>
              <p:cNvSpPr/>
              <p:nvPr/>
            </p:nvSpPr>
            <p:spPr>
              <a:xfrm>
                <a:off x="7587030" y="2570898"/>
                <a:ext cx="135019" cy="135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3" name="47 Conector recto"/>
              <p:cNvCxnSpPr/>
              <p:nvPr/>
            </p:nvCxnSpPr>
            <p:spPr>
              <a:xfrm flipV="1">
                <a:off x="7648800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53 Elipse"/>
              <p:cNvSpPr/>
              <p:nvPr/>
            </p:nvSpPr>
            <p:spPr>
              <a:xfrm>
                <a:off x="7617376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994123" y="3604351"/>
            <a:ext cx="7173687" cy="400110"/>
            <a:chOff x="994124" y="3855471"/>
            <a:chExt cx="7173687" cy="400110"/>
          </a:xfrm>
        </p:grpSpPr>
        <p:sp>
          <p:nvSpPr>
            <p:cNvPr id="82" name="TextBox 81"/>
            <p:cNvSpPr txBox="1"/>
            <p:nvPr/>
          </p:nvSpPr>
          <p:spPr>
            <a:xfrm>
              <a:off x="994124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accent1"/>
                  </a:solidFill>
                </a:rPr>
                <a:t>1960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50673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accent3"/>
                  </a:solidFill>
                </a:rPr>
                <a:t>1980</a:t>
              </a:r>
              <a:endParaRPr 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0722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accent5"/>
                  </a:solidFill>
                </a:rPr>
                <a:t>2000</a:t>
              </a:r>
              <a:endParaRPr lang="en-US" sz="2000" b="1" dirty="0">
                <a:solidFill>
                  <a:schemeClr val="accent5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6377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tx2"/>
                  </a:solidFill>
                </a:rPr>
                <a:t>2020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061180" y="2853539"/>
            <a:ext cx="5031071" cy="400110"/>
            <a:chOff x="2061181" y="3104659"/>
            <a:chExt cx="5031071" cy="400110"/>
          </a:xfrm>
        </p:grpSpPr>
        <p:sp>
          <p:nvSpPr>
            <p:cNvPr id="86" name="TextBox 85"/>
            <p:cNvSpPr txBox="1"/>
            <p:nvPr/>
          </p:nvSpPr>
          <p:spPr>
            <a:xfrm>
              <a:off x="2061181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/>
                  </a:solidFill>
                </a:rPr>
                <a:t>1970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4697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4"/>
                  </a:solidFill>
                </a:rPr>
                <a:t>1990</a:t>
              </a:r>
              <a:endParaRPr lang="en-US" sz="2000" b="1" dirty="0">
                <a:solidFill>
                  <a:schemeClr val="accent4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88213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6"/>
                  </a:solidFill>
                </a:rPr>
                <a:t>2010</a:t>
              </a:r>
              <a:endParaRPr lang="en-US" sz="20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0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7036</TotalTime>
  <Words>405</Words>
  <PresentationFormat>On-screen Show (4:3)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Open Sans</vt:lpstr>
      <vt:lpstr>Segoe UI</vt:lpstr>
      <vt:lpstr>Trebuchet MS</vt:lpstr>
      <vt:lpstr>Template PresentationGo</vt:lpstr>
      <vt:lpstr>Template PresentationGo Dark</vt:lpstr>
      <vt:lpstr>Custom Design</vt:lpstr>
      <vt:lpstr>Simple Timeline</vt:lpstr>
      <vt:lpstr>Simple Timeline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Timeline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2016-02-26T22:36:07Z</dcterms:modified>
</cp:coreProperties>
</file>