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9"/>
  </p:notesMasterIdLst>
  <p:sldIdLst>
    <p:sldId id="259" r:id="rId2"/>
    <p:sldId id="270" r:id="rId3"/>
    <p:sldId id="277" r:id="rId4"/>
    <p:sldId id="280" r:id="rId5"/>
    <p:sldId id="260" r:id="rId6"/>
    <p:sldId id="281" r:id="rId7"/>
    <p:sldId id="269" r:id="rId8"/>
  </p:sldIdLst>
  <p:sldSz cx="12192000" cy="6858000"/>
  <p:notesSz cx="6858000" cy="9144000"/>
  <p:embeddedFontLst>
    <p:embeddedFont>
      <p:font typeface="배달의민족 한나" panose="020B0600000101010101" charset="-127"/>
      <p:bold r:id="rId10"/>
    </p:embeddedFont>
    <p:embeddedFont>
      <p:font typeface="Yu Mincho" panose="02020400000000000000" pitchFamily="18" charset="-128"/>
      <p:regular r:id="rId11"/>
    </p:embeddedFont>
    <p:embeddedFont>
      <p:font typeface="Narkisim" panose="020B0600000101010101" charset="-79"/>
      <p:regular r:id="rId12"/>
    </p:embeddedFont>
    <p:embeddedFont>
      <p:font typeface="배달의민족 주아" panose="02020603020101020101" pitchFamily="18" charset="-127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Bebas" panose="020B0600000101010101"/>
      <p:regular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제주고딕" panose="020B0600000101010101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Open Sans" panose="020B0600000101010101" charset="0"/>
      <p:regular r:id="rId28"/>
      <p:bold r:id="rId29"/>
      <p:italic r:id="rId30"/>
      <p:boldItalic r:id="rId31"/>
    </p:embeddedFont>
    <p:embeddedFont>
      <p:font typeface="ＭＳ Ｐゴシック" panose="020B0600070205080204" pitchFamily="34" charset="-128"/>
      <p:regular r:id="rId32"/>
    </p:embeddedFont>
    <p:embeddedFont>
      <p:font typeface="배달의민족 한나는 열한살" panose="020B0600000101010101" pitchFamily="50" charset="-127"/>
      <p:regular r:id="rId33"/>
    </p:embeddedFont>
    <p:embeddedFont>
      <p:font typeface="배달의민족 도현" panose="020B0600000101010101" pitchFamily="50" charset="-127"/>
      <p:regular r:id="rId34"/>
    </p:embeddedFont>
    <p:embeddedFont>
      <p:font typeface="Open Sans Semibold" panose="020B0600000101010101" charset="0"/>
      <p:bold r:id="rId35"/>
      <p:boldItalic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D43AC"/>
    <a:srgbClr val="E3E3E3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761A-9F7D-4AA8-905E-756537C1B3DC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FBB4A-ED6B-4923-A4AE-A8526AE1C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7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FBB4A-ED6B-4923-A4AE-A8526AE1CC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6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FBB4A-ED6B-4923-A4AE-A8526AE1CC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4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8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8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90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26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1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860800" y="0"/>
            <a:ext cx="83312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10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5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4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3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E8DF-17A4-4CAA-8E75-CD2A532822F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6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0111" y="2411762"/>
            <a:ext cx="1774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Verdana" panose="020B0604030504040204" pitchFamily="34" charset="0"/>
              </a:rPr>
              <a:t>Time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Yu Mincho" panose="02020400000000000000" pitchFamily="18" charset="-128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724" y="2796482"/>
            <a:ext cx="273023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95000"/>
                  </a:schemeClr>
                </a:solidFill>
                <a:latin typeface="Yu Mincho" panose="02020400000000000000" pitchFamily="18" charset="-128"/>
                <a:cs typeface="Verdana" panose="020B0604030504040204" pitchFamily="34" charset="0"/>
              </a:rPr>
              <a:t>Travel</a:t>
            </a:r>
          </a:p>
          <a:p>
            <a:r>
              <a:rPr lang="ko-KR" altLang="en-US" sz="54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Verdana" panose="020B0604030504040204" pitchFamily="34" charset="0"/>
              </a:rPr>
              <a:t>중간발표</a:t>
            </a:r>
            <a:endParaRPr lang="en-US" altLang="ko-KR" sz="6600" dirty="0">
              <a:solidFill>
                <a:schemeClr val="bg1">
                  <a:lumMod val="9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  <a:cs typeface="Verdana" panose="020B0604030504040204" pitchFamily="34" charset="0"/>
            </a:endParaRPr>
          </a:p>
          <a:p>
            <a:endParaRPr lang="ko-KR" altLang="en-US" sz="6600" dirty="0">
              <a:solidFill>
                <a:schemeClr val="bg1">
                  <a:lumMod val="95000"/>
                </a:schemeClr>
              </a:solidFill>
              <a:latin typeface="Yu Mincho" panose="02020400000000000000" pitchFamily="18" charset="-128"/>
              <a:cs typeface="Verdana" panose="020B060403050404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7191442" y="4293355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699599" y="2397824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5EA881-4946-494A-ABC8-7D271E55D075}"/>
              </a:ext>
            </a:extLst>
          </p:cNvPr>
          <p:cNvSpPr txBox="1"/>
          <p:nvPr/>
        </p:nvSpPr>
        <p:spPr>
          <a:xfrm>
            <a:off x="8043170" y="6205268"/>
            <a:ext cx="4037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2015125038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설아현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2016125009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김영주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71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648395"/>
            <a:ext cx="12192000" cy="3381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502910" y="3656669"/>
            <a:ext cx="297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Yu Mincho" panose="02020400000000000000" pitchFamily="18" charset="-128"/>
                <a:cs typeface="Verdana" panose="020B0604030504040204" pitchFamily="34" charset="0"/>
              </a:rPr>
              <a:t>Time Travel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Yu Mincho" panose="02020400000000000000" pitchFamily="18" charset="-128"/>
              <a:cs typeface="Verdana" panose="020B0604030504040204" pitchFamily="34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7170056" y="2547621"/>
            <a:ext cx="0" cy="158337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13760" y="2939199"/>
            <a:ext cx="3424335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프로젝트 진행 현황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with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데모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13760" y="3339309"/>
            <a:ext cx="2053767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앞으로의 계획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0" name="그래픽 9" descr="지구본 아메리카">
            <a:extLst>
              <a:ext uri="{FF2B5EF4-FFF2-40B4-BE49-F238E27FC236}">
                <a16:creationId xmlns:a16="http://schemas.microsoft.com/office/drawing/2014/main" id="{64C42E1F-85BE-4DDB-8705-C66B6A35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278" y="2157304"/>
            <a:ext cx="1433964" cy="1433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1742F-CB07-4EC8-8036-D79D011F7AE9}"/>
              </a:ext>
            </a:extLst>
          </p:cNvPr>
          <p:cNvSpPr txBox="1"/>
          <p:nvPr/>
        </p:nvSpPr>
        <p:spPr>
          <a:xfrm>
            <a:off x="7713760" y="2547621"/>
            <a:ext cx="2265364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Time Travel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00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6524" y="334376"/>
            <a:ext cx="3523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Time Travel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이란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98477" y="564128"/>
            <a:ext cx="547940" cy="199443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소개</a:t>
            </a:r>
            <a:endParaRPr lang="ko-KR" altLang="en-US" sz="13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5E63E2-2053-4A7A-AAB1-CD2CE9DAFC5B}"/>
              </a:ext>
            </a:extLst>
          </p:cNvPr>
          <p:cNvSpPr txBox="1"/>
          <p:nvPr/>
        </p:nvSpPr>
        <p:spPr>
          <a:xfrm>
            <a:off x="2219884" y="5812193"/>
            <a:ext cx="918841" cy="46166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8C1992-4B59-44C5-BF76-E2C59DDB5466}"/>
              </a:ext>
            </a:extLst>
          </p:cNvPr>
          <p:cNvSpPr txBox="1"/>
          <p:nvPr/>
        </p:nvSpPr>
        <p:spPr>
          <a:xfrm>
            <a:off x="2219884" y="6141109"/>
            <a:ext cx="1511952" cy="58477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Travel</a:t>
            </a:r>
          </a:p>
        </p:txBody>
      </p:sp>
      <p:pic>
        <p:nvPicPr>
          <p:cNvPr id="6" name="그래픽 5" descr="핀">
            <a:extLst>
              <a:ext uri="{FF2B5EF4-FFF2-40B4-BE49-F238E27FC236}">
                <a16:creationId xmlns:a16="http://schemas.microsoft.com/office/drawing/2014/main" id="{E7246D83-C5BC-48DC-A85D-0D50D5358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6741" y="2431138"/>
            <a:ext cx="1509474" cy="1509474"/>
          </a:xfrm>
          <a:prstGeom prst="rect">
            <a:avLst/>
          </a:prstGeom>
        </p:spPr>
      </p:pic>
      <p:pic>
        <p:nvPicPr>
          <p:cNvPr id="8" name="그래픽 7" descr="지구본 유럽-아프리카">
            <a:extLst>
              <a:ext uri="{FF2B5EF4-FFF2-40B4-BE49-F238E27FC236}">
                <a16:creationId xmlns:a16="http://schemas.microsoft.com/office/drawing/2014/main" id="{EF9542C6-C551-46B4-A817-162CEFD94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7469" y="3736829"/>
            <a:ext cx="2519459" cy="251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8A762-0F61-42AC-BDF1-3F1BA6135485}"/>
              </a:ext>
            </a:extLst>
          </p:cNvPr>
          <p:cNvSpPr txBox="1"/>
          <p:nvPr/>
        </p:nvSpPr>
        <p:spPr>
          <a:xfrm>
            <a:off x="4600279" y="1206631"/>
            <a:ext cx="63819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 기억하고 싶은 곳의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장소 위치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 이용해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손쉽게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게시물을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기록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하고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공유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 수 있는 </a:t>
            </a:r>
            <a:r>
              <a:rPr lang="ko-KR" altLang="en-US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소셜네트워크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서비스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4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위젯 사용</a:t>
            </a:r>
            <a:r>
              <a:rPr lang="en-US" altLang="ko-KR" sz="24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400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래픽 10" descr="네트워크">
            <a:extLst>
              <a:ext uri="{FF2B5EF4-FFF2-40B4-BE49-F238E27FC236}">
                <a16:creationId xmlns:a16="http://schemas.microsoft.com/office/drawing/2014/main" id="{D118BB8C-04F4-4581-8B05-557D6C13FE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44633" y="2509974"/>
            <a:ext cx="1421877" cy="1421877"/>
          </a:xfrm>
          <a:prstGeom prst="rect">
            <a:avLst/>
          </a:prstGeom>
        </p:spPr>
      </p:pic>
      <p:pic>
        <p:nvPicPr>
          <p:cNvPr id="13" name="그래픽 12" descr="표식">
            <a:extLst>
              <a:ext uri="{FF2B5EF4-FFF2-40B4-BE49-F238E27FC236}">
                <a16:creationId xmlns:a16="http://schemas.microsoft.com/office/drawing/2014/main" id="{C509D793-9448-405C-8525-2457B15F5A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49998" y="3169763"/>
            <a:ext cx="914400" cy="914400"/>
          </a:xfrm>
          <a:prstGeom prst="rect">
            <a:avLst/>
          </a:prstGeom>
        </p:spPr>
      </p:pic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6BA1DAF-2229-40BE-9CE2-A68431B410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360" y="0"/>
            <a:ext cx="4226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Oval 257"/>
          <p:cNvSpPr/>
          <p:nvPr/>
        </p:nvSpPr>
        <p:spPr>
          <a:xfrm>
            <a:off x="1117600" y="-1549400"/>
            <a:ext cx="9956800" cy="99568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ebas" pitchFamily="2" charset="0"/>
            </a:endParaRPr>
          </a:p>
        </p:txBody>
      </p:sp>
      <p:grpSp>
        <p:nvGrpSpPr>
          <p:cNvPr id="2" name="Group 724"/>
          <p:cNvGrpSpPr>
            <a:grpSpLocks/>
          </p:cNvGrpSpPr>
          <p:nvPr/>
        </p:nvGrpSpPr>
        <p:grpSpPr bwMode="auto">
          <a:xfrm>
            <a:off x="1774748" y="1724407"/>
            <a:ext cx="7879586" cy="4581969"/>
            <a:chOff x="543561" y="1157858"/>
            <a:chExt cx="7838438" cy="4557142"/>
          </a:xfrm>
          <a:solidFill>
            <a:schemeClr val="bg2">
              <a:lumMod val="90000"/>
            </a:schemeClr>
          </a:solidFill>
        </p:grpSpPr>
        <p:grpSp>
          <p:nvGrpSpPr>
            <p:cNvPr id="3" name="Gruppe 226"/>
            <p:cNvGrpSpPr/>
            <p:nvPr/>
          </p:nvGrpSpPr>
          <p:grpSpPr>
            <a:xfrm>
              <a:off x="543561" y="1157858"/>
              <a:ext cx="3592766" cy="2659950"/>
              <a:chOff x="106680" y="699453"/>
              <a:chExt cx="3986530" cy="2951479"/>
            </a:xfrm>
            <a:grpFill/>
            <a:effectLst/>
          </p:grpSpPr>
          <p:sp>
            <p:nvSpPr>
              <p:cNvPr id="61" name="Freeform 5961"/>
              <p:cNvSpPr>
                <a:spLocks/>
              </p:cNvSpPr>
              <p:nvPr/>
            </p:nvSpPr>
            <p:spPr bwMode="auto">
              <a:xfrm>
                <a:off x="2439670" y="3591243"/>
                <a:ext cx="12700" cy="20320"/>
              </a:xfrm>
              <a:custGeom>
                <a:avLst/>
                <a:gdLst/>
                <a:ahLst/>
                <a:cxnLst>
                  <a:cxn ang="0">
                    <a:pos x="2" y="26"/>
                  </a:cxn>
                  <a:cxn ang="0">
                    <a:pos x="2" y="26"/>
                  </a:cxn>
                  <a:cxn ang="0">
                    <a:pos x="2" y="3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6" y="10"/>
                  </a:cxn>
                  <a:cxn ang="0">
                    <a:pos x="2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2" y="26"/>
                  </a:cxn>
                </a:cxnLst>
                <a:rect l="0" t="0" r="r" b="b"/>
                <a:pathLst>
                  <a:path w="20" h="32">
                    <a:moveTo>
                      <a:pt x="2" y="26"/>
                    </a:moveTo>
                    <a:lnTo>
                      <a:pt x="2" y="26"/>
                    </a:lnTo>
                    <a:lnTo>
                      <a:pt x="2" y="3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6" y="10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2" name="Freeform 6004"/>
              <p:cNvSpPr>
                <a:spLocks/>
              </p:cNvSpPr>
              <p:nvPr/>
            </p:nvSpPr>
            <p:spPr bwMode="auto">
              <a:xfrm>
                <a:off x="3569970" y="3551873"/>
                <a:ext cx="5080" cy="635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10">
                    <a:moveTo>
                      <a:pt x="0" y="6"/>
                    </a:move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3" name="Freeform 6005"/>
              <p:cNvSpPr>
                <a:spLocks/>
              </p:cNvSpPr>
              <p:nvPr/>
            </p:nvSpPr>
            <p:spPr bwMode="auto">
              <a:xfrm>
                <a:off x="2840990" y="3593783"/>
                <a:ext cx="7620" cy="63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4" name="Freeform 6006"/>
              <p:cNvSpPr>
                <a:spLocks/>
              </p:cNvSpPr>
              <p:nvPr/>
            </p:nvSpPr>
            <p:spPr bwMode="auto">
              <a:xfrm>
                <a:off x="2839720" y="3601403"/>
                <a:ext cx="6350" cy="2540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</a:cxnLst>
                <a:rect l="0" t="0" r="r" b="b"/>
                <a:pathLst>
                  <a:path w="10" h="4">
                    <a:moveTo>
                      <a:pt x="2" y="2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5" name="Freeform 6008"/>
              <p:cNvSpPr>
                <a:spLocks/>
              </p:cNvSpPr>
              <p:nvPr/>
            </p:nvSpPr>
            <p:spPr bwMode="auto">
              <a:xfrm>
                <a:off x="2847340" y="3597593"/>
                <a:ext cx="3810" cy="38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6" name="Freeform 6009"/>
              <p:cNvSpPr>
                <a:spLocks/>
              </p:cNvSpPr>
              <p:nvPr/>
            </p:nvSpPr>
            <p:spPr bwMode="auto">
              <a:xfrm>
                <a:off x="2847340" y="3583623"/>
                <a:ext cx="2540" cy="254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7" name="Freeform 6010"/>
              <p:cNvSpPr>
                <a:spLocks/>
              </p:cNvSpPr>
              <p:nvPr/>
            </p:nvSpPr>
            <p:spPr bwMode="auto">
              <a:xfrm>
                <a:off x="2843530" y="3587433"/>
                <a:ext cx="5080" cy="508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8" name="Freeform 6011"/>
              <p:cNvSpPr>
                <a:spLocks/>
              </p:cNvSpPr>
              <p:nvPr/>
            </p:nvSpPr>
            <p:spPr bwMode="auto">
              <a:xfrm>
                <a:off x="2846070" y="3588703"/>
                <a:ext cx="3810" cy="38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69" name="Freeform 6012"/>
              <p:cNvSpPr>
                <a:spLocks/>
              </p:cNvSpPr>
              <p:nvPr/>
            </p:nvSpPr>
            <p:spPr bwMode="auto">
              <a:xfrm>
                <a:off x="2269490" y="2471103"/>
                <a:ext cx="119380" cy="58420"/>
              </a:xfrm>
              <a:custGeom>
                <a:avLst/>
                <a:gdLst/>
                <a:ahLst/>
                <a:cxnLst>
                  <a:cxn ang="0">
                    <a:pos x="182" y="0"/>
                  </a:cxn>
                  <a:cxn ang="0">
                    <a:pos x="180" y="4"/>
                  </a:cxn>
                  <a:cxn ang="0">
                    <a:pos x="180" y="8"/>
                  </a:cxn>
                  <a:cxn ang="0">
                    <a:pos x="174" y="10"/>
                  </a:cxn>
                  <a:cxn ang="0">
                    <a:pos x="154" y="12"/>
                  </a:cxn>
                  <a:cxn ang="0">
                    <a:pos x="130" y="16"/>
                  </a:cxn>
                  <a:cxn ang="0">
                    <a:pos x="126" y="20"/>
                  </a:cxn>
                  <a:cxn ang="0">
                    <a:pos x="126" y="26"/>
                  </a:cxn>
                  <a:cxn ang="0">
                    <a:pos x="132" y="30"/>
                  </a:cxn>
                  <a:cxn ang="0">
                    <a:pos x="112" y="26"/>
                  </a:cxn>
                  <a:cxn ang="0">
                    <a:pos x="98" y="24"/>
                  </a:cxn>
                  <a:cxn ang="0">
                    <a:pos x="82" y="26"/>
                  </a:cxn>
                  <a:cxn ang="0">
                    <a:pos x="68" y="38"/>
                  </a:cxn>
                  <a:cxn ang="0">
                    <a:pos x="60" y="46"/>
                  </a:cxn>
                  <a:cxn ang="0">
                    <a:pos x="50" y="50"/>
                  </a:cxn>
                  <a:cxn ang="0">
                    <a:pos x="40" y="60"/>
                  </a:cxn>
                  <a:cxn ang="0">
                    <a:pos x="38" y="62"/>
                  </a:cxn>
                  <a:cxn ang="0">
                    <a:pos x="32" y="58"/>
                  </a:cxn>
                  <a:cxn ang="0">
                    <a:pos x="26" y="58"/>
                  </a:cxn>
                  <a:cxn ang="0">
                    <a:pos x="18" y="56"/>
                  </a:cxn>
                  <a:cxn ang="0">
                    <a:pos x="16" y="52"/>
                  </a:cxn>
                  <a:cxn ang="0">
                    <a:pos x="18" y="46"/>
                  </a:cxn>
                  <a:cxn ang="0">
                    <a:pos x="26" y="44"/>
                  </a:cxn>
                  <a:cxn ang="0">
                    <a:pos x="36" y="42"/>
                  </a:cxn>
                  <a:cxn ang="0">
                    <a:pos x="44" y="36"/>
                  </a:cxn>
                  <a:cxn ang="0">
                    <a:pos x="40" y="32"/>
                  </a:cxn>
                  <a:cxn ang="0">
                    <a:pos x="34" y="30"/>
                  </a:cxn>
                  <a:cxn ang="0">
                    <a:pos x="30" y="20"/>
                  </a:cxn>
                  <a:cxn ang="0">
                    <a:pos x="24" y="30"/>
                  </a:cxn>
                  <a:cxn ang="0">
                    <a:pos x="20" y="36"/>
                  </a:cxn>
                  <a:cxn ang="0">
                    <a:pos x="14" y="42"/>
                  </a:cxn>
                  <a:cxn ang="0">
                    <a:pos x="10" y="50"/>
                  </a:cxn>
                  <a:cxn ang="0">
                    <a:pos x="4" y="66"/>
                  </a:cxn>
                  <a:cxn ang="0">
                    <a:pos x="0" y="76"/>
                  </a:cxn>
                  <a:cxn ang="0">
                    <a:pos x="2" y="78"/>
                  </a:cxn>
                  <a:cxn ang="0">
                    <a:pos x="12" y="80"/>
                  </a:cxn>
                  <a:cxn ang="0">
                    <a:pos x="28" y="84"/>
                  </a:cxn>
                  <a:cxn ang="0">
                    <a:pos x="28" y="84"/>
                  </a:cxn>
                  <a:cxn ang="0">
                    <a:pos x="24" y="86"/>
                  </a:cxn>
                  <a:cxn ang="0">
                    <a:pos x="18" y="88"/>
                  </a:cxn>
                  <a:cxn ang="0">
                    <a:pos x="20" y="90"/>
                  </a:cxn>
                  <a:cxn ang="0">
                    <a:pos x="42" y="92"/>
                  </a:cxn>
                  <a:cxn ang="0">
                    <a:pos x="82" y="82"/>
                  </a:cxn>
                  <a:cxn ang="0">
                    <a:pos x="102" y="70"/>
                  </a:cxn>
                  <a:cxn ang="0">
                    <a:pos x="130" y="54"/>
                  </a:cxn>
                  <a:cxn ang="0">
                    <a:pos x="140" y="50"/>
                  </a:cxn>
                  <a:cxn ang="0">
                    <a:pos x="164" y="36"/>
                  </a:cxn>
                  <a:cxn ang="0">
                    <a:pos x="184" y="20"/>
                  </a:cxn>
                  <a:cxn ang="0">
                    <a:pos x="188" y="8"/>
                  </a:cxn>
                  <a:cxn ang="0">
                    <a:pos x="184" y="0"/>
                  </a:cxn>
                  <a:cxn ang="0">
                    <a:pos x="182" y="0"/>
                  </a:cxn>
                </a:cxnLst>
                <a:rect l="0" t="0" r="r" b="b"/>
                <a:pathLst>
                  <a:path w="188" h="92">
                    <a:moveTo>
                      <a:pt x="182" y="0"/>
                    </a:moveTo>
                    <a:lnTo>
                      <a:pt x="182" y="0"/>
                    </a:lnTo>
                    <a:lnTo>
                      <a:pt x="180" y="2"/>
                    </a:lnTo>
                    <a:lnTo>
                      <a:pt x="180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8" y="10"/>
                    </a:lnTo>
                    <a:lnTo>
                      <a:pt x="174" y="10"/>
                    </a:lnTo>
                    <a:lnTo>
                      <a:pt x="154" y="12"/>
                    </a:lnTo>
                    <a:lnTo>
                      <a:pt x="154" y="12"/>
                    </a:lnTo>
                    <a:lnTo>
                      <a:pt x="134" y="14"/>
                    </a:lnTo>
                    <a:lnTo>
                      <a:pt x="130" y="16"/>
                    </a:lnTo>
                    <a:lnTo>
                      <a:pt x="126" y="20"/>
                    </a:lnTo>
                    <a:lnTo>
                      <a:pt x="126" y="20"/>
                    </a:lnTo>
                    <a:lnTo>
                      <a:pt x="126" y="22"/>
                    </a:lnTo>
                    <a:lnTo>
                      <a:pt x="126" y="26"/>
                    </a:lnTo>
                    <a:lnTo>
                      <a:pt x="130" y="28"/>
                    </a:lnTo>
                    <a:lnTo>
                      <a:pt x="132" y="30"/>
                    </a:lnTo>
                    <a:lnTo>
                      <a:pt x="128" y="30"/>
                    </a:lnTo>
                    <a:lnTo>
                      <a:pt x="112" y="26"/>
                    </a:lnTo>
                    <a:lnTo>
                      <a:pt x="112" y="26"/>
                    </a:lnTo>
                    <a:lnTo>
                      <a:pt x="98" y="24"/>
                    </a:lnTo>
                    <a:lnTo>
                      <a:pt x="90" y="24"/>
                    </a:lnTo>
                    <a:lnTo>
                      <a:pt x="82" y="26"/>
                    </a:lnTo>
                    <a:lnTo>
                      <a:pt x="76" y="30"/>
                    </a:lnTo>
                    <a:lnTo>
                      <a:pt x="68" y="38"/>
                    </a:lnTo>
                    <a:lnTo>
                      <a:pt x="64" y="42"/>
                    </a:lnTo>
                    <a:lnTo>
                      <a:pt x="60" y="46"/>
                    </a:lnTo>
                    <a:lnTo>
                      <a:pt x="60" y="46"/>
                    </a:lnTo>
                    <a:lnTo>
                      <a:pt x="50" y="50"/>
                    </a:lnTo>
                    <a:lnTo>
                      <a:pt x="44" y="54"/>
                    </a:lnTo>
                    <a:lnTo>
                      <a:pt x="40" y="60"/>
                    </a:lnTo>
                    <a:lnTo>
                      <a:pt x="40" y="60"/>
                    </a:lnTo>
                    <a:lnTo>
                      <a:pt x="38" y="62"/>
                    </a:lnTo>
                    <a:lnTo>
                      <a:pt x="36" y="60"/>
                    </a:lnTo>
                    <a:lnTo>
                      <a:pt x="32" y="58"/>
                    </a:lnTo>
                    <a:lnTo>
                      <a:pt x="26" y="58"/>
                    </a:lnTo>
                    <a:lnTo>
                      <a:pt x="26" y="58"/>
                    </a:lnTo>
                    <a:lnTo>
                      <a:pt x="22" y="58"/>
                    </a:lnTo>
                    <a:lnTo>
                      <a:pt x="18" y="56"/>
                    </a:lnTo>
                    <a:lnTo>
                      <a:pt x="16" y="54"/>
                    </a:lnTo>
                    <a:lnTo>
                      <a:pt x="16" y="52"/>
                    </a:lnTo>
                    <a:lnTo>
                      <a:pt x="16" y="48"/>
                    </a:lnTo>
                    <a:lnTo>
                      <a:pt x="18" y="46"/>
                    </a:lnTo>
                    <a:lnTo>
                      <a:pt x="20" y="44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36" y="42"/>
                    </a:lnTo>
                    <a:lnTo>
                      <a:pt x="42" y="38"/>
                    </a:lnTo>
                    <a:lnTo>
                      <a:pt x="44" y="36"/>
                    </a:lnTo>
                    <a:lnTo>
                      <a:pt x="42" y="34"/>
                    </a:lnTo>
                    <a:lnTo>
                      <a:pt x="40" y="32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28" y="22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0" y="36"/>
                    </a:lnTo>
                    <a:lnTo>
                      <a:pt x="16" y="40"/>
                    </a:lnTo>
                    <a:lnTo>
                      <a:pt x="14" y="42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8" y="60"/>
                    </a:lnTo>
                    <a:lnTo>
                      <a:pt x="4" y="66"/>
                    </a:lnTo>
                    <a:lnTo>
                      <a:pt x="2" y="72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2" y="78"/>
                    </a:lnTo>
                    <a:lnTo>
                      <a:pt x="4" y="80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28" y="86"/>
                    </a:lnTo>
                    <a:lnTo>
                      <a:pt x="24" y="86"/>
                    </a:lnTo>
                    <a:lnTo>
                      <a:pt x="18" y="88"/>
                    </a:lnTo>
                    <a:lnTo>
                      <a:pt x="18" y="88"/>
                    </a:lnTo>
                    <a:lnTo>
                      <a:pt x="20" y="90"/>
                    </a:lnTo>
                    <a:lnTo>
                      <a:pt x="20" y="90"/>
                    </a:lnTo>
                    <a:lnTo>
                      <a:pt x="28" y="92"/>
                    </a:lnTo>
                    <a:lnTo>
                      <a:pt x="42" y="92"/>
                    </a:lnTo>
                    <a:lnTo>
                      <a:pt x="60" y="88"/>
                    </a:lnTo>
                    <a:lnTo>
                      <a:pt x="82" y="82"/>
                    </a:lnTo>
                    <a:lnTo>
                      <a:pt x="82" y="82"/>
                    </a:lnTo>
                    <a:lnTo>
                      <a:pt x="102" y="70"/>
                    </a:lnTo>
                    <a:lnTo>
                      <a:pt x="118" y="60"/>
                    </a:lnTo>
                    <a:lnTo>
                      <a:pt x="130" y="54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52" y="44"/>
                    </a:lnTo>
                    <a:lnTo>
                      <a:pt x="164" y="36"/>
                    </a:lnTo>
                    <a:lnTo>
                      <a:pt x="184" y="20"/>
                    </a:lnTo>
                    <a:lnTo>
                      <a:pt x="184" y="20"/>
                    </a:lnTo>
                    <a:lnTo>
                      <a:pt x="186" y="14"/>
                    </a:lnTo>
                    <a:lnTo>
                      <a:pt x="188" y="8"/>
                    </a:lnTo>
                    <a:lnTo>
                      <a:pt x="186" y="2"/>
                    </a:lnTo>
                    <a:lnTo>
                      <a:pt x="184" y="0"/>
                    </a:lnTo>
                    <a:lnTo>
                      <a:pt x="182" y="0"/>
                    </a:lnTo>
                    <a:lnTo>
                      <a:pt x="18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0" name="Freeform 6013"/>
              <p:cNvSpPr>
                <a:spLocks/>
              </p:cNvSpPr>
              <p:nvPr/>
            </p:nvSpPr>
            <p:spPr bwMode="auto">
              <a:xfrm>
                <a:off x="2048510" y="2253933"/>
                <a:ext cx="318770" cy="267970"/>
              </a:xfrm>
              <a:custGeom>
                <a:avLst/>
                <a:gdLst/>
                <a:ahLst/>
                <a:cxnLst>
                  <a:cxn ang="0">
                    <a:pos x="50" y="120"/>
                  </a:cxn>
                  <a:cxn ang="0">
                    <a:pos x="52" y="140"/>
                  </a:cxn>
                  <a:cxn ang="0">
                    <a:pos x="106" y="128"/>
                  </a:cxn>
                  <a:cxn ang="0">
                    <a:pos x="144" y="110"/>
                  </a:cxn>
                  <a:cxn ang="0">
                    <a:pos x="164" y="120"/>
                  </a:cxn>
                  <a:cxn ang="0">
                    <a:pos x="200" y="146"/>
                  </a:cxn>
                  <a:cxn ang="0">
                    <a:pos x="242" y="138"/>
                  </a:cxn>
                  <a:cxn ang="0">
                    <a:pos x="286" y="142"/>
                  </a:cxn>
                  <a:cxn ang="0">
                    <a:pos x="316" y="154"/>
                  </a:cxn>
                  <a:cxn ang="0">
                    <a:pos x="328" y="176"/>
                  </a:cxn>
                  <a:cxn ang="0">
                    <a:pos x="298" y="180"/>
                  </a:cxn>
                  <a:cxn ang="0">
                    <a:pos x="262" y="170"/>
                  </a:cxn>
                  <a:cxn ang="0">
                    <a:pos x="220" y="194"/>
                  </a:cxn>
                  <a:cxn ang="0">
                    <a:pos x="210" y="188"/>
                  </a:cxn>
                  <a:cxn ang="0">
                    <a:pos x="186" y="218"/>
                  </a:cxn>
                  <a:cxn ang="0">
                    <a:pos x="166" y="250"/>
                  </a:cxn>
                  <a:cxn ang="0">
                    <a:pos x="188" y="240"/>
                  </a:cxn>
                  <a:cxn ang="0">
                    <a:pos x="184" y="276"/>
                  </a:cxn>
                  <a:cxn ang="0">
                    <a:pos x="174" y="316"/>
                  </a:cxn>
                  <a:cxn ang="0">
                    <a:pos x="172" y="390"/>
                  </a:cxn>
                  <a:cxn ang="0">
                    <a:pos x="206" y="420"/>
                  </a:cxn>
                  <a:cxn ang="0">
                    <a:pos x="238" y="354"/>
                  </a:cxn>
                  <a:cxn ang="0">
                    <a:pos x="228" y="292"/>
                  </a:cxn>
                  <a:cxn ang="0">
                    <a:pos x="236" y="258"/>
                  </a:cxn>
                  <a:cxn ang="0">
                    <a:pos x="260" y="226"/>
                  </a:cxn>
                  <a:cxn ang="0">
                    <a:pos x="270" y="230"/>
                  </a:cxn>
                  <a:cxn ang="0">
                    <a:pos x="284" y="204"/>
                  </a:cxn>
                  <a:cxn ang="0">
                    <a:pos x="304" y="190"/>
                  </a:cxn>
                  <a:cxn ang="0">
                    <a:pos x="334" y="208"/>
                  </a:cxn>
                  <a:cxn ang="0">
                    <a:pos x="350" y="232"/>
                  </a:cxn>
                  <a:cxn ang="0">
                    <a:pos x="342" y="282"/>
                  </a:cxn>
                  <a:cxn ang="0">
                    <a:pos x="340" y="312"/>
                  </a:cxn>
                  <a:cxn ang="0">
                    <a:pos x="366" y="288"/>
                  </a:cxn>
                  <a:cxn ang="0">
                    <a:pos x="390" y="344"/>
                  </a:cxn>
                  <a:cxn ang="0">
                    <a:pos x="418" y="288"/>
                  </a:cxn>
                  <a:cxn ang="0">
                    <a:pos x="432" y="236"/>
                  </a:cxn>
                  <a:cxn ang="0">
                    <a:pos x="432" y="218"/>
                  </a:cxn>
                  <a:cxn ang="0">
                    <a:pos x="444" y="234"/>
                  </a:cxn>
                  <a:cxn ang="0">
                    <a:pos x="450" y="246"/>
                  </a:cxn>
                  <a:cxn ang="0">
                    <a:pos x="472" y="256"/>
                  </a:cxn>
                  <a:cxn ang="0">
                    <a:pos x="484" y="246"/>
                  </a:cxn>
                  <a:cxn ang="0">
                    <a:pos x="500" y="250"/>
                  </a:cxn>
                  <a:cxn ang="0">
                    <a:pos x="486" y="218"/>
                  </a:cxn>
                  <a:cxn ang="0">
                    <a:pos x="468" y="196"/>
                  </a:cxn>
                  <a:cxn ang="0">
                    <a:pos x="426" y="172"/>
                  </a:cxn>
                  <a:cxn ang="0">
                    <a:pos x="388" y="166"/>
                  </a:cxn>
                  <a:cxn ang="0">
                    <a:pos x="324" y="148"/>
                  </a:cxn>
                  <a:cxn ang="0">
                    <a:pos x="304" y="140"/>
                  </a:cxn>
                  <a:cxn ang="0">
                    <a:pos x="306" y="122"/>
                  </a:cxn>
                  <a:cxn ang="0">
                    <a:pos x="302" y="98"/>
                  </a:cxn>
                  <a:cxn ang="0">
                    <a:pos x="290" y="62"/>
                  </a:cxn>
                  <a:cxn ang="0">
                    <a:pos x="244" y="50"/>
                  </a:cxn>
                  <a:cxn ang="0">
                    <a:pos x="214" y="14"/>
                  </a:cxn>
                  <a:cxn ang="0">
                    <a:pos x="162" y="0"/>
                  </a:cxn>
                  <a:cxn ang="0">
                    <a:pos x="158" y="24"/>
                  </a:cxn>
                  <a:cxn ang="0">
                    <a:pos x="150" y="8"/>
                  </a:cxn>
                  <a:cxn ang="0">
                    <a:pos x="132" y="34"/>
                  </a:cxn>
                  <a:cxn ang="0">
                    <a:pos x="118" y="36"/>
                  </a:cxn>
                  <a:cxn ang="0">
                    <a:pos x="46" y="86"/>
                  </a:cxn>
                  <a:cxn ang="0">
                    <a:pos x="4" y="134"/>
                  </a:cxn>
                </a:cxnLst>
                <a:rect l="0" t="0" r="r" b="b"/>
                <a:pathLst>
                  <a:path w="502" h="422">
                    <a:moveTo>
                      <a:pt x="4" y="134"/>
                    </a:moveTo>
                    <a:lnTo>
                      <a:pt x="4" y="134"/>
                    </a:lnTo>
                    <a:lnTo>
                      <a:pt x="10" y="134"/>
                    </a:lnTo>
                    <a:lnTo>
                      <a:pt x="16" y="134"/>
                    </a:lnTo>
                    <a:lnTo>
                      <a:pt x="28" y="128"/>
                    </a:lnTo>
                    <a:lnTo>
                      <a:pt x="40" y="122"/>
                    </a:lnTo>
                    <a:lnTo>
                      <a:pt x="46" y="120"/>
                    </a:lnTo>
                    <a:lnTo>
                      <a:pt x="50" y="120"/>
                    </a:lnTo>
                    <a:lnTo>
                      <a:pt x="50" y="120"/>
                    </a:lnTo>
                    <a:lnTo>
                      <a:pt x="52" y="122"/>
                    </a:lnTo>
                    <a:lnTo>
                      <a:pt x="54" y="124"/>
                    </a:lnTo>
                    <a:lnTo>
                      <a:pt x="50" y="132"/>
                    </a:lnTo>
                    <a:lnTo>
                      <a:pt x="46" y="140"/>
                    </a:lnTo>
                    <a:lnTo>
                      <a:pt x="48" y="142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60" y="140"/>
                    </a:lnTo>
                    <a:lnTo>
                      <a:pt x="68" y="142"/>
                    </a:lnTo>
                    <a:lnTo>
                      <a:pt x="76" y="140"/>
                    </a:lnTo>
                    <a:lnTo>
                      <a:pt x="86" y="134"/>
                    </a:lnTo>
                    <a:lnTo>
                      <a:pt x="86" y="134"/>
                    </a:lnTo>
                    <a:lnTo>
                      <a:pt x="92" y="130"/>
                    </a:lnTo>
                    <a:lnTo>
                      <a:pt x="98" y="128"/>
                    </a:lnTo>
                    <a:lnTo>
                      <a:pt x="106" y="128"/>
                    </a:lnTo>
                    <a:lnTo>
                      <a:pt x="112" y="126"/>
                    </a:lnTo>
                    <a:lnTo>
                      <a:pt x="118" y="124"/>
                    </a:lnTo>
                    <a:lnTo>
                      <a:pt x="122" y="120"/>
                    </a:lnTo>
                    <a:lnTo>
                      <a:pt x="122" y="120"/>
                    </a:lnTo>
                    <a:lnTo>
                      <a:pt x="132" y="110"/>
                    </a:lnTo>
                    <a:lnTo>
                      <a:pt x="140" y="106"/>
                    </a:lnTo>
                    <a:lnTo>
                      <a:pt x="142" y="108"/>
                    </a:lnTo>
                    <a:lnTo>
                      <a:pt x="144" y="110"/>
                    </a:lnTo>
                    <a:lnTo>
                      <a:pt x="146" y="120"/>
                    </a:lnTo>
                    <a:lnTo>
                      <a:pt x="146" y="120"/>
                    </a:lnTo>
                    <a:lnTo>
                      <a:pt x="148" y="124"/>
                    </a:lnTo>
                    <a:lnTo>
                      <a:pt x="148" y="126"/>
                    </a:lnTo>
                    <a:lnTo>
                      <a:pt x="150" y="126"/>
                    </a:lnTo>
                    <a:lnTo>
                      <a:pt x="152" y="124"/>
                    </a:lnTo>
                    <a:lnTo>
                      <a:pt x="160" y="120"/>
                    </a:lnTo>
                    <a:lnTo>
                      <a:pt x="164" y="120"/>
                    </a:lnTo>
                    <a:lnTo>
                      <a:pt x="170" y="122"/>
                    </a:lnTo>
                    <a:lnTo>
                      <a:pt x="170" y="122"/>
                    </a:lnTo>
                    <a:lnTo>
                      <a:pt x="176" y="124"/>
                    </a:lnTo>
                    <a:lnTo>
                      <a:pt x="180" y="128"/>
                    </a:lnTo>
                    <a:lnTo>
                      <a:pt x="186" y="138"/>
                    </a:lnTo>
                    <a:lnTo>
                      <a:pt x="192" y="144"/>
                    </a:lnTo>
                    <a:lnTo>
                      <a:pt x="194" y="146"/>
                    </a:lnTo>
                    <a:lnTo>
                      <a:pt x="200" y="146"/>
                    </a:lnTo>
                    <a:lnTo>
                      <a:pt x="200" y="146"/>
                    </a:lnTo>
                    <a:lnTo>
                      <a:pt x="210" y="148"/>
                    </a:lnTo>
                    <a:lnTo>
                      <a:pt x="216" y="148"/>
                    </a:lnTo>
                    <a:lnTo>
                      <a:pt x="222" y="148"/>
                    </a:lnTo>
                    <a:lnTo>
                      <a:pt x="230" y="144"/>
                    </a:lnTo>
                    <a:lnTo>
                      <a:pt x="230" y="144"/>
                    </a:lnTo>
                    <a:lnTo>
                      <a:pt x="236" y="140"/>
                    </a:lnTo>
                    <a:lnTo>
                      <a:pt x="242" y="138"/>
                    </a:lnTo>
                    <a:lnTo>
                      <a:pt x="256" y="136"/>
                    </a:lnTo>
                    <a:lnTo>
                      <a:pt x="272" y="134"/>
                    </a:lnTo>
                    <a:lnTo>
                      <a:pt x="282" y="132"/>
                    </a:lnTo>
                    <a:lnTo>
                      <a:pt x="282" y="132"/>
                    </a:lnTo>
                    <a:lnTo>
                      <a:pt x="286" y="130"/>
                    </a:lnTo>
                    <a:lnTo>
                      <a:pt x="288" y="130"/>
                    </a:lnTo>
                    <a:lnTo>
                      <a:pt x="286" y="136"/>
                    </a:lnTo>
                    <a:lnTo>
                      <a:pt x="286" y="142"/>
                    </a:lnTo>
                    <a:lnTo>
                      <a:pt x="288" y="144"/>
                    </a:lnTo>
                    <a:lnTo>
                      <a:pt x="290" y="146"/>
                    </a:lnTo>
                    <a:lnTo>
                      <a:pt x="290" y="146"/>
                    </a:lnTo>
                    <a:lnTo>
                      <a:pt x="302" y="150"/>
                    </a:lnTo>
                    <a:lnTo>
                      <a:pt x="310" y="150"/>
                    </a:lnTo>
                    <a:lnTo>
                      <a:pt x="314" y="150"/>
                    </a:lnTo>
                    <a:lnTo>
                      <a:pt x="316" y="150"/>
                    </a:lnTo>
                    <a:lnTo>
                      <a:pt x="316" y="154"/>
                    </a:lnTo>
                    <a:lnTo>
                      <a:pt x="316" y="154"/>
                    </a:lnTo>
                    <a:lnTo>
                      <a:pt x="318" y="162"/>
                    </a:lnTo>
                    <a:lnTo>
                      <a:pt x="322" y="164"/>
                    </a:lnTo>
                    <a:lnTo>
                      <a:pt x="326" y="166"/>
                    </a:lnTo>
                    <a:lnTo>
                      <a:pt x="330" y="170"/>
                    </a:lnTo>
                    <a:lnTo>
                      <a:pt x="330" y="170"/>
                    </a:lnTo>
                    <a:lnTo>
                      <a:pt x="330" y="174"/>
                    </a:lnTo>
                    <a:lnTo>
                      <a:pt x="328" y="176"/>
                    </a:lnTo>
                    <a:lnTo>
                      <a:pt x="322" y="178"/>
                    </a:lnTo>
                    <a:lnTo>
                      <a:pt x="312" y="176"/>
                    </a:lnTo>
                    <a:lnTo>
                      <a:pt x="304" y="172"/>
                    </a:lnTo>
                    <a:lnTo>
                      <a:pt x="304" y="172"/>
                    </a:lnTo>
                    <a:lnTo>
                      <a:pt x="302" y="172"/>
                    </a:lnTo>
                    <a:lnTo>
                      <a:pt x="300" y="174"/>
                    </a:lnTo>
                    <a:lnTo>
                      <a:pt x="300" y="178"/>
                    </a:lnTo>
                    <a:lnTo>
                      <a:pt x="298" y="180"/>
                    </a:lnTo>
                    <a:lnTo>
                      <a:pt x="296" y="182"/>
                    </a:lnTo>
                    <a:lnTo>
                      <a:pt x="294" y="182"/>
                    </a:lnTo>
                    <a:lnTo>
                      <a:pt x="288" y="178"/>
                    </a:lnTo>
                    <a:lnTo>
                      <a:pt x="288" y="178"/>
                    </a:lnTo>
                    <a:lnTo>
                      <a:pt x="278" y="172"/>
                    </a:lnTo>
                    <a:lnTo>
                      <a:pt x="270" y="170"/>
                    </a:lnTo>
                    <a:lnTo>
                      <a:pt x="266" y="168"/>
                    </a:lnTo>
                    <a:lnTo>
                      <a:pt x="262" y="170"/>
                    </a:lnTo>
                    <a:lnTo>
                      <a:pt x="256" y="176"/>
                    </a:lnTo>
                    <a:lnTo>
                      <a:pt x="252" y="176"/>
                    </a:lnTo>
                    <a:lnTo>
                      <a:pt x="242" y="176"/>
                    </a:lnTo>
                    <a:lnTo>
                      <a:pt x="242" y="176"/>
                    </a:lnTo>
                    <a:lnTo>
                      <a:pt x="238" y="178"/>
                    </a:lnTo>
                    <a:lnTo>
                      <a:pt x="234" y="180"/>
                    </a:lnTo>
                    <a:lnTo>
                      <a:pt x="226" y="188"/>
                    </a:lnTo>
                    <a:lnTo>
                      <a:pt x="220" y="194"/>
                    </a:lnTo>
                    <a:lnTo>
                      <a:pt x="220" y="194"/>
                    </a:lnTo>
                    <a:lnTo>
                      <a:pt x="220" y="190"/>
                    </a:lnTo>
                    <a:lnTo>
                      <a:pt x="220" y="190"/>
                    </a:lnTo>
                    <a:lnTo>
                      <a:pt x="222" y="184"/>
                    </a:lnTo>
                    <a:lnTo>
                      <a:pt x="220" y="184"/>
                    </a:lnTo>
                    <a:lnTo>
                      <a:pt x="216" y="186"/>
                    </a:lnTo>
                    <a:lnTo>
                      <a:pt x="212" y="188"/>
                    </a:lnTo>
                    <a:lnTo>
                      <a:pt x="210" y="188"/>
                    </a:lnTo>
                    <a:lnTo>
                      <a:pt x="208" y="184"/>
                    </a:lnTo>
                    <a:lnTo>
                      <a:pt x="208" y="184"/>
                    </a:lnTo>
                    <a:lnTo>
                      <a:pt x="208" y="182"/>
                    </a:lnTo>
                    <a:lnTo>
                      <a:pt x="206" y="184"/>
                    </a:lnTo>
                    <a:lnTo>
                      <a:pt x="200" y="192"/>
                    </a:lnTo>
                    <a:lnTo>
                      <a:pt x="194" y="206"/>
                    </a:lnTo>
                    <a:lnTo>
                      <a:pt x="186" y="218"/>
                    </a:lnTo>
                    <a:lnTo>
                      <a:pt x="186" y="218"/>
                    </a:lnTo>
                    <a:lnTo>
                      <a:pt x="182" y="224"/>
                    </a:lnTo>
                    <a:lnTo>
                      <a:pt x="180" y="228"/>
                    </a:lnTo>
                    <a:lnTo>
                      <a:pt x="178" y="232"/>
                    </a:lnTo>
                    <a:lnTo>
                      <a:pt x="174" y="234"/>
                    </a:lnTo>
                    <a:lnTo>
                      <a:pt x="174" y="234"/>
                    </a:lnTo>
                    <a:lnTo>
                      <a:pt x="172" y="238"/>
                    </a:lnTo>
                    <a:lnTo>
                      <a:pt x="168" y="242"/>
                    </a:lnTo>
                    <a:lnTo>
                      <a:pt x="166" y="250"/>
                    </a:lnTo>
                    <a:lnTo>
                      <a:pt x="166" y="258"/>
                    </a:lnTo>
                    <a:lnTo>
                      <a:pt x="168" y="258"/>
                    </a:lnTo>
                    <a:lnTo>
                      <a:pt x="170" y="256"/>
                    </a:lnTo>
                    <a:lnTo>
                      <a:pt x="170" y="256"/>
                    </a:lnTo>
                    <a:lnTo>
                      <a:pt x="176" y="250"/>
                    </a:lnTo>
                    <a:lnTo>
                      <a:pt x="180" y="244"/>
                    </a:lnTo>
                    <a:lnTo>
                      <a:pt x="182" y="240"/>
                    </a:lnTo>
                    <a:lnTo>
                      <a:pt x="188" y="240"/>
                    </a:lnTo>
                    <a:lnTo>
                      <a:pt x="188" y="240"/>
                    </a:lnTo>
                    <a:lnTo>
                      <a:pt x="190" y="244"/>
                    </a:lnTo>
                    <a:lnTo>
                      <a:pt x="190" y="246"/>
                    </a:lnTo>
                    <a:lnTo>
                      <a:pt x="188" y="256"/>
                    </a:lnTo>
                    <a:lnTo>
                      <a:pt x="184" y="268"/>
                    </a:lnTo>
                    <a:lnTo>
                      <a:pt x="182" y="272"/>
                    </a:lnTo>
                    <a:lnTo>
                      <a:pt x="184" y="276"/>
                    </a:lnTo>
                    <a:lnTo>
                      <a:pt x="184" y="276"/>
                    </a:lnTo>
                    <a:lnTo>
                      <a:pt x="184" y="282"/>
                    </a:lnTo>
                    <a:lnTo>
                      <a:pt x="182" y="284"/>
                    </a:lnTo>
                    <a:lnTo>
                      <a:pt x="180" y="284"/>
                    </a:lnTo>
                    <a:lnTo>
                      <a:pt x="178" y="288"/>
                    </a:lnTo>
                    <a:lnTo>
                      <a:pt x="176" y="294"/>
                    </a:lnTo>
                    <a:lnTo>
                      <a:pt x="176" y="302"/>
                    </a:lnTo>
                    <a:lnTo>
                      <a:pt x="176" y="302"/>
                    </a:lnTo>
                    <a:lnTo>
                      <a:pt x="174" y="316"/>
                    </a:lnTo>
                    <a:lnTo>
                      <a:pt x="170" y="326"/>
                    </a:lnTo>
                    <a:lnTo>
                      <a:pt x="170" y="334"/>
                    </a:lnTo>
                    <a:lnTo>
                      <a:pt x="172" y="348"/>
                    </a:lnTo>
                    <a:lnTo>
                      <a:pt x="172" y="348"/>
                    </a:lnTo>
                    <a:lnTo>
                      <a:pt x="172" y="356"/>
                    </a:lnTo>
                    <a:lnTo>
                      <a:pt x="172" y="364"/>
                    </a:lnTo>
                    <a:lnTo>
                      <a:pt x="172" y="376"/>
                    </a:lnTo>
                    <a:lnTo>
                      <a:pt x="172" y="390"/>
                    </a:lnTo>
                    <a:lnTo>
                      <a:pt x="174" y="396"/>
                    </a:lnTo>
                    <a:lnTo>
                      <a:pt x="178" y="406"/>
                    </a:lnTo>
                    <a:lnTo>
                      <a:pt x="178" y="406"/>
                    </a:lnTo>
                    <a:lnTo>
                      <a:pt x="184" y="414"/>
                    </a:lnTo>
                    <a:lnTo>
                      <a:pt x="188" y="418"/>
                    </a:lnTo>
                    <a:lnTo>
                      <a:pt x="194" y="422"/>
                    </a:lnTo>
                    <a:lnTo>
                      <a:pt x="200" y="422"/>
                    </a:lnTo>
                    <a:lnTo>
                      <a:pt x="206" y="420"/>
                    </a:lnTo>
                    <a:lnTo>
                      <a:pt x="212" y="414"/>
                    </a:lnTo>
                    <a:lnTo>
                      <a:pt x="218" y="408"/>
                    </a:lnTo>
                    <a:lnTo>
                      <a:pt x="224" y="400"/>
                    </a:lnTo>
                    <a:lnTo>
                      <a:pt x="224" y="400"/>
                    </a:lnTo>
                    <a:lnTo>
                      <a:pt x="232" y="382"/>
                    </a:lnTo>
                    <a:lnTo>
                      <a:pt x="236" y="372"/>
                    </a:lnTo>
                    <a:lnTo>
                      <a:pt x="236" y="364"/>
                    </a:lnTo>
                    <a:lnTo>
                      <a:pt x="238" y="354"/>
                    </a:lnTo>
                    <a:lnTo>
                      <a:pt x="236" y="344"/>
                    </a:lnTo>
                    <a:lnTo>
                      <a:pt x="234" y="332"/>
                    </a:lnTo>
                    <a:lnTo>
                      <a:pt x="228" y="320"/>
                    </a:lnTo>
                    <a:lnTo>
                      <a:pt x="228" y="320"/>
                    </a:lnTo>
                    <a:lnTo>
                      <a:pt x="226" y="310"/>
                    </a:lnTo>
                    <a:lnTo>
                      <a:pt x="228" y="304"/>
                    </a:lnTo>
                    <a:lnTo>
                      <a:pt x="230" y="300"/>
                    </a:lnTo>
                    <a:lnTo>
                      <a:pt x="228" y="292"/>
                    </a:lnTo>
                    <a:lnTo>
                      <a:pt x="228" y="292"/>
                    </a:lnTo>
                    <a:lnTo>
                      <a:pt x="228" y="288"/>
                    </a:lnTo>
                    <a:lnTo>
                      <a:pt x="228" y="284"/>
                    </a:lnTo>
                    <a:lnTo>
                      <a:pt x="232" y="278"/>
                    </a:lnTo>
                    <a:lnTo>
                      <a:pt x="236" y="270"/>
                    </a:lnTo>
                    <a:lnTo>
                      <a:pt x="238" y="264"/>
                    </a:lnTo>
                    <a:lnTo>
                      <a:pt x="236" y="258"/>
                    </a:lnTo>
                    <a:lnTo>
                      <a:pt x="236" y="258"/>
                    </a:lnTo>
                    <a:lnTo>
                      <a:pt x="236" y="248"/>
                    </a:lnTo>
                    <a:lnTo>
                      <a:pt x="238" y="246"/>
                    </a:lnTo>
                    <a:lnTo>
                      <a:pt x="242" y="244"/>
                    </a:lnTo>
                    <a:lnTo>
                      <a:pt x="250" y="236"/>
                    </a:lnTo>
                    <a:lnTo>
                      <a:pt x="250" y="236"/>
                    </a:lnTo>
                    <a:lnTo>
                      <a:pt x="256" y="228"/>
                    </a:lnTo>
                    <a:lnTo>
                      <a:pt x="258" y="226"/>
                    </a:lnTo>
                    <a:lnTo>
                      <a:pt x="260" y="226"/>
                    </a:lnTo>
                    <a:lnTo>
                      <a:pt x="260" y="230"/>
                    </a:lnTo>
                    <a:lnTo>
                      <a:pt x="260" y="240"/>
                    </a:lnTo>
                    <a:lnTo>
                      <a:pt x="262" y="244"/>
                    </a:lnTo>
                    <a:lnTo>
                      <a:pt x="264" y="244"/>
                    </a:lnTo>
                    <a:lnTo>
                      <a:pt x="264" y="244"/>
                    </a:lnTo>
                    <a:lnTo>
                      <a:pt x="266" y="244"/>
                    </a:lnTo>
                    <a:lnTo>
                      <a:pt x="268" y="240"/>
                    </a:lnTo>
                    <a:lnTo>
                      <a:pt x="270" y="230"/>
                    </a:lnTo>
                    <a:lnTo>
                      <a:pt x="270" y="224"/>
                    </a:lnTo>
                    <a:lnTo>
                      <a:pt x="272" y="218"/>
                    </a:lnTo>
                    <a:lnTo>
                      <a:pt x="276" y="214"/>
                    </a:lnTo>
                    <a:lnTo>
                      <a:pt x="282" y="212"/>
                    </a:lnTo>
                    <a:lnTo>
                      <a:pt x="282" y="212"/>
                    </a:lnTo>
                    <a:lnTo>
                      <a:pt x="288" y="210"/>
                    </a:lnTo>
                    <a:lnTo>
                      <a:pt x="286" y="206"/>
                    </a:lnTo>
                    <a:lnTo>
                      <a:pt x="284" y="204"/>
                    </a:lnTo>
                    <a:lnTo>
                      <a:pt x="282" y="202"/>
                    </a:lnTo>
                    <a:lnTo>
                      <a:pt x="284" y="198"/>
                    </a:lnTo>
                    <a:lnTo>
                      <a:pt x="288" y="194"/>
                    </a:lnTo>
                    <a:lnTo>
                      <a:pt x="288" y="194"/>
                    </a:lnTo>
                    <a:lnTo>
                      <a:pt x="294" y="190"/>
                    </a:lnTo>
                    <a:lnTo>
                      <a:pt x="298" y="188"/>
                    </a:lnTo>
                    <a:lnTo>
                      <a:pt x="300" y="188"/>
                    </a:lnTo>
                    <a:lnTo>
                      <a:pt x="304" y="190"/>
                    </a:lnTo>
                    <a:lnTo>
                      <a:pt x="308" y="194"/>
                    </a:lnTo>
                    <a:lnTo>
                      <a:pt x="314" y="196"/>
                    </a:lnTo>
                    <a:lnTo>
                      <a:pt x="314" y="196"/>
                    </a:lnTo>
                    <a:lnTo>
                      <a:pt x="320" y="198"/>
                    </a:lnTo>
                    <a:lnTo>
                      <a:pt x="322" y="200"/>
                    </a:lnTo>
                    <a:lnTo>
                      <a:pt x="324" y="204"/>
                    </a:lnTo>
                    <a:lnTo>
                      <a:pt x="334" y="208"/>
                    </a:lnTo>
                    <a:lnTo>
                      <a:pt x="334" y="208"/>
                    </a:lnTo>
                    <a:lnTo>
                      <a:pt x="344" y="214"/>
                    </a:lnTo>
                    <a:lnTo>
                      <a:pt x="352" y="220"/>
                    </a:lnTo>
                    <a:lnTo>
                      <a:pt x="356" y="226"/>
                    </a:lnTo>
                    <a:lnTo>
                      <a:pt x="356" y="228"/>
                    </a:lnTo>
                    <a:lnTo>
                      <a:pt x="352" y="230"/>
                    </a:lnTo>
                    <a:lnTo>
                      <a:pt x="352" y="230"/>
                    </a:lnTo>
                    <a:lnTo>
                      <a:pt x="350" y="230"/>
                    </a:lnTo>
                    <a:lnTo>
                      <a:pt x="350" y="232"/>
                    </a:lnTo>
                    <a:lnTo>
                      <a:pt x="352" y="238"/>
                    </a:lnTo>
                    <a:lnTo>
                      <a:pt x="354" y="246"/>
                    </a:lnTo>
                    <a:lnTo>
                      <a:pt x="354" y="250"/>
                    </a:lnTo>
                    <a:lnTo>
                      <a:pt x="354" y="256"/>
                    </a:lnTo>
                    <a:lnTo>
                      <a:pt x="354" y="256"/>
                    </a:lnTo>
                    <a:lnTo>
                      <a:pt x="352" y="268"/>
                    </a:lnTo>
                    <a:lnTo>
                      <a:pt x="348" y="276"/>
                    </a:lnTo>
                    <a:lnTo>
                      <a:pt x="342" y="282"/>
                    </a:lnTo>
                    <a:lnTo>
                      <a:pt x="336" y="288"/>
                    </a:lnTo>
                    <a:lnTo>
                      <a:pt x="336" y="288"/>
                    </a:lnTo>
                    <a:lnTo>
                      <a:pt x="334" y="290"/>
                    </a:lnTo>
                    <a:lnTo>
                      <a:pt x="332" y="294"/>
                    </a:lnTo>
                    <a:lnTo>
                      <a:pt x="330" y="302"/>
                    </a:lnTo>
                    <a:lnTo>
                      <a:pt x="334" y="308"/>
                    </a:lnTo>
                    <a:lnTo>
                      <a:pt x="336" y="310"/>
                    </a:lnTo>
                    <a:lnTo>
                      <a:pt x="340" y="312"/>
                    </a:lnTo>
                    <a:lnTo>
                      <a:pt x="340" y="312"/>
                    </a:lnTo>
                    <a:lnTo>
                      <a:pt x="342" y="310"/>
                    </a:lnTo>
                    <a:lnTo>
                      <a:pt x="346" y="308"/>
                    </a:lnTo>
                    <a:lnTo>
                      <a:pt x="350" y="300"/>
                    </a:lnTo>
                    <a:lnTo>
                      <a:pt x="356" y="292"/>
                    </a:lnTo>
                    <a:lnTo>
                      <a:pt x="360" y="290"/>
                    </a:lnTo>
                    <a:lnTo>
                      <a:pt x="366" y="288"/>
                    </a:lnTo>
                    <a:lnTo>
                      <a:pt x="366" y="288"/>
                    </a:lnTo>
                    <a:lnTo>
                      <a:pt x="370" y="288"/>
                    </a:lnTo>
                    <a:lnTo>
                      <a:pt x="376" y="294"/>
                    </a:lnTo>
                    <a:lnTo>
                      <a:pt x="380" y="300"/>
                    </a:lnTo>
                    <a:lnTo>
                      <a:pt x="382" y="310"/>
                    </a:lnTo>
                    <a:lnTo>
                      <a:pt x="386" y="330"/>
                    </a:lnTo>
                    <a:lnTo>
                      <a:pt x="388" y="338"/>
                    </a:lnTo>
                    <a:lnTo>
                      <a:pt x="390" y="344"/>
                    </a:lnTo>
                    <a:lnTo>
                      <a:pt x="390" y="344"/>
                    </a:lnTo>
                    <a:lnTo>
                      <a:pt x="406" y="336"/>
                    </a:lnTo>
                    <a:lnTo>
                      <a:pt x="410" y="334"/>
                    </a:lnTo>
                    <a:lnTo>
                      <a:pt x="414" y="330"/>
                    </a:lnTo>
                    <a:lnTo>
                      <a:pt x="418" y="324"/>
                    </a:lnTo>
                    <a:lnTo>
                      <a:pt x="418" y="318"/>
                    </a:lnTo>
                    <a:lnTo>
                      <a:pt x="418" y="298"/>
                    </a:lnTo>
                    <a:lnTo>
                      <a:pt x="418" y="298"/>
                    </a:lnTo>
                    <a:lnTo>
                      <a:pt x="418" y="288"/>
                    </a:lnTo>
                    <a:lnTo>
                      <a:pt x="422" y="280"/>
                    </a:lnTo>
                    <a:lnTo>
                      <a:pt x="424" y="274"/>
                    </a:lnTo>
                    <a:lnTo>
                      <a:pt x="428" y="268"/>
                    </a:lnTo>
                    <a:lnTo>
                      <a:pt x="436" y="258"/>
                    </a:lnTo>
                    <a:lnTo>
                      <a:pt x="438" y="254"/>
                    </a:lnTo>
                    <a:lnTo>
                      <a:pt x="438" y="248"/>
                    </a:lnTo>
                    <a:lnTo>
                      <a:pt x="438" y="248"/>
                    </a:lnTo>
                    <a:lnTo>
                      <a:pt x="432" y="236"/>
                    </a:lnTo>
                    <a:lnTo>
                      <a:pt x="426" y="228"/>
                    </a:lnTo>
                    <a:lnTo>
                      <a:pt x="422" y="222"/>
                    </a:lnTo>
                    <a:lnTo>
                      <a:pt x="420" y="218"/>
                    </a:lnTo>
                    <a:lnTo>
                      <a:pt x="420" y="218"/>
                    </a:lnTo>
                    <a:lnTo>
                      <a:pt x="422" y="216"/>
                    </a:lnTo>
                    <a:lnTo>
                      <a:pt x="424" y="218"/>
                    </a:lnTo>
                    <a:lnTo>
                      <a:pt x="428" y="218"/>
                    </a:lnTo>
                    <a:lnTo>
                      <a:pt x="432" y="218"/>
                    </a:lnTo>
                    <a:lnTo>
                      <a:pt x="432" y="218"/>
                    </a:lnTo>
                    <a:lnTo>
                      <a:pt x="434" y="220"/>
                    </a:lnTo>
                    <a:lnTo>
                      <a:pt x="436" y="220"/>
                    </a:lnTo>
                    <a:lnTo>
                      <a:pt x="436" y="226"/>
                    </a:lnTo>
                    <a:lnTo>
                      <a:pt x="438" y="232"/>
                    </a:lnTo>
                    <a:lnTo>
                      <a:pt x="440" y="234"/>
                    </a:lnTo>
                    <a:lnTo>
                      <a:pt x="444" y="234"/>
                    </a:lnTo>
                    <a:lnTo>
                      <a:pt x="444" y="234"/>
                    </a:lnTo>
                    <a:lnTo>
                      <a:pt x="446" y="236"/>
                    </a:lnTo>
                    <a:lnTo>
                      <a:pt x="448" y="238"/>
                    </a:lnTo>
                    <a:lnTo>
                      <a:pt x="446" y="242"/>
                    </a:lnTo>
                    <a:lnTo>
                      <a:pt x="444" y="246"/>
                    </a:lnTo>
                    <a:lnTo>
                      <a:pt x="444" y="246"/>
                    </a:lnTo>
                    <a:lnTo>
                      <a:pt x="446" y="246"/>
                    </a:lnTo>
                    <a:lnTo>
                      <a:pt x="446" y="246"/>
                    </a:lnTo>
                    <a:lnTo>
                      <a:pt x="450" y="246"/>
                    </a:lnTo>
                    <a:lnTo>
                      <a:pt x="450" y="246"/>
                    </a:lnTo>
                    <a:lnTo>
                      <a:pt x="450" y="250"/>
                    </a:lnTo>
                    <a:lnTo>
                      <a:pt x="450" y="254"/>
                    </a:lnTo>
                    <a:lnTo>
                      <a:pt x="454" y="252"/>
                    </a:lnTo>
                    <a:lnTo>
                      <a:pt x="454" y="252"/>
                    </a:lnTo>
                    <a:lnTo>
                      <a:pt x="458" y="250"/>
                    </a:lnTo>
                    <a:lnTo>
                      <a:pt x="462" y="252"/>
                    </a:lnTo>
                    <a:lnTo>
                      <a:pt x="472" y="256"/>
                    </a:lnTo>
                    <a:lnTo>
                      <a:pt x="480" y="262"/>
                    </a:lnTo>
                    <a:lnTo>
                      <a:pt x="484" y="264"/>
                    </a:lnTo>
                    <a:lnTo>
                      <a:pt x="486" y="262"/>
                    </a:lnTo>
                    <a:lnTo>
                      <a:pt x="486" y="262"/>
                    </a:lnTo>
                    <a:lnTo>
                      <a:pt x="488" y="260"/>
                    </a:lnTo>
                    <a:lnTo>
                      <a:pt x="490" y="258"/>
                    </a:lnTo>
                    <a:lnTo>
                      <a:pt x="488" y="252"/>
                    </a:lnTo>
                    <a:lnTo>
                      <a:pt x="484" y="246"/>
                    </a:lnTo>
                    <a:lnTo>
                      <a:pt x="484" y="244"/>
                    </a:lnTo>
                    <a:lnTo>
                      <a:pt x="486" y="242"/>
                    </a:lnTo>
                    <a:lnTo>
                      <a:pt x="486" y="242"/>
                    </a:lnTo>
                    <a:lnTo>
                      <a:pt x="488" y="242"/>
                    </a:lnTo>
                    <a:lnTo>
                      <a:pt x="490" y="242"/>
                    </a:lnTo>
                    <a:lnTo>
                      <a:pt x="496" y="246"/>
                    </a:lnTo>
                    <a:lnTo>
                      <a:pt x="500" y="250"/>
                    </a:lnTo>
                    <a:lnTo>
                      <a:pt x="500" y="250"/>
                    </a:lnTo>
                    <a:lnTo>
                      <a:pt x="502" y="248"/>
                    </a:lnTo>
                    <a:lnTo>
                      <a:pt x="502" y="248"/>
                    </a:lnTo>
                    <a:lnTo>
                      <a:pt x="498" y="240"/>
                    </a:lnTo>
                    <a:lnTo>
                      <a:pt x="494" y="234"/>
                    </a:lnTo>
                    <a:lnTo>
                      <a:pt x="488" y="226"/>
                    </a:lnTo>
                    <a:lnTo>
                      <a:pt x="486" y="222"/>
                    </a:lnTo>
                    <a:lnTo>
                      <a:pt x="486" y="218"/>
                    </a:lnTo>
                    <a:lnTo>
                      <a:pt x="486" y="218"/>
                    </a:lnTo>
                    <a:lnTo>
                      <a:pt x="486" y="212"/>
                    </a:lnTo>
                    <a:lnTo>
                      <a:pt x="484" y="208"/>
                    </a:lnTo>
                    <a:lnTo>
                      <a:pt x="482" y="208"/>
                    </a:lnTo>
                    <a:lnTo>
                      <a:pt x="478" y="210"/>
                    </a:lnTo>
                    <a:lnTo>
                      <a:pt x="478" y="210"/>
                    </a:lnTo>
                    <a:lnTo>
                      <a:pt x="476" y="210"/>
                    </a:lnTo>
                    <a:lnTo>
                      <a:pt x="474" y="208"/>
                    </a:lnTo>
                    <a:lnTo>
                      <a:pt x="468" y="196"/>
                    </a:lnTo>
                    <a:lnTo>
                      <a:pt x="460" y="184"/>
                    </a:lnTo>
                    <a:lnTo>
                      <a:pt x="456" y="180"/>
                    </a:lnTo>
                    <a:lnTo>
                      <a:pt x="450" y="178"/>
                    </a:lnTo>
                    <a:lnTo>
                      <a:pt x="450" y="178"/>
                    </a:lnTo>
                    <a:lnTo>
                      <a:pt x="432" y="178"/>
                    </a:lnTo>
                    <a:lnTo>
                      <a:pt x="426" y="176"/>
                    </a:lnTo>
                    <a:lnTo>
                      <a:pt x="426" y="174"/>
                    </a:lnTo>
                    <a:lnTo>
                      <a:pt x="426" y="172"/>
                    </a:lnTo>
                    <a:lnTo>
                      <a:pt x="426" y="172"/>
                    </a:lnTo>
                    <a:lnTo>
                      <a:pt x="426" y="170"/>
                    </a:lnTo>
                    <a:lnTo>
                      <a:pt x="426" y="170"/>
                    </a:lnTo>
                    <a:lnTo>
                      <a:pt x="420" y="168"/>
                    </a:lnTo>
                    <a:lnTo>
                      <a:pt x="412" y="168"/>
                    </a:lnTo>
                    <a:lnTo>
                      <a:pt x="402" y="168"/>
                    </a:lnTo>
                    <a:lnTo>
                      <a:pt x="402" y="168"/>
                    </a:lnTo>
                    <a:lnTo>
                      <a:pt x="388" y="166"/>
                    </a:lnTo>
                    <a:lnTo>
                      <a:pt x="372" y="166"/>
                    </a:lnTo>
                    <a:lnTo>
                      <a:pt x="358" y="164"/>
                    </a:lnTo>
                    <a:lnTo>
                      <a:pt x="344" y="160"/>
                    </a:lnTo>
                    <a:lnTo>
                      <a:pt x="344" y="160"/>
                    </a:lnTo>
                    <a:lnTo>
                      <a:pt x="334" y="158"/>
                    </a:lnTo>
                    <a:lnTo>
                      <a:pt x="328" y="156"/>
                    </a:lnTo>
                    <a:lnTo>
                      <a:pt x="324" y="154"/>
                    </a:lnTo>
                    <a:lnTo>
                      <a:pt x="324" y="148"/>
                    </a:lnTo>
                    <a:lnTo>
                      <a:pt x="324" y="148"/>
                    </a:lnTo>
                    <a:lnTo>
                      <a:pt x="324" y="144"/>
                    </a:lnTo>
                    <a:lnTo>
                      <a:pt x="322" y="144"/>
                    </a:lnTo>
                    <a:lnTo>
                      <a:pt x="314" y="144"/>
                    </a:lnTo>
                    <a:lnTo>
                      <a:pt x="306" y="146"/>
                    </a:lnTo>
                    <a:lnTo>
                      <a:pt x="304" y="144"/>
                    </a:lnTo>
                    <a:lnTo>
                      <a:pt x="304" y="140"/>
                    </a:lnTo>
                    <a:lnTo>
                      <a:pt x="304" y="140"/>
                    </a:lnTo>
                    <a:lnTo>
                      <a:pt x="304" y="134"/>
                    </a:lnTo>
                    <a:lnTo>
                      <a:pt x="306" y="132"/>
                    </a:lnTo>
                    <a:lnTo>
                      <a:pt x="310" y="128"/>
                    </a:lnTo>
                    <a:lnTo>
                      <a:pt x="312" y="126"/>
                    </a:lnTo>
                    <a:lnTo>
                      <a:pt x="310" y="124"/>
                    </a:lnTo>
                    <a:lnTo>
                      <a:pt x="310" y="124"/>
                    </a:lnTo>
                    <a:lnTo>
                      <a:pt x="308" y="122"/>
                    </a:lnTo>
                    <a:lnTo>
                      <a:pt x="306" y="122"/>
                    </a:lnTo>
                    <a:lnTo>
                      <a:pt x="304" y="122"/>
                    </a:lnTo>
                    <a:lnTo>
                      <a:pt x="298" y="122"/>
                    </a:lnTo>
                    <a:lnTo>
                      <a:pt x="298" y="122"/>
                    </a:lnTo>
                    <a:lnTo>
                      <a:pt x="296" y="118"/>
                    </a:lnTo>
                    <a:lnTo>
                      <a:pt x="296" y="116"/>
                    </a:lnTo>
                    <a:lnTo>
                      <a:pt x="300" y="110"/>
                    </a:lnTo>
                    <a:lnTo>
                      <a:pt x="302" y="102"/>
                    </a:lnTo>
                    <a:lnTo>
                      <a:pt x="302" y="98"/>
                    </a:lnTo>
                    <a:lnTo>
                      <a:pt x="300" y="96"/>
                    </a:lnTo>
                    <a:lnTo>
                      <a:pt x="300" y="96"/>
                    </a:lnTo>
                    <a:lnTo>
                      <a:pt x="288" y="86"/>
                    </a:lnTo>
                    <a:lnTo>
                      <a:pt x="286" y="80"/>
                    </a:lnTo>
                    <a:lnTo>
                      <a:pt x="288" y="72"/>
                    </a:lnTo>
                    <a:lnTo>
                      <a:pt x="288" y="72"/>
                    </a:lnTo>
                    <a:lnTo>
                      <a:pt x="290" y="66"/>
                    </a:lnTo>
                    <a:lnTo>
                      <a:pt x="290" y="62"/>
                    </a:lnTo>
                    <a:lnTo>
                      <a:pt x="286" y="62"/>
                    </a:lnTo>
                    <a:lnTo>
                      <a:pt x="282" y="62"/>
                    </a:lnTo>
                    <a:lnTo>
                      <a:pt x="270" y="64"/>
                    </a:lnTo>
                    <a:lnTo>
                      <a:pt x="262" y="64"/>
                    </a:lnTo>
                    <a:lnTo>
                      <a:pt x="256" y="62"/>
                    </a:lnTo>
                    <a:lnTo>
                      <a:pt x="256" y="62"/>
                    </a:lnTo>
                    <a:lnTo>
                      <a:pt x="250" y="58"/>
                    </a:lnTo>
                    <a:lnTo>
                      <a:pt x="244" y="50"/>
                    </a:lnTo>
                    <a:lnTo>
                      <a:pt x="240" y="42"/>
                    </a:lnTo>
                    <a:lnTo>
                      <a:pt x="238" y="34"/>
                    </a:lnTo>
                    <a:lnTo>
                      <a:pt x="234" y="20"/>
                    </a:lnTo>
                    <a:lnTo>
                      <a:pt x="230" y="16"/>
                    </a:lnTo>
                    <a:lnTo>
                      <a:pt x="226" y="14"/>
                    </a:lnTo>
                    <a:lnTo>
                      <a:pt x="226" y="14"/>
                    </a:lnTo>
                    <a:lnTo>
                      <a:pt x="218" y="14"/>
                    </a:lnTo>
                    <a:lnTo>
                      <a:pt x="214" y="14"/>
                    </a:lnTo>
                    <a:lnTo>
                      <a:pt x="210" y="14"/>
                    </a:lnTo>
                    <a:lnTo>
                      <a:pt x="202" y="14"/>
                    </a:lnTo>
                    <a:lnTo>
                      <a:pt x="202" y="14"/>
                    </a:lnTo>
                    <a:lnTo>
                      <a:pt x="196" y="14"/>
                    </a:lnTo>
                    <a:lnTo>
                      <a:pt x="190" y="12"/>
                    </a:lnTo>
                    <a:lnTo>
                      <a:pt x="178" y="6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58" y="2"/>
                    </a:lnTo>
                    <a:lnTo>
                      <a:pt x="158" y="2"/>
                    </a:lnTo>
                    <a:lnTo>
                      <a:pt x="158" y="4"/>
                    </a:lnTo>
                    <a:lnTo>
                      <a:pt x="158" y="6"/>
                    </a:lnTo>
                    <a:lnTo>
                      <a:pt x="160" y="12"/>
                    </a:lnTo>
                    <a:lnTo>
                      <a:pt x="162" y="18"/>
                    </a:lnTo>
                    <a:lnTo>
                      <a:pt x="160" y="22"/>
                    </a:lnTo>
                    <a:lnTo>
                      <a:pt x="158" y="24"/>
                    </a:lnTo>
                    <a:lnTo>
                      <a:pt x="158" y="24"/>
                    </a:lnTo>
                    <a:lnTo>
                      <a:pt x="146" y="32"/>
                    </a:lnTo>
                    <a:lnTo>
                      <a:pt x="146" y="32"/>
                    </a:lnTo>
                    <a:lnTo>
                      <a:pt x="146" y="30"/>
                    </a:lnTo>
                    <a:lnTo>
                      <a:pt x="148" y="24"/>
                    </a:lnTo>
                    <a:lnTo>
                      <a:pt x="148" y="24"/>
                    </a:lnTo>
                    <a:lnTo>
                      <a:pt x="150" y="14"/>
                    </a:lnTo>
                    <a:lnTo>
                      <a:pt x="150" y="8"/>
                    </a:lnTo>
                    <a:lnTo>
                      <a:pt x="148" y="8"/>
                    </a:lnTo>
                    <a:lnTo>
                      <a:pt x="146" y="8"/>
                    </a:lnTo>
                    <a:lnTo>
                      <a:pt x="142" y="16"/>
                    </a:lnTo>
                    <a:lnTo>
                      <a:pt x="142" y="16"/>
                    </a:lnTo>
                    <a:lnTo>
                      <a:pt x="138" y="28"/>
                    </a:lnTo>
                    <a:lnTo>
                      <a:pt x="134" y="36"/>
                    </a:lnTo>
                    <a:lnTo>
                      <a:pt x="130" y="40"/>
                    </a:lnTo>
                    <a:lnTo>
                      <a:pt x="132" y="34"/>
                    </a:lnTo>
                    <a:lnTo>
                      <a:pt x="132" y="34"/>
                    </a:lnTo>
                    <a:lnTo>
                      <a:pt x="132" y="30"/>
                    </a:lnTo>
                    <a:lnTo>
                      <a:pt x="132" y="28"/>
                    </a:lnTo>
                    <a:lnTo>
                      <a:pt x="130" y="26"/>
                    </a:lnTo>
                    <a:lnTo>
                      <a:pt x="126" y="26"/>
                    </a:lnTo>
                    <a:lnTo>
                      <a:pt x="122" y="30"/>
                    </a:lnTo>
                    <a:lnTo>
                      <a:pt x="118" y="36"/>
                    </a:lnTo>
                    <a:lnTo>
                      <a:pt x="118" y="36"/>
                    </a:lnTo>
                    <a:lnTo>
                      <a:pt x="114" y="48"/>
                    </a:lnTo>
                    <a:lnTo>
                      <a:pt x="110" y="52"/>
                    </a:lnTo>
                    <a:lnTo>
                      <a:pt x="106" y="56"/>
                    </a:lnTo>
                    <a:lnTo>
                      <a:pt x="106" y="5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60" y="78"/>
                    </a:lnTo>
                    <a:lnTo>
                      <a:pt x="46" y="86"/>
                    </a:lnTo>
                    <a:lnTo>
                      <a:pt x="34" y="98"/>
                    </a:lnTo>
                    <a:lnTo>
                      <a:pt x="34" y="98"/>
                    </a:lnTo>
                    <a:lnTo>
                      <a:pt x="18" y="112"/>
                    </a:lnTo>
                    <a:lnTo>
                      <a:pt x="6" y="124"/>
                    </a:lnTo>
                    <a:lnTo>
                      <a:pt x="2" y="128"/>
                    </a:lnTo>
                    <a:lnTo>
                      <a:pt x="0" y="130"/>
                    </a:lnTo>
                    <a:lnTo>
                      <a:pt x="0" y="132"/>
                    </a:lnTo>
                    <a:lnTo>
                      <a:pt x="4" y="134"/>
                    </a:lnTo>
                    <a:lnTo>
                      <a:pt x="4" y="1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1" name="Freeform 6014"/>
              <p:cNvSpPr>
                <a:spLocks/>
              </p:cNvSpPr>
              <p:nvPr/>
            </p:nvSpPr>
            <p:spPr bwMode="auto">
              <a:xfrm>
                <a:off x="2366010" y="2420303"/>
                <a:ext cx="100330" cy="45720"/>
              </a:xfrm>
              <a:custGeom>
                <a:avLst/>
                <a:gdLst/>
                <a:ahLst/>
                <a:cxnLst>
                  <a:cxn ang="0">
                    <a:pos x="16" y="72"/>
                  </a:cxn>
                  <a:cxn ang="0">
                    <a:pos x="30" y="68"/>
                  </a:cxn>
                  <a:cxn ang="0">
                    <a:pos x="36" y="64"/>
                  </a:cxn>
                  <a:cxn ang="0">
                    <a:pos x="58" y="60"/>
                  </a:cxn>
                  <a:cxn ang="0">
                    <a:pos x="80" y="64"/>
                  </a:cxn>
                  <a:cxn ang="0">
                    <a:pos x="90" y="68"/>
                  </a:cxn>
                  <a:cxn ang="0">
                    <a:pos x="118" y="66"/>
                  </a:cxn>
                  <a:cxn ang="0">
                    <a:pos x="126" y="60"/>
                  </a:cxn>
                  <a:cxn ang="0">
                    <a:pos x="132" y="56"/>
                  </a:cxn>
                  <a:cxn ang="0">
                    <a:pos x="142" y="50"/>
                  </a:cxn>
                  <a:cxn ang="0">
                    <a:pos x="142" y="44"/>
                  </a:cxn>
                  <a:cxn ang="0">
                    <a:pos x="144" y="32"/>
                  </a:cxn>
                  <a:cxn ang="0">
                    <a:pos x="140" y="28"/>
                  </a:cxn>
                  <a:cxn ang="0">
                    <a:pos x="138" y="24"/>
                  </a:cxn>
                  <a:cxn ang="0">
                    <a:pos x="140" y="16"/>
                  </a:cxn>
                  <a:cxn ang="0">
                    <a:pos x="144" y="14"/>
                  </a:cxn>
                  <a:cxn ang="0">
                    <a:pos x="154" y="8"/>
                  </a:cxn>
                  <a:cxn ang="0">
                    <a:pos x="158" y="0"/>
                  </a:cxn>
                  <a:cxn ang="0">
                    <a:pos x="148" y="6"/>
                  </a:cxn>
                  <a:cxn ang="0">
                    <a:pos x="128" y="12"/>
                  </a:cxn>
                  <a:cxn ang="0">
                    <a:pos x="120" y="18"/>
                  </a:cxn>
                  <a:cxn ang="0">
                    <a:pos x="114" y="24"/>
                  </a:cxn>
                  <a:cxn ang="0">
                    <a:pos x="110" y="34"/>
                  </a:cxn>
                  <a:cxn ang="0">
                    <a:pos x="104" y="34"/>
                  </a:cxn>
                  <a:cxn ang="0">
                    <a:pos x="98" y="32"/>
                  </a:cxn>
                  <a:cxn ang="0">
                    <a:pos x="78" y="26"/>
                  </a:cxn>
                  <a:cxn ang="0">
                    <a:pos x="66" y="28"/>
                  </a:cxn>
                  <a:cxn ang="0">
                    <a:pos x="28" y="36"/>
                  </a:cxn>
                  <a:cxn ang="0">
                    <a:pos x="20" y="42"/>
                  </a:cxn>
                  <a:cxn ang="0">
                    <a:pos x="12" y="48"/>
                  </a:cxn>
                  <a:cxn ang="0">
                    <a:pos x="2" y="58"/>
                  </a:cxn>
                  <a:cxn ang="0">
                    <a:pos x="0" y="64"/>
                  </a:cxn>
                  <a:cxn ang="0">
                    <a:pos x="2" y="70"/>
                  </a:cxn>
                  <a:cxn ang="0">
                    <a:pos x="10" y="72"/>
                  </a:cxn>
                  <a:cxn ang="0">
                    <a:pos x="16" y="72"/>
                  </a:cxn>
                </a:cxnLst>
                <a:rect l="0" t="0" r="r" b="b"/>
                <a:pathLst>
                  <a:path w="158" h="72">
                    <a:moveTo>
                      <a:pt x="16" y="72"/>
                    </a:moveTo>
                    <a:lnTo>
                      <a:pt x="16" y="72"/>
                    </a:lnTo>
                    <a:lnTo>
                      <a:pt x="24" y="70"/>
                    </a:lnTo>
                    <a:lnTo>
                      <a:pt x="30" y="68"/>
                    </a:lnTo>
                    <a:lnTo>
                      <a:pt x="36" y="64"/>
                    </a:lnTo>
                    <a:lnTo>
                      <a:pt x="36" y="64"/>
                    </a:lnTo>
                    <a:lnTo>
                      <a:pt x="46" y="62"/>
                    </a:lnTo>
                    <a:lnTo>
                      <a:pt x="58" y="60"/>
                    </a:lnTo>
                    <a:lnTo>
                      <a:pt x="70" y="62"/>
                    </a:lnTo>
                    <a:lnTo>
                      <a:pt x="80" y="64"/>
                    </a:lnTo>
                    <a:lnTo>
                      <a:pt x="80" y="64"/>
                    </a:lnTo>
                    <a:lnTo>
                      <a:pt x="90" y="68"/>
                    </a:lnTo>
                    <a:lnTo>
                      <a:pt x="104" y="68"/>
                    </a:lnTo>
                    <a:lnTo>
                      <a:pt x="118" y="66"/>
                    </a:lnTo>
                    <a:lnTo>
                      <a:pt x="122" y="64"/>
                    </a:lnTo>
                    <a:lnTo>
                      <a:pt x="126" y="60"/>
                    </a:lnTo>
                    <a:lnTo>
                      <a:pt x="126" y="60"/>
                    </a:lnTo>
                    <a:lnTo>
                      <a:pt x="132" y="56"/>
                    </a:lnTo>
                    <a:lnTo>
                      <a:pt x="138" y="52"/>
                    </a:lnTo>
                    <a:lnTo>
                      <a:pt x="142" y="50"/>
                    </a:lnTo>
                    <a:lnTo>
                      <a:pt x="142" y="44"/>
                    </a:lnTo>
                    <a:lnTo>
                      <a:pt x="142" y="44"/>
                    </a:lnTo>
                    <a:lnTo>
                      <a:pt x="142" y="36"/>
                    </a:lnTo>
                    <a:lnTo>
                      <a:pt x="144" y="32"/>
                    </a:lnTo>
                    <a:lnTo>
                      <a:pt x="144" y="30"/>
                    </a:lnTo>
                    <a:lnTo>
                      <a:pt x="140" y="28"/>
                    </a:lnTo>
                    <a:lnTo>
                      <a:pt x="140" y="28"/>
                    </a:lnTo>
                    <a:lnTo>
                      <a:pt x="138" y="24"/>
                    </a:lnTo>
                    <a:lnTo>
                      <a:pt x="136" y="20"/>
                    </a:lnTo>
                    <a:lnTo>
                      <a:pt x="140" y="16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4" y="8"/>
                    </a:lnTo>
                    <a:lnTo>
                      <a:pt x="156" y="4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8" y="6"/>
                    </a:lnTo>
                    <a:lnTo>
                      <a:pt x="138" y="8"/>
                    </a:lnTo>
                    <a:lnTo>
                      <a:pt x="128" y="12"/>
                    </a:lnTo>
                    <a:lnTo>
                      <a:pt x="120" y="18"/>
                    </a:lnTo>
                    <a:lnTo>
                      <a:pt x="120" y="18"/>
                    </a:lnTo>
                    <a:lnTo>
                      <a:pt x="116" y="20"/>
                    </a:lnTo>
                    <a:lnTo>
                      <a:pt x="114" y="24"/>
                    </a:lnTo>
                    <a:lnTo>
                      <a:pt x="110" y="32"/>
                    </a:lnTo>
                    <a:lnTo>
                      <a:pt x="110" y="34"/>
                    </a:lnTo>
                    <a:lnTo>
                      <a:pt x="106" y="34"/>
                    </a:lnTo>
                    <a:lnTo>
                      <a:pt x="104" y="34"/>
                    </a:lnTo>
                    <a:lnTo>
                      <a:pt x="98" y="32"/>
                    </a:lnTo>
                    <a:lnTo>
                      <a:pt x="98" y="32"/>
                    </a:lnTo>
                    <a:lnTo>
                      <a:pt x="84" y="24"/>
                    </a:lnTo>
                    <a:lnTo>
                      <a:pt x="78" y="26"/>
                    </a:lnTo>
                    <a:lnTo>
                      <a:pt x="66" y="28"/>
                    </a:lnTo>
                    <a:lnTo>
                      <a:pt x="66" y="28"/>
                    </a:lnTo>
                    <a:lnTo>
                      <a:pt x="38" y="34"/>
                    </a:lnTo>
                    <a:lnTo>
                      <a:pt x="28" y="36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16" y="46"/>
                    </a:lnTo>
                    <a:lnTo>
                      <a:pt x="12" y="48"/>
                    </a:lnTo>
                    <a:lnTo>
                      <a:pt x="6" y="50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0" y="64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10" y="72"/>
                    </a:lnTo>
                    <a:lnTo>
                      <a:pt x="16" y="72"/>
                    </a:lnTo>
                    <a:lnTo>
                      <a:pt x="16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2" name="Freeform 6015"/>
              <p:cNvSpPr>
                <a:spLocks/>
              </p:cNvSpPr>
              <p:nvPr/>
            </p:nvSpPr>
            <p:spPr bwMode="auto">
              <a:xfrm>
                <a:off x="2385060" y="3023553"/>
                <a:ext cx="27940" cy="10160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8" y="10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36" y="8"/>
                  </a:cxn>
                  <a:cxn ang="0">
                    <a:pos x="40" y="10"/>
                  </a:cxn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4"/>
                  </a:cxn>
                  <a:cxn ang="0">
                    <a:pos x="38" y="4"/>
                  </a:cxn>
                  <a:cxn ang="0">
                    <a:pos x="30" y="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2"/>
                  </a:cxn>
                  <a:cxn ang="0">
                    <a:pos x="14" y="6"/>
                  </a:cxn>
                  <a:cxn ang="0">
                    <a:pos x="14" y="10"/>
                  </a:cxn>
                  <a:cxn ang="0">
                    <a:pos x="12" y="10"/>
                  </a:cxn>
                  <a:cxn ang="0">
                    <a:pos x="8" y="10"/>
                  </a:cxn>
                  <a:cxn ang="0">
                    <a:pos x="8" y="10"/>
                  </a:cxn>
                </a:cxnLst>
                <a:rect l="0" t="0" r="r" b="b"/>
                <a:pathLst>
                  <a:path w="44" h="16">
                    <a:moveTo>
                      <a:pt x="8" y="10"/>
                    </a:moveTo>
                    <a:lnTo>
                      <a:pt x="8" y="10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36" y="8"/>
                    </a:lnTo>
                    <a:lnTo>
                      <a:pt x="40" y="10"/>
                    </a:lnTo>
                    <a:lnTo>
                      <a:pt x="44" y="10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38" y="4"/>
                    </a:lnTo>
                    <a:lnTo>
                      <a:pt x="30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6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8" y="10"/>
                    </a:lnTo>
                    <a:lnTo>
                      <a:pt x="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3" name="Freeform 6028"/>
              <p:cNvSpPr>
                <a:spLocks/>
              </p:cNvSpPr>
              <p:nvPr/>
            </p:nvSpPr>
            <p:spPr bwMode="auto">
              <a:xfrm>
                <a:off x="443230" y="1907223"/>
                <a:ext cx="64770" cy="50800"/>
              </a:xfrm>
              <a:custGeom>
                <a:avLst/>
                <a:gdLst/>
                <a:ahLst/>
                <a:cxnLst>
                  <a:cxn ang="0">
                    <a:pos x="98" y="20"/>
                  </a:cxn>
                  <a:cxn ang="0">
                    <a:pos x="94" y="14"/>
                  </a:cxn>
                  <a:cxn ang="0">
                    <a:pos x="92" y="8"/>
                  </a:cxn>
                  <a:cxn ang="0">
                    <a:pos x="88" y="6"/>
                  </a:cxn>
                  <a:cxn ang="0">
                    <a:pos x="82" y="6"/>
                  </a:cxn>
                  <a:cxn ang="0">
                    <a:pos x="78" y="4"/>
                  </a:cxn>
                  <a:cxn ang="0">
                    <a:pos x="64" y="0"/>
                  </a:cxn>
                  <a:cxn ang="0">
                    <a:pos x="60" y="2"/>
                  </a:cxn>
                  <a:cxn ang="0">
                    <a:pos x="62" y="4"/>
                  </a:cxn>
                  <a:cxn ang="0">
                    <a:pos x="62" y="8"/>
                  </a:cxn>
                  <a:cxn ang="0">
                    <a:pos x="50" y="12"/>
                  </a:cxn>
                  <a:cxn ang="0">
                    <a:pos x="44" y="8"/>
                  </a:cxn>
                  <a:cxn ang="0">
                    <a:pos x="40" y="4"/>
                  </a:cxn>
                  <a:cxn ang="0">
                    <a:pos x="38" y="4"/>
                  </a:cxn>
                  <a:cxn ang="0">
                    <a:pos x="34" y="18"/>
                  </a:cxn>
                  <a:cxn ang="0">
                    <a:pos x="32" y="20"/>
                  </a:cxn>
                  <a:cxn ang="0">
                    <a:pos x="26" y="22"/>
                  </a:cxn>
                  <a:cxn ang="0">
                    <a:pos x="14" y="22"/>
                  </a:cxn>
                  <a:cxn ang="0">
                    <a:pos x="8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8" y="62"/>
                  </a:cxn>
                  <a:cxn ang="0">
                    <a:pos x="10" y="68"/>
                  </a:cxn>
                  <a:cxn ang="0">
                    <a:pos x="16" y="70"/>
                  </a:cxn>
                  <a:cxn ang="0">
                    <a:pos x="20" y="66"/>
                  </a:cxn>
                  <a:cxn ang="0">
                    <a:pos x="30" y="62"/>
                  </a:cxn>
                  <a:cxn ang="0">
                    <a:pos x="34" y="64"/>
                  </a:cxn>
                  <a:cxn ang="0">
                    <a:pos x="30" y="70"/>
                  </a:cxn>
                  <a:cxn ang="0">
                    <a:pos x="24" y="76"/>
                  </a:cxn>
                  <a:cxn ang="0">
                    <a:pos x="26" y="80"/>
                  </a:cxn>
                  <a:cxn ang="0">
                    <a:pos x="36" y="74"/>
                  </a:cxn>
                  <a:cxn ang="0">
                    <a:pos x="44" y="68"/>
                  </a:cxn>
                  <a:cxn ang="0">
                    <a:pos x="46" y="60"/>
                  </a:cxn>
                  <a:cxn ang="0">
                    <a:pos x="48" y="56"/>
                  </a:cxn>
                  <a:cxn ang="0">
                    <a:pos x="56" y="48"/>
                  </a:cxn>
                  <a:cxn ang="0">
                    <a:pos x="66" y="46"/>
                  </a:cxn>
                  <a:cxn ang="0">
                    <a:pos x="90" y="38"/>
                  </a:cxn>
                  <a:cxn ang="0">
                    <a:pos x="98" y="34"/>
                  </a:cxn>
                  <a:cxn ang="0">
                    <a:pos x="102" y="24"/>
                  </a:cxn>
                  <a:cxn ang="0">
                    <a:pos x="98" y="20"/>
                  </a:cxn>
                </a:cxnLst>
                <a:rect l="0" t="0" r="r" b="b"/>
                <a:pathLst>
                  <a:path w="102" h="80">
                    <a:moveTo>
                      <a:pt x="98" y="20"/>
                    </a:moveTo>
                    <a:lnTo>
                      <a:pt x="98" y="20"/>
                    </a:lnTo>
                    <a:lnTo>
                      <a:pt x="94" y="18"/>
                    </a:lnTo>
                    <a:lnTo>
                      <a:pt x="94" y="14"/>
                    </a:lnTo>
                    <a:lnTo>
                      <a:pt x="94" y="12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88" y="6"/>
                    </a:lnTo>
                    <a:lnTo>
                      <a:pt x="86" y="6"/>
                    </a:lnTo>
                    <a:lnTo>
                      <a:pt x="82" y="6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0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60" y="2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4" y="6"/>
                    </a:lnTo>
                    <a:lnTo>
                      <a:pt x="62" y="8"/>
                    </a:lnTo>
                    <a:lnTo>
                      <a:pt x="58" y="12"/>
                    </a:lnTo>
                    <a:lnTo>
                      <a:pt x="50" y="12"/>
                    </a:lnTo>
                    <a:lnTo>
                      <a:pt x="46" y="10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0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4" y="10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2" y="20"/>
                    </a:lnTo>
                    <a:lnTo>
                      <a:pt x="32" y="22"/>
                    </a:lnTo>
                    <a:lnTo>
                      <a:pt x="26" y="22"/>
                    </a:lnTo>
                    <a:lnTo>
                      <a:pt x="18" y="20"/>
                    </a:lnTo>
                    <a:lnTo>
                      <a:pt x="14" y="22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4" y="30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4" y="50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10" y="68"/>
                    </a:lnTo>
                    <a:lnTo>
                      <a:pt x="14" y="70"/>
                    </a:lnTo>
                    <a:lnTo>
                      <a:pt x="16" y="70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24" y="64"/>
                    </a:lnTo>
                    <a:lnTo>
                      <a:pt x="30" y="62"/>
                    </a:lnTo>
                    <a:lnTo>
                      <a:pt x="32" y="62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0" y="70"/>
                    </a:lnTo>
                    <a:lnTo>
                      <a:pt x="30" y="70"/>
                    </a:lnTo>
                    <a:lnTo>
                      <a:pt x="24" y="76"/>
                    </a:lnTo>
                    <a:lnTo>
                      <a:pt x="24" y="78"/>
                    </a:lnTo>
                    <a:lnTo>
                      <a:pt x="26" y="80"/>
                    </a:lnTo>
                    <a:lnTo>
                      <a:pt x="30" y="78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4" y="68"/>
                    </a:lnTo>
                    <a:lnTo>
                      <a:pt x="46" y="66"/>
                    </a:lnTo>
                    <a:lnTo>
                      <a:pt x="46" y="60"/>
                    </a:lnTo>
                    <a:lnTo>
                      <a:pt x="46" y="60"/>
                    </a:lnTo>
                    <a:lnTo>
                      <a:pt x="48" y="56"/>
                    </a:lnTo>
                    <a:lnTo>
                      <a:pt x="50" y="52"/>
                    </a:lnTo>
                    <a:lnTo>
                      <a:pt x="56" y="48"/>
                    </a:lnTo>
                    <a:lnTo>
                      <a:pt x="66" y="46"/>
                    </a:lnTo>
                    <a:lnTo>
                      <a:pt x="66" y="46"/>
                    </a:lnTo>
                    <a:lnTo>
                      <a:pt x="80" y="44"/>
                    </a:lnTo>
                    <a:lnTo>
                      <a:pt x="90" y="38"/>
                    </a:lnTo>
                    <a:lnTo>
                      <a:pt x="90" y="38"/>
                    </a:lnTo>
                    <a:lnTo>
                      <a:pt x="98" y="34"/>
                    </a:lnTo>
                    <a:lnTo>
                      <a:pt x="102" y="28"/>
                    </a:lnTo>
                    <a:lnTo>
                      <a:pt x="102" y="24"/>
                    </a:lnTo>
                    <a:lnTo>
                      <a:pt x="100" y="22"/>
                    </a:lnTo>
                    <a:lnTo>
                      <a:pt x="98" y="20"/>
                    </a:lnTo>
                    <a:lnTo>
                      <a:pt x="9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4" name="Freeform 6029"/>
              <p:cNvSpPr>
                <a:spLocks/>
              </p:cNvSpPr>
              <p:nvPr/>
            </p:nvSpPr>
            <p:spPr bwMode="auto">
              <a:xfrm>
                <a:off x="927100" y="1931353"/>
                <a:ext cx="5080" cy="1524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4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6" y="20"/>
                  </a:cxn>
                  <a:cxn ang="0">
                    <a:pos x="8" y="16"/>
                  </a:cxn>
                  <a:cxn ang="0">
                    <a:pos x="8" y="8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24">
                    <a:moveTo>
                      <a:pt x="0" y="2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6" y="20"/>
                    </a:lnTo>
                    <a:lnTo>
                      <a:pt x="8" y="16"/>
                    </a:lnTo>
                    <a:lnTo>
                      <a:pt x="8" y="8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5" name="Freeform 6030"/>
              <p:cNvSpPr>
                <a:spLocks/>
              </p:cNvSpPr>
              <p:nvPr/>
            </p:nvSpPr>
            <p:spPr bwMode="auto">
              <a:xfrm>
                <a:off x="933450" y="1925003"/>
                <a:ext cx="25400" cy="54610"/>
              </a:xfrm>
              <a:custGeom>
                <a:avLst/>
                <a:gdLst/>
                <a:ahLst/>
                <a:cxnLst>
                  <a:cxn ang="0">
                    <a:pos x="36" y="42"/>
                  </a:cxn>
                  <a:cxn ang="0">
                    <a:pos x="36" y="42"/>
                  </a:cxn>
                  <a:cxn ang="0">
                    <a:pos x="32" y="26"/>
                  </a:cxn>
                  <a:cxn ang="0">
                    <a:pos x="28" y="16"/>
                  </a:cxn>
                  <a:cxn ang="0">
                    <a:pos x="24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8" y="24"/>
                  </a:cxn>
                  <a:cxn ang="0">
                    <a:pos x="10" y="30"/>
                  </a:cxn>
                  <a:cxn ang="0">
                    <a:pos x="10" y="38"/>
                  </a:cxn>
                  <a:cxn ang="0">
                    <a:pos x="10" y="38"/>
                  </a:cxn>
                  <a:cxn ang="0">
                    <a:pos x="10" y="42"/>
                  </a:cxn>
                  <a:cxn ang="0">
                    <a:pos x="10" y="44"/>
                  </a:cxn>
                  <a:cxn ang="0">
                    <a:pos x="14" y="46"/>
                  </a:cxn>
                  <a:cxn ang="0">
                    <a:pos x="18" y="48"/>
                  </a:cxn>
                  <a:cxn ang="0">
                    <a:pos x="18" y="50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18" y="58"/>
                  </a:cxn>
                  <a:cxn ang="0">
                    <a:pos x="20" y="58"/>
                  </a:cxn>
                  <a:cxn ang="0">
                    <a:pos x="22" y="58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22" y="68"/>
                  </a:cxn>
                  <a:cxn ang="0">
                    <a:pos x="24" y="72"/>
                  </a:cxn>
                  <a:cxn ang="0">
                    <a:pos x="28" y="76"/>
                  </a:cxn>
                  <a:cxn ang="0">
                    <a:pos x="28" y="76"/>
                  </a:cxn>
                  <a:cxn ang="0">
                    <a:pos x="36" y="86"/>
                  </a:cxn>
                  <a:cxn ang="0">
                    <a:pos x="38" y="86"/>
                  </a:cxn>
                  <a:cxn ang="0">
                    <a:pos x="40" y="86"/>
                  </a:cxn>
                  <a:cxn ang="0">
                    <a:pos x="40" y="80"/>
                  </a:cxn>
                  <a:cxn ang="0">
                    <a:pos x="38" y="70"/>
                  </a:cxn>
                  <a:cxn ang="0">
                    <a:pos x="38" y="70"/>
                  </a:cxn>
                  <a:cxn ang="0">
                    <a:pos x="36" y="62"/>
                  </a:cxn>
                  <a:cxn ang="0">
                    <a:pos x="38" y="60"/>
                  </a:cxn>
                  <a:cxn ang="0">
                    <a:pos x="40" y="54"/>
                  </a:cxn>
                  <a:cxn ang="0">
                    <a:pos x="36" y="42"/>
                  </a:cxn>
                  <a:cxn ang="0">
                    <a:pos x="36" y="42"/>
                  </a:cxn>
                </a:cxnLst>
                <a:rect l="0" t="0" r="r" b="b"/>
                <a:pathLst>
                  <a:path w="40" h="86">
                    <a:moveTo>
                      <a:pt x="36" y="42"/>
                    </a:moveTo>
                    <a:lnTo>
                      <a:pt x="36" y="42"/>
                    </a:lnTo>
                    <a:lnTo>
                      <a:pt x="32" y="26"/>
                    </a:lnTo>
                    <a:lnTo>
                      <a:pt x="28" y="16"/>
                    </a:lnTo>
                    <a:lnTo>
                      <a:pt x="24" y="8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24"/>
                    </a:lnTo>
                    <a:lnTo>
                      <a:pt x="10" y="30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0" y="42"/>
                    </a:lnTo>
                    <a:lnTo>
                      <a:pt x="10" y="44"/>
                    </a:lnTo>
                    <a:lnTo>
                      <a:pt x="14" y="46"/>
                    </a:lnTo>
                    <a:lnTo>
                      <a:pt x="18" y="48"/>
                    </a:lnTo>
                    <a:lnTo>
                      <a:pt x="18" y="5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58"/>
                    </a:lnTo>
                    <a:lnTo>
                      <a:pt x="20" y="58"/>
                    </a:lnTo>
                    <a:lnTo>
                      <a:pt x="22" y="58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22" y="68"/>
                    </a:lnTo>
                    <a:lnTo>
                      <a:pt x="24" y="72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36" y="86"/>
                    </a:lnTo>
                    <a:lnTo>
                      <a:pt x="38" y="86"/>
                    </a:lnTo>
                    <a:lnTo>
                      <a:pt x="40" y="86"/>
                    </a:lnTo>
                    <a:lnTo>
                      <a:pt x="40" y="80"/>
                    </a:lnTo>
                    <a:lnTo>
                      <a:pt x="38" y="70"/>
                    </a:lnTo>
                    <a:lnTo>
                      <a:pt x="38" y="70"/>
                    </a:lnTo>
                    <a:lnTo>
                      <a:pt x="36" y="62"/>
                    </a:lnTo>
                    <a:lnTo>
                      <a:pt x="38" y="60"/>
                    </a:lnTo>
                    <a:lnTo>
                      <a:pt x="40" y="54"/>
                    </a:lnTo>
                    <a:lnTo>
                      <a:pt x="36" y="42"/>
                    </a:lnTo>
                    <a:lnTo>
                      <a:pt x="36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6" name="Freeform 6031"/>
              <p:cNvSpPr>
                <a:spLocks/>
              </p:cNvSpPr>
              <p:nvPr/>
            </p:nvSpPr>
            <p:spPr bwMode="auto">
              <a:xfrm>
                <a:off x="951230" y="1890713"/>
                <a:ext cx="26670" cy="54610"/>
              </a:xfrm>
              <a:custGeom>
                <a:avLst/>
                <a:gdLst/>
                <a:ahLst/>
                <a:cxnLst>
                  <a:cxn ang="0">
                    <a:pos x="38" y="66"/>
                  </a:cxn>
                  <a:cxn ang="0">
                    <a:pos x="38" y="66"/>
                  </a:cxn>
                  <a:cxn ang="0">
                    <a:pos x="40" y="66"/>
                  </a:cxn>
                  <a:cxn ang="0">
                    <a:pos x="42" y="64"/>
                  </a:cxn>
                  <a:cxn ang="0">
                    <a:pos x="42" y="58"/>
                  </a:cxn>
                  <a:cxn ang="0">
                    <a:pos x="40" y="52"/>
                  </a:cxn>
                  <a:cxn ang="0">
                    <a:pos x="40" y="50"/>
                  </a:cxn>
                  <a:cxn ang="0">
                    <a:pos x="40" y="48"/>
                  </a:cxn>
                  <a:cxn ang="0">
                    <a:pos x="40" y="48"/>
                  </a:cxn>
                  <a:cxn ang="0">
                    <a:pos x="42" y="48"/>
                  </a:cxn>
                  <a:cxn ang="0">
                    <a:pos x="42" y="44"/>
                  </a:cxn>
                  <a:cxn ang="0">
                    <a:pos x="40" y="36"/>
                  </a:cxn>
                  <a:cxn ang="0">
                    <a:pos x="30" y="16"/>
                  </a:cxn>
                  <a:cxn ang="0">
                    <a:pos x="30" y="16"/>
                  </a:cxn>
                  <a:cxn ang="0">
                    <a:pos x="28" y="12"/>
                  </a:cxn>
                  <a:cxn ang="0">
                    <a:pos x="24" y="10"/>
                  </a:cxn>
                  <a:cxn ang="0">
                    <a:pos x="20" y="10"/>
                  </a:cxn>
                  <a:cxn ang="0">
                    <a:pos x="14" y="10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36"/>
                  </a:cxn>
                  <a:cxn ang="0">
                    <a:pos x="10" y="46"/>
                  </a:cxn>
                  <a:cxn ang="0">
                    <a:pos x="14" y="58"/>
                  </a:cxn>
                  <a:cxn ang="0">
                    <a:pos x="14" y="58"/>
                  </a:cxn>
                  <a:cxn ang="0">
                    <a:pos x="16" y="66"/>
                  </a:cxn>
                  <a:cxn ang="0">
                    <a:pos x="16" y="66"/>
                  </a:cxn>
                  <a:cxn ang="0">
                    <a:pos x="14" y="68"/>
                  </a:cxn>
                  <a:cxn ang="0">
                    <a:pos x="12" y="70"/>
                  </a:cxn>
                  <a:cxn ang="0">
                    <a:pos x="10" y="74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2" y="86"/>
                  </a:cxn>
                  <a:cxn ang="0">
                    <a:pos x="16" y="86"/>
                  </a:cxn>
                  <a:cxn ang="0">
                    <a:pos x="28" y="80"/>
                  </a:cxn>
                  <a:cxn ang="0">
                    <a:pos x="28" y="80"/>
                  </a:cxn>
                  <a:cxn ang="0">
                    <a:pos x="30" y="78"/>
                  </a:cxn>
                  <a:cxn ang="0">
                    <a:pos x="32" y="74"/>
                  </a:cxn>
                  <a:cxn ang="0">
                    <a:pos x="32" y="70"/>
                  </a:cxn>
                  <a:cxn ang="0">
                    <a:pos x="32" y="68"/>
                  </a:cxn>
                  <a:cxn ang="0">
                    <a:pos x="38" y="66"/>
                  </a:cxn>
                  <a:cxn ang="0">
                    <a:pos x="38" y="66"/>
                  </a:cxn>
                </a:cxnLst>
                <a:rect l="0" t="0" r="r" b="b"/>
                <a:pathLst>
                  <a:path w="42" h="86">
                    <a:moveTo>
                      <a:pt x="38" y="66"/>
                    </a:moveTo>
                    <a:lnTo>
                      <a:pt x="38" y="66"/>
                    </a:lnTo>
                    <a:lnTo>
                      <a:pt x="40" y="66"/>
                    </a:lnTo>
                    <a:lnTo>
                      <a:pt x="42" y="64"/>
                    </a:lnTo>
                    <a:lnTo>
                      <a:pt x="42" y="58"/>
                    </a:lnTo>
                    <a:lnTo>
                      <a:pt x="40" y="52"/>
                    </a:lnTo>
                    <a:lnTo>
                      <a:pt x="40" y="50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2" y="48"/>
                    </a:lnTo>
                    <a:lnTo>
                      <a:pt x="42" y="44"/>
                    </a:lnTo>
                    <a:lnTo>
                      <a:pt x="40" y="36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28" y="12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4" y="10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36"/>
                    </a:lnTo>
                    <a:lnTo>
                      <a:pt x="10" y="46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16" y="66"/>
                    </a:lnTo>
                    <a:lnTo>
                      <a:pt x="14" y="68"/>
                    </a:lnTo>
                    <a:lnTo>
                      <a:pt x="12" y="70"/>
                    </a:lnTo>
                    <a:lnTo>
                      <a:pt x="10" y="74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2" y="86"/>
                    </a:lnTo>
                    <a:lnTo>
                      <a:pt x="16" y="86"/>
                    </a:lnTo>
                    <a:lnTo>
                      <a:pt x="28" y="80"/>
                    </a:lnTo>
                    <a:lnTo>
                      <a:pt x="28" y="80"/>
                    </a:lnTo>
                    <a:lnTo>
                      <a:pt x="30" y="78"/>
                    </a:lnTo>
                    <a:lnTo>
                      <a:pt x="32" y="74"/>
                    </a:lnTo>
                    <a:lnTo>
                      <a:pt x="32" y="70"/>
                    </a:lnTo>
                    <a:lnTo>
                      <a:pt x="32" y="68"/>
                    </a:lnTo>
                    <a:lnTo>
                      <a:pt x="38" y="66"/>
                    </a:lnTo>
                    <a:lnTo>
                      <a:pt x="38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7" name="Freeform 6032"/>
              <p:cNvSpPr>
                <a:spLocks/>
              </p:cNvSpPr>
              <p:nvPr/>
            </p:nvSpPr>
            <p:spPr bwMode="auto">
              <a:xfrm>
                <a:off x="994410" y="2016443"/>
                <a:ext cx="13970" cy="22860"/>
              </a:xfrm>
              <a:custGeom>
                <a:avLst/>
                <a:gdLst/>
                <a:ahLst/>
                <a:cxnLst>
                  <a:cxn ang="0">
                    <a:pos x="22" y="30"/>
                  </a:cxn>
                  <a:cxn ang="0">
                    <a:pos x="22" y="30"/>
                  </a:cxn>
                  <a:cxn ang="0">
                    <a:pos x="20" y="26"/>
                  </a:cxn>
                  <a:cxn ang="0">
                    <a:pos x="18" y="22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8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32"/>
                  </a:cxn>
                  <a:cxn ang="0">
                    <a:pos x="20" y="36"/>
                  </a:cxn>
                  <a:cxn ang="0">
                    <a:pos x="22" y="34"/>
                  </a:cxn>
                  <a:cxn ang="0">
                    <a:pos x="22" y="30"/>
                  </a:cxn>
                  <a:cxn ang="0">
                    <a:pos x="22" y="30"/>
                  </a:cxn>
                </a:cxnLst>
                <a:rect l="0" t="0" r="r" b="b"/>
                <a:pathLst>
                  <a:path w="22" h="36">
                    <a:moveTo>
                      <a:pt x="22" y="30"/>
                    </a:moveTo>
                    <a:lnTo>
                      <a:pt x="22" y="30"/>
                    </a:lnTo>
                    <a:lnTo>
                      <a:pt x="20" y="26"/>
                    </a:lnTo>
                    <a:lnTo>
                      <a:pt x="18" y="22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32"/>
                    </a:lnTo>
                    <a:lnTo>
                      <a:pt x="20" y="36"/>
                    </a:lnTo>
                    <a:lnTo>
                      <a:pt x="22" y="34"/>
                    </a:lnTo>
                    <a:lnTo>
                      <a:pt x="22" y="30"/>
                    </a:lnTo>
                    <a:lnTo>
                      <a:pt x="22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8" name="Freeform 6034"/>
              <p:cNvSpPr>
                <a:spLocks/>
              </p:cNvSpPr>
              <p:nvPr/>
            </p:nvSpPr>
            <p:spPr bwMode="auto">
              <a:xfrm>
                <a:off x="976630" y="1941513"/>
                <a:ext cx="25400" cy="26670"/>
              </a:xfrm>
              <a:custGeom>
                <a:avLst/>
                <a:gdLst/>
                <a:ahLst/>
                <a:cxnLst>
                  <a:cxn ang="0">
                    <a:pos x="34" y="30"/>
                  </a:cxn>
                  <a:cxn ang="0">
                    <a:pos x="34" y="30"/>
                  </a:cxn>
                  <a:cxn ang="0">
                    <a:pos x="36" y="26"/>
                  </a:cxn>
                  <a:cxn ang="0">
                    <a:pos x="38" y="22"/>
                  </a:cxn>
                  <a:cxn ang="0">
                    <a:pos x="40" y="16"/>
                  </a:cxn>
                  <a:cxn ang="0">
                    <a:pos x="36" y="10"/>
                  </a:cxn>
                  <a:cxn ang="0">
                    <a:pos x="36" y="10"/>
                  </a:cxn>
                  <a:cxn ang="0">
                    <a:pos x="32" y="6"/>
                  </a:cxn>
                  <a:cxn ang="0">
                    <a:pos x="28" y="6"/>
                  </a:cxn>
                  <a:cxn ang="0">
                    <a:pos x="24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2" y="20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2" y="36"/>
                  </a:cxn>
                  <a:cxn ang="0">
                    <a:pos x="14" y="38"/>
                  </a:cxn>
                  <a:cxn ang="0">
                    <a:pos x="16" y="40"/>
                  </a:cxn>
                  <a:cxn ang="0">
                    <a:pos x="20" y="40"/>
                  </a:cxn>
                  <a:cxn ang="0">
                    <a:pos x="28" y="40"/>
                  </a:cxn>
                  <a:cxn ang="0">
                    <a:pos x="28" y="40"/>
                  </a:cxn>
                  <a:cxn ang="0">
                    <a:pos x="32" y="42"/>
                  </a:cxn>
                  <a:cxn ang="0">
                    <a:pos x="34" y="40"/>
                  </a:cxn>
                  <a:cxn ang="0">
                    <a:pos x="34" y="38"/>
                  </a:cxn>
                  <a:cxn ang="0">
                    <a:pos x="32" y="32"/>
                  </a:cxn>
                  <a:cxn ang="0">
                    <a:pos x="32" y="30"/>
                  </a:cxn>
                  <a:cxn ang="0">
                    <a:pos x="34" y="30"/>
                  </a:cxn>
                  <a:cxn ang="0">
                    <a:pos x="34" y="30"/>
                  </a:cxn>
                </a:cxnLst>
                <a:rect l="0" t="0" r="r" b="b"/>
                <a:pathLst>
                  <a:path w="40" h="42">
                    <a:moveTo>
                      <a:pt x="34" y="30"/>
                    </a:moveTo>
                    <a:lnTo>
                      <a:pt x="34" y="30"/>
                    </a:lnTo>
                    <a:lnTo>
                      <a:pt x="36" y="26"/>
                    </a:lnTo>
                    <a:lnTo>
                      <a:pt x="38" y="22"/>
                    </a:lnTo>
                    <a:lnTo>
                      <a:pt x="40" y="16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2" y="6"/>
                    </a:lnTo>
                    <a:lnTo>
                      <a:pt x="28" y="6"/>
                    </a:lnTo>
                    <a:lnTo>
                      <a:pt x="24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2" y="20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2" y="36"/>
                    </a:lnTo>
                    <a:lnTo>
                      <a:pt x="14" y="38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8" y="40"/>
                    </a:lnTo>
                    <a:lnTo>
                      <a:pt x="28" y="40"/>
                    </a:lnTo>
                    <a:lnTo>
                      <a:pt x="32" y="42"/>
                    </a:lnTo>
                    <a:lnTo>
                      <a:pt x="34" y="40"/>
                    </a:lnTo>
                    <a:lnTo>
                      <a:pt x="34" y="38"/>
                    </a:lnTo>
                    <a:lnTo>
                      <a:pt x="32" y="32"/>
                    </a:lnTo>
                    <a:lnTo>
                      <a:pt x="32" y="30"/>
                    </a:lnTo>
                    <a:lnTo>
                      <a:pt x="34" y="30"/>
                    </a:lnTo>
                    <a:lnTo>
                      <a:pt x="34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79" name="Freeform 6035"/>
              <p:cNvSpPr>
                <a:spLocks/>
              </p:cNvSpPr>
              <p:nvPr/>
            </p:nvSpPr>
            <p:spPr bwMode="auto">
              <a:xfrm>
                <a:off x="984250" y="1970723"/>
                <a:ext cx="43180" cy="66040"/>
              </a:xfrm>
              <a:custGeom>
                <a:avLst/>
                <a:gdLst/>
                <a:ahLst/>
                <a:cxnLst>
                  <a:cxn ang="0">
                    <a:pos x="24" y="68"/>
                  </a:cxn>
                  <a:cxn ang="0">
                    <a:pos x="28" y="70"/>
                  </a:cxn>
                  <a:cxn ang="0">
                    <a:pos x="30" y="72"/>
                  </a:cxn>
                  <a:cxn ang="0">
                    <a:pos x="32" y="72"/>
                  </a:cxn>
                  <a:cxn ang="0">
                    <a:pos x="42" y="80"/>
                  </a:cxn>
                  <a:cxn ang="0">
                    <a:pos x="44" y="82"/>
                  </a:cxn>
                  <a:cxn ang="0">
                    <a:pos x="42" y="86"/>
                  </a:cxn>
                  <a:cxn ang="0">
                    <a:pos x="46" y="88"/>
                  </a:cxn>
                  <a:cxn ang="0">
                    <a:pos x="50" y="88"/>
                  </a:cxn>
                  <a:cxn ang="0">
                    <a:pos x="52" y="92"/>
                  </a:cxn>
                  <a:cxn ang="0">
                    <a:pos x="54" y="100"/>
                  </a:cxn>
                  <a:cxn ang="0">
                    <a:pos x="62" y="104"/>
                  </a:cxn>
                  <a:cxn ang="0">
                    <a:pos x="66" y="102"/>
                  </a:cxn>
                  <a:cxn ang="0">
                    <a:pos x="68" y="94"/>
                  </a:cxn>
                  <a:cxn ang="0">
                    <a:pos x="68" y="86"/>
                  </a:cxn>
                  <a:cxn ang="0">
                    <a:pos x="66" y="82"/>
                  </a:cxn>
                  <a:cxn ang="0">
                    <a:pos x="64" y="80"/>
                  </a:cxn>
                  <a:cxn ang="0">
                    <a:pos x="66" y="74"/>
                  </a:cxn>
                  <a:cxn ang="0">
                    <a:pos x="66" y="68"/>
                  </a:cxn>
                  <a:cxn ang="0">
                    <a:pos x="62" y="66"/>
                  </a:cxn>
                  <a:cxn ang="0">
                    <a:pos x="60" y="64"/>
                  </a:cxn>
                  <a:cxn ang="0">
                    <a:pos x="58" y="60"/>
                  </a:cxn>
                  <a:cxn ang="0">
                    <a:pos x="52" y="58"/>
                  </a:cxn>
                  <a:cxn ang="0">
                    <a:pos x="50" y="56"/>
                  </a:cxn>
                  <a:cxn ang="0">
                    <a:pos x="42" y="58"/>
                  </a:cxn>
                  <a:cxn ang="0">
                    <a:pos x="38" y="58"/>
                  </a:cxn>
                  <a:cxn ang="0">
                    <a:pos x="42" y="52"/>
                  </a:cxn>
                  <a:cxn ang="0">
                    <a:pos x="54" y="54"/>
                  </a:cxn>
                  <a:cxn ang="0">
                    <a:pos x="58" y="56"/>
                  </a:cxn>
                  <a:cxn ang="0">
                    <a:pos x="52" y="48"/>
                  </a:cxn>
                  <a:cxn ang="0">
                    <a:pos x="48" y="42"/>
                  </a:cxn>
                  <a:cxn ang="0">
                    <a:pos x="42" y="30"/>
                  </a:cxn>
                  <a:cxn ang="0">
                    <a:pos x="38" y="24"/>
                  </a:cxn>
                  <a:cxn ang="0">
                    <a:pos x="28" y="20"/>
                  </a:cxn>
                  <a:cxn ang="0">
                    <a:pos x="22" y="20"/>
                  </a:cxn>
                  <a:cxn ang="0">
                    <a:pos x="22" y="16"/>
                  </a:cxn>
                  <a:cxn ang="0">
                    <a:pos x="22" y="8"/>
                  </a:cxn>
                  <a:cxn ang="0">
                    <a:pos x="20" y="2"/>
                  </a:cxn>
                  <a:cxn ang="0">
                    <a:pos x="16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8" y="10"/>
                  </a:cxn>
                  <a:cxn ang="0">
                    <a:pos x="16" y="16"/>
                  </a:cxn>
                  <a:cxn ang="0">
                    <a:pos x="16" y="22"/>
                  </a:cxn>
                  <a:cxn ang="0">
                    <a:pos x="18" y="30"/>
                  </a:cxn>
                  <a:cxn ang="0">
                    <a:pos x="20" y="36"/>
                  </a:cxn>
                  <a:cxn ang="0">
                    <a:pos x="18" y="40"/>
                  </a:cxn>
                  <a:cxn ang="0">
                    <a:pos x="12" y="40"/>
                  </a:cxn>
                  <a:cxn ang="0">
                    <a:pos x="10" y="42"/>
                  </a:cxn>
                  <a:cxn ang="0">
                    <a:pos x="10" y="48"/>
                  </a:cxn>
                  <a:cxn ang="0">
                    <a:pos x="20" y="48"/>
                  </a:cxn>
                  <a:cxn ang="0">
                    <a:pos x="22" y="50"/>
                  </a:cxn>
                  <a:cxn ang="0">
                    <a:pos x="24" y="60"/>
                  </a:cxn>
                  <a:cxn ang="0">
                    <a:pos x="24" y="62"/>
                  </a:cxn>
                  <a:cxn ang="0">
                    <a:pos x="20" y="64"/>
                  </a:cxn>
                  <a:cxn ang="0">
                    <a:pos x="16" y="64"/>
                  </a:cxn>
                  <a:cxn ang="0">
                    <a:pos x="14" y="66"/>
                  </a:cxn>
                  <a:cxn ang="0">
                    <a:pos x="18" y="68"/>
                  </a:cxn>
                  <a:cxn ang="0">
                    <a:pos x="24" y="68"/>
                  </a:cxn>
                </a:cxnLst>
                <a:rect l="0" t="0" r="r" b="b"/>
                <a:pathLst>
                  <a:path w="68" h="104">
                    <a:moveTo>
                      <a:pt x="24" y="68"/>
                    </a:moveTo>
                    <a:lnTo>
                      <a:pt x="24" y="68"/>
                    </a:lnTo>
                    <a:lnTo>
                      <a:pt x="28" y="68"/>
                    </a:lnTo>
                    <a:lnTo>
                      <a:pt x="28" y="70"/>
                    </a:lnTo>
                    <a:lnTo>
                      <a:pt x="28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2" y="72"/>
                    </a:lnTo>
                    <a:lnTo>
                      <a:pt x="36" y="72"/>
                    </a:lnTo>
                    <a:lnTo>
                      <a:pt x="42" y="80"/>
                    </a:lnTo>
                    <a:lnTo>
                      <a:pt x="42" y="80"/>
                    </a:lnTo>
                    <a:lnTo>
                      <a:pt x="44" y="82"/>
                    </a:lnTo>
                    <a:lnTo>
                      <a:pt x="44" y="84"/>
                    </a:lnTo>
                    <a:lnTo>
                      <a:pt x="42" y="86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48" y="90"/>
                    </a:lnTo>
                    <a:lnTo>
                      <a:pt x="50" y="88"/>
                    </a:lnTo>
                    <a:lnTo>
                      <a:pt x="52" y="88"/>
                    </a:lnTo>
                    <a:lnTo>
                      <a:pt x="52" y="92"/>
                    </a:lnTo>
                    <a:lnTo>
                      <a:pt x="52" y="92"/>
                    </a:lnTo>
                    <a:lnTo>
                      <a:pt x="54" y="100"/>
                    </a:lnTo>
                    <a:lnTo>
                      <a:pt x="58" y="104"/>
                    </a:lnTo>
                    <a:lnTo>
                      <a:pt x="62" y="104"/>
                    </a:lnTo>
                    <a:lnTo>
                      <a:pt x="66" y="102"/>
                    </a:lnTo>
                    <a:lnTo>
                      <a:pt x="66" y="102"/>
                    </a:lnTo>
                    <a:lnTo>
                      <a:pt x="68" y="98"/>
                    </a:lnTo>
                    <a:lnTo>
                      <a:pt x="68" y="94"/>
                    </a:lnTo>
                    <a:lnTo>
                      <a:pt x="68" y="92"/>
                    </a:lnTo>
                    <a:lnTo>
                      <a:pt x="68" y="86"/>
                    </a:lnTo>
                    <a:lnTo>
                      <a:pt x="68" y="86"/>
                    </a:lnTo>
                    <a:lnTo>
                      <a:pt x="66" y="82"/>
                    </a:lnTo>
                    <a:lnTo>
                      <a:pt x="66" y="82"/>
                    </a:lnTo>
                    <a:lnTo>
                      <a:pt x="64" y="80"/>
                    </a:lnTo>
                    <a:lnTo>
                      <a:pt x="66" y="74"/>
                    </a:lnTo>
                    <a:lnTo>
                      <a:pt x="66" y="74"/>
                    </a:lnTo>
                    <a:lnTo>
                      <a:pt x="68" y="68"/>
                    </a:lnTo>
                    <a:lnTo>
                      <a:pt x="66" y="68"/>
                    </a:lnTo>
                    <a:lnTo>
                      <a:pt x="62" y="68"/>
                    </a:lnTo>
                    <a:lnTo>
                      <a:pt x="62" y="66"/>
                    </a:lnTo>
                    <a:lnTo>
                      <a:pt x="60" y="64"/>
                    </a:lnTo>
                    <a:lnTo>
                      <a:pt x="60" y="64"/>
                    </a:lnTo>
                    <a:lnTo>
                      <a:pt x="60" y="60"/>
                    </a:lnTo>
                    <a:lnTo>
                      <a:pt x="58" y="60"/>
                    </a:lnTo>
                    <a:lnTo>
                      <a:pt x="54" y="60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50" y="56"/>
                    </a:lnTo>
                    <a:lnTo>
                      <a:pt x="44" y="58"/>
                    </a:lnTo>
                    <a:lnTo>
                      <a:pt x="42" y="58"/>
                    </a:lnTo>
                    <a:lnTo>
                      <a:pt x="38" y="58"/>
                    </a:lnTo>
                    <a:lnTo>
                      <a:pt x="38" y="58"/>
                    </a:lnTo>
                    <a:lnTo>
                      <a:pt x="40" y="54"/>
                    </a:lnTo>
                    <a:lnTo>
                      <a:pt x="42" y="52"/>
                    </a:lnTo>
                    <a:lnTo>
                      <a:pt x="48" y="50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8" y="56"/>
                    </a:lnTo>
                    <a:lnTo>
                      <a:pt x="60" y="56"/>
                    </a:lnTo>
                    <a:lnTo>
                      <a:pt x="52" y="48"/>
                    </a:lnTo>
                    <a:lnTo>
                      <a:pt x="52" y="48"/>
                    </a:lnTo>
                    <a:lnTo>
                      <a:pt x="48" y="42"/>
                    </a:lnTo>
                    <a:lnTo>
                      <a:pt x="46" y="36"/>
                    </a:lnTo>
                    <a:lnTo>
                      <a:pt x="42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4" y="20"/>
                    </a:lnTo>
                    <a:lnTo>
                      <a:pt x="28" y="20"/>
                    </a:lnTo>
                    <a:lnTo>
                      <a:pt x="24" y="20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4" y="12"/>
                    </a:lnTo>
                    <a:lnTo>
                      <a:pt x="16" y="1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26"/>
                    </a:lnTo>
                    <a:lnTo>
                      <a:pt x="18" y="30"/>
                    </a:lnTo>
                    <a:lnTo>
                      <a:pt x="20" y="32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18" y="40"/>
                    </a:lnTo>
                    <a:lnTo>
                      <a:pt x="14" y="40"/>
                    </a:lnTo>
                    <a:lnTo>
                      <a:pt x="12" y="40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0" y="46"/>
                    </a:lnTo>
                    <a:lnTo>
                      <a:pt x="10" y="48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2" y="54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16" y="68"/>
                    </a:lnTo>
                    <a:lnTo>
                      <a:pt x="18" y="68"/>
                    </a:lnTo>
                    <a:lnTo>
                      <a:pt x="24" y="68"/>
                    </a:lnTo>
                    <a:lnTo>
                      <a:pt x="24" y="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0" name="Freeform 6036"/>
              <p:cNvSpPr>
                <a:spLocks/>
              </p:cNvSpPr>
              <p:nvPr/>
            </p:nvSpPr>
            <p:spPr bwMode="auto">
              <a:xfrm>
                <a:off x="980440" y="1979613"/>
                <a:ext cx="12700" cy="1016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1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20" y="8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20" h="16">
                    <a:moveTo>
                      <a:pt x="16" y="0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1" name="Freeform 6038"/>
              <p:cNvSpPr>
                <a:spLocks/>
              </p:cNvSpPr>
              <p:nvPr/>
            </p:nvSpPr>
            <p:spPr bwMode="auto">
              <a:xfrm>
                <a:off x="963930" y="1947863"/>
                <a:ext cx="17780" cy="35560"/>
              </a:xfrm>
              <a:custGeom>
                <a:avLst/>
                <a:gdLst/>
                <a:ahLst/>
                <a:cxnLst>
                  <a:cxn ang="0">
                    <a:pos x="26" y="22"/>
                  </a:cxn>
                  <a:cxn ang="0">
                    <a:pos x="26" y="22"/>
                  </a:cxn>
                  <a:cxn ang="0">
                    <a:pos x="28" y="14"/>
                  </a:cxn>
                  <a:cxn ang="0">
                    <a:pos x="26" y="12"/>
                  </a:cxn>
                  <a:cxn ang="0">
                    <a:pos x="24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14" y="30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8" y="34"/>
                  </a:cxn>
                  <a:cxn ang="0">
                    <a:pos x="6" y="38"/>
                  </a:cxn>
                  <a:cxn ang="0">
                    <a:pos x="4" y="44"/>
                  </a:cxn>
                  <a:cxn ang="0">
                    <a:pos x="8" y="54"/>
                  </a:cxn>
                  <a:cxn ang="0">
                    <a:pos x="8" y="54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2" y="52"/>
                  </a:cxn>
                  <a:cxn ang="0">
                    <a:pos x="14" y="48"/>
                  </a:cxn>
                  <a:cxn ang="0">
                    <a:pos x="14" y="4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2" y="48"/>
                  </a:cxn>
                  <a:cxn ang="0">
                    <a:pos x="22" y="48"/>
                  </a:cxn>
                  <a:cxn ang="0">
                    <a:pos x="22" y="42"/>
                  </a:cxn>
                  <a:cxn ang="0">
                    <a:pos x="22" y="38"/>
                  </a:cxn>
                  <a:cxn ang="0">
                    <a:pos x="24" y="32"/>
                  </a:cxn>
                  <a:cxn ang="0">
                    <a:pos x="26" y="22"/>
                  </a:cxn>
                  <a:cxn ang="0">
                    <a:pos x="26" y="22"/>
                  </a:cxn>
                </a:cxnLst>
                <a:rect l="0" t="0" r="r" b="b"/>
                <a:pathLst>
                  <a:path w="28" h="56">
                    <a:moveTo>
                      <a:pt x="26" y="22"/>
                    </a:moveTo>
                    <a:lnTo>
                      <a:pt x="26" y="22"/>
                    </a:lnTo>
                    <a:lnTo>
                      <a:pt x="28" y="14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14" y="30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8" y="34"/>
                    </a:lnTo>
                    <a:lnTo>
                      <a:pt x="6" y="38"/>
                    </a:lnTo>
                    <a:lnTo>
                      <a:pt x="4" y="44"/>
                    </a:lnTo>
                    <a:lnTo>
                      <a:pt x="8" y="54"/>
                    </a:lnTo>
                    <a:lnTo>
                      <a:pt x="8" y="54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2" y="52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2" y="42"/>
                    </a:lnTo>
                    <a:lnTo>
                      <a:pt x="22" y="38"/>
                    </a:lnTo>
                    <a:lnTo>
                      <a:pt x="24" y="32"/>
                    </a:lnTo>
                    <a:lnTo>
                      <a:pt x="26" y="22"/>
                    </a:lnTo>
                    <a:lnTo>
                      <a:pt x="26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2" name="Freeform 6039"/>
              <p:cNvSpPr>
                <a:spLocks/>
              </p:cNvSpPr>
              <p:nvPr/>
            </p:nvSpPr>
            <p:spPr bwMode="auto">
              <a:xfrm>
                <a:off x="909320" y="1894523"/>
                <a:ext cx="44450" cy="33020"/>
              </a:xfrm>
              <a:custGeom>
                <a:avLst/>
                <a:gdLst/>
                <a:ahLst/>
                <a:cxnLst>
                  <a:cxn ang="0">
                    <a:pos x="36" y="40"/>
                  </a:cxn>
                  <a:cxn ang="0">
                    <a:pos x="36" y="40"/>
                  </a:cxn>
                  <a:cxn ang="0">
                    <a:pos x="34" y="34"/>
                  </a:cxn>
                  <a:cxn ang="0">
                    <a:pos x="36" y="32"/>
                  </a:cxn>
                  <a:cxn ang="0">
                    <a:pos x="40" y="34"/>
                  </a:cxn>
                  <a:cxn ang="0">
                    <a:pos x="50" y="40"/>
                  </a:cxn>
                  <a:cxn ang="0">
                    <a:pos x="50" y="40"/>
                  </a:cxn>
                  <a:cxn ang="0">
                    <a:pos x="60" y="48"/>
                  </a:cxn>
                  <a:cxn ang="0">
                    <a:pos x="66" y="48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68" y="40"/>
                  </a:cxn>
                  <a:cxn ang="0">
                    <a:pos x="68" y="40"/>
                  </a:cxn>
                  <a:cxn ang="0">
                    <a:pos x="64" y="30"/>
                  </a:cxn>
                  <a:cxn ang="0">
                    <a:pos x="64" y="26"/>
                  </a:cxn>
                  <a:cxn ang="0">
                    <a:pos x="64" y="22"/>
                  </a:cxn>
                  <a:cxn ang="0">
                    <a:pos x="64" y="22"/>
                  </a:cxn>
                  <a:cxn ang="0">
                    <a:pos x="64" y="18"/>
                  </a:cxn>
                  <a:cxn ang="0">
                    <a:pos x="64" y="16"/>
                  </a:cxn>
                  <a:cxn ang="0">
                    <a:pos x="56" y="10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2"/>
                  </a:cxn>
                  <a:cxn ang="0">
                    <a:pos x="14" y="36"/>
                  </a:cxn>
                  <a:cxn ang="0">
                    <a:pos x="16" y="42"/>
                  </a:cxn>
                  <a:cxn ang="0">
                    <a:pos x="18" y="46"/>
                  </a:cxn>
                  <a:cxn ang="0">
                    <a:pos x="24" y="52"/>
                  </a:cxn>
                  <a:cxn ang="0">
                    <a:pos x="24" y="52"/>
                  </a:cxn>
                  <a:cxn ang="0">
                    <a:pos x="28" y="52"/>
                  </a:cxn>
                  <a:cxn ang="0">
                    <a:pos x="34" y="50"/>
                  </a:cxn>
                  <a:cxn ang="0">
                    <a:pos x="38" y="46"/>
                  </a:cxn>
                  <a:cxn ang="0">
                    <a:pos x="38" y="42"/>
                  </a:cxn>
                  <a:cxn ang="0">
                    <a:pos x="36" y="40"/>
                  </a:cxn>
                  <a:cxn ang="0">
                    <a:pos x="36" y="40"/>
                  </a:cxn>
                </a:cxnLst>
                <a:rect l="0" t="0" r="r" b="b"/>
                <a:pathLst>
                  <a:path w="70" h="52">
                    <a:moveTo>
                      <a:pt x="36" y="40"/>
                    </a:moveTo>
                    <a:lnTo>
                      <a:pt x="36" y="40"/>
                    </a:lnTo>
                    <a:lnTo>
                      <a:pt x="34" y="34"/>
                    </a:lnTo>
                    <a:lnTo>
                      <a:pt x="36" y="32"/>
                    </a:lnTo>
                    <a:lnTo>
                      <a:pt x="40" y="34"/>
                    </a:lnTo>
                    <a:lnTo>
                      <a:pt x="50" y="40"/>
                    </a:lnTo>
                    <a:lnTo>
                      <a:pt x="50" y="40"/>
                    </a:lnTo>
                    <a:lnTo>
                      <a:pt x="60" y="48"/>
                    </a:lnTo>
                    <a:lnTo>
                      <a:pt x="66" y="48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68" y="40"/>
                    </a:lnTo>
                    <a:lnTo>
                      <a:pt x="68" y="40"/>
                    </a:lnTo>
                    <a:lnTo>
                      <a:pt x="64" y="30"/>
                    </a:lnTo>
                    <a:lnTo>
                      <a:pt x="64" y="26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4" y="18"/>
                    </a:lnTo>
                    <a:lnTo>
                      <a:pt x="64" y="16"/>
                    </a:lnTo>
                    <a:lnTo>
                      <a:pt x="56" y="1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2"/>
                    </a:lnTo>
                    <a:lnTo>
                      <a:pt x="14" y="36"/>
                    </a:lnTo>
                    <a:lnTo>
                      <a:pt x="16" y="42"/>
                    </a:lnTo>
                    <a:lnTo>
                      <a:pt x="18" y="46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8" y="52"/>
                    </a:lnTo>
                    <a:lnTo>
                      <a:pt x="34" y="50"/>
                    </a:lnTo>
                    <a:lnTo>
                      <a:pt x="38" y="46"/>
                    </a:lnTo>
                    <a:lnTo>
                      <a:pt x="38" y="42"/>
                    </a:lnTo>
                    <a:lnTo>
                      <a:pt x="36" y="40"/>
                    </a:lnTo>
                    <a:lnTo>
                      <a:pt x="36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3" name="Freeform 6040"/>
              <p:cNvSpPr>
                <a:spLocks/>
              </p:cNvSpPr>
              <p:nvPr/>
            </p:nvSpPr>
            <p:spPr bwMode="auto">
              <a:xfrm>
                <a:off x="482600" y="1886903"/>
                <a:ext cx="30480" cy="19050"/>
              </a:xfrm>
              <a:custGeom>
                <a:avLst/>
                <a:gdLst/>
                <a:ahLst/>
                <a:cxnLst>
                  <a:cxn ang="0">
                    <a:pos x="28" y="6"/>
                  </a:cxn>
                  <a:cxn ang="0">
                    <a:pos x="28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4" y="12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4" y="30"/>
                  </a:cxn>
                  <a:cxn ang="0">
                    <a:pos x="18" y="28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24" y="22"/>
                  </a:cxn>
                  <a:cxn ang="0">
                    <a:pos x="28" y="20"/>
                  </a:cxn>
                  <a:cxn ang="0">
                    <a:pos x="38" y="18"/>
                  </a:cxn>
                  <a:cxn ang="0">
                    <a:pos x="38" y="18"/>
                  </a:cxn>
                  <a:cxn ang="0">
                    <a:pos x="44" y="16"/>
                  </a:cxn>
                  <a:cxn ang="0">
                    <a:pos x="48" y="14"/>
                  </a:cxn>
                  <a:cxn ang="0">
                    <a:pos x="48" y="12"/>
                  </a:cxn>
                  <a:cxn ang="0">
                    <a:pos x="44" y="6"/>
                  </a:cxn>
                  <a:cxn ang="0">
                    <a:pos x="44" y="6"/>
                  </a:cxn>
                  <a:cxn ang="0">
                    <a:pos x="42" y="4"/>
                  </a:cxn>
                  <a:cxn ang="0">
                    <a:pos x="40" y="2"/>
                  </a:cxn>
                  <a:cxn ang="0">
                    <a:pos x="36" y="4"/>
                  </a:cxn>
                  <a:cxn ang="0">
                    <a:pos x="32" y="6"/>
                  </a:cxn>
                  <a:cxn ang="0">
                    <a:pos x="30" y="8"/>
                  </a:cxn>
                  <a:cxn ang="0">
                    <a:pos x="28" y="6"/>
                  </a:cxn>
                  <a:cxn ang="0">
                    <a:pos x="28" y="6"/>
                  </a:cxn>
                </a:cxnLst>
                <a:rect l="0" t="0" r="r" b="b"/>
                <a:pathLst>
                  <a:path w="48" h="30">
                    <a:moveTo>
                      <a:pt x="28" y="6"/>
                    </a:moveTo>
                    <a:lnTo>
                      <a:pt x="28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4" y="12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4" y="30"/>
                    </a:lnTo>
                    <a:lnTo>
                      <a:pt x="18" y="2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4" y="22"/>
                    </a:lnTo>
                    <a:lnTo>
                      <a:pt x="28" y="20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44" y="16"/>
                    </a:lnTo>
                    <a:lnTo>
                      <a:pt x="48" y="14"/>
                    </a:lnTo>
                    <a:lnTo>
                      <a:pt x="48" y="12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2" y="4"/>
                    </a:lnTo>
                    <a:lnTo>
                      <a:pt x="40" y="2"/>
                    </a:lnTo>
                    <a:lnTo>
                      <a:pt x="36" y="4"/>
                    </a:lnTo>
                    <a:lnTo>
                      <a:pt x="32" y="6"/>
                    </a:lnTo>
                    <a:lnTo>
                      <a:pt x="30" y="8"/>
                    </a:lnTo>
                    <a:lnTo>
                      <a:pt x="28" y="6"/>
                    </a:lnTo>
                    <a:lnTo>
                      <a:pt x="2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4" name="Freeform 6041"/>
              <p:cNvSpPr>
                <a:spLocks/>
              </p:cNvSpPr>
              <p:nvPr/>
            </p:nvSpPr>
            <p:spPr bwMode="auto">
              <a:xfrm>
                <a:off x="1062990" y="2026603"/>
                <a:ext cx="10160" cy="10160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6" y="14"/>
                  </a:cxn>
                  <a:cxn ang="0">
                    <a:pos x="12" y="8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4" y="16"/>
                  </a:cxn>
                  <a:cxn ang="0">
                    <a:pos x="6" y="14"/>
                  </a:cxn>
                  <a:cxn ang="0">
                    <a:pos x="6" y="14"/>
                  </a:cxn>
                </a:cxnLst>
                <a:rect l="0" t="0" r="r" b="b"/>
                <a:pathLst>
                  <a:path w="16" h="16">
                    <a:moveTo>
                      <a:pt x="6" y="14"/>
                    </a:moveTo>
                    <a:lnTo>
                      <a:pt x="6" y="14"/>
                    </a:lnTo>
                    <a:lnTo>
                      <a:pt x="12" y="8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6" y="14"/>
                    </a:lnTo>
                    <a:lnTo>
                      <a:pt x="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5" name="Freeform 6042"/>
              <p:cNvSpPr>
                <a:spLocks/>
              </p:cNvSpPr>
              <p:nvPr/>
            </p:nvSpPr>
            <p:spPr bwMode="auto">
              <a:xfrm>
                <a:off x="996950" y="2055813"/>
                <a:ext cx="36830" cy="40640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50" y="54"/>
                  </a:cxn>
                  <a:cxn ang="0">
                    <a:pos x="50" y="32"/>
                  </a:cxn>
                  <a:cxn ang="0">
                    <a:pos x="52" y="24"/>
                  </a:cxn>
                  <a:cxn ang="0">
                    <a:pos x="58" y="8"/>
                  </a:cxn>
                  <a:cxn ang="0">
                    <a:pos x="56" y="4"/>
                  </a:cxn>
                  <a:cxn ang="0">
                    <a:pos x="56" y="6"/>
                  </a:cxn>
                  <a:cxn ang="0">
                    <a:pos x="44" y="10"/>
                  </a:cxn>
                  <a:cxn ang="0">
                    <a:pos x="40" y="10"/>
                  </a:cxn>
                  <a:cxn ang="0">
                    <a:pos x="42" y="14"/>
                  </a:cxn>
                  <a:cxn ang="0">
                    <a:pos x="42" y="24"/>
                  </a:cxn>
                  <a:cxn ang="0">
                    <a:pos x="32" y="34"/>
                  </a:cxn>
                  <a:cxn ang="0">
                    <a:pos x="24" y="34"/>
                  </a:cxn>
                  <a:cxn ang="0">
                    <a:pos x="20" y="32"/>
                  </a:cxn>
                  <a:cxn ang="0">
                    <a:pos x="26" y="28"/>
                  </a:cxn>
                  <a:cxn ang="0">
                    <a:pos x="32" y="26"/>
                  </a:cxn>
                  <a:cxn ang="0">
                    <a:pos x="38" y="16"/>
                  </a:cxn>
                  <a:cxn ang="0">
                    <a:pos x="34" y="10"/>
                  </a:cxn>
                  <a:cxn ang="0">
                    <a:pos x="28" y="6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4" y="0"/>
                  </a:cxn>
                  <a:cxn ang="0">
                    <a:pos x="2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4" y="28"/>
                  </a:cxn>
                  <a:cxn ang="0">
                    <a:pos x="6" y="36"/>
                  </a:cxn>
                  <a:cxn ang="0">
                    <a:pos x="8" y="42"/>
                  </a:cxn>
                  <a:cxn ang="0">
                    <a:pos x="10" y="46"/>
                  </a:cxn>
                  <a:cxn ang="0">
                    <a:pos x="16" y="44"/>
                  </a:cxn>
                  <a:cxn ang="0">
                    <a:pos x="24" y="48"/>
                  </a:cxn>
                  <a:cxn ang="0">
                    <a:pos x="22" y="52"/>
                  </a:cxn>
                  <a:cxn ang="0">
                    <a:pos x="18" y="50"/>
                  </a:cxn>
                  <a:cxn ang="0">
                    <a:pos x="16" y="54"/>
                  </a:cxn>
                  <a:cxn ang="0">
                    <a:pos x="20" y="56"/>
                  </a:cxn>
                  <a:cxn ang="0">
                    <a:pos x="24" y="62"/>
                  </a:cxn>
                  <a:cxn ang="0">
                    <a:pos x="30" y="64"/>
                  </a:cxn>
                  <a:cxn ang="0">
                    <a:pos x="36" y="64"/>
                  </a:cxn>
                  <a:cxn ang="0">
                    <a:pos x="40" y="60"/>
                  </a:cxn>
                  <a:cxn ang="0">
                    <a:pos x="44" y="58"/>
                  </a:cxn>
                </a:cxnLst>
                <a:rect l="0" t="0" r="r" b="b"/>
                <a:pathLst>
                  <a:path w="58" h="64">
                    <a:moveTo>
                      <a:pt x="44" y="58"/>
                    </a:moveTo>
                    <a:lnTo>
                      <a:pt x="44" y="58"/>
                    </a:lnTo>
                    <a:lnTo>
                      <a:pt x="48" y="56"/>
                    </a:lnTo>
                    <a:lnTo>
                      <a:pt x="50" y="54"/>
                    </a:lnTo>
                    <a:lnTo>
                      <a:pt x="50" y="44"/>
                    </a:lnTo>
                    <a:lnTo>
                      <a:pt x="50" y="32"/>
                    </a:lnTo>
                    <a:lnTo>
                      <a:pt x="50" y="28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8" y="8"/>
                    </a:lnTo>
                    <a:lnTo>
                      <a:pt x="58" y="4"/>
                    </a:lnTo>
                    <a:lnTo>
                      <a:pt x="56" y="4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0" y="8"/>
                    </a:lnTo>
                    <a:lnTo>
                      <a:pt x="44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44" y="20"/>
                    </a:lnTo>
                    <a:lnTo>
                      <a:pt x="42" y="24"/>
                    </a:lnTo>
                    <a:lnTo>
                      <a:pt x="40" y="30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24" y="34"/>
                    </a:lnTo>
                    <a:lnTo>
                      <a:pt x="20" y="34"/>
                    </a:lnTo>
                    <a:lnTo>
                      <a:pt x="20" y="32"/>
                    </a:lnTo>
                    <a:lnTo>
                      <a:pt x="20" y="32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32" y="26"/>
                    </a:lnTo>
                    <a:lnTo>
                      <a:pt x="38" y="22"/>
                    </a:lnTo>
                    <a:lnTo>
                      <a:pt x="38" y="16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0" y="6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12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8" y="34"/>
                    </a:lnTo>
                    <a:lnTo>
                      <a:pt x="6" y="36"/>
                    </a:lnTo>
                    <a:lnTo>
                      <a:pt x="6" y="38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0" y="46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0" y="46"/>
                    </a:lnTo>
                    <a:lnTo>
                      <a:pt x="24" y="48"/>
                    </a:lnTo>
                    <a:lnTo>
                      <a:pt x="26" y="50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18" y="50"/>
                    </a:lnTo>
                    <a:lnTo>
                      <a:pt x="16" y="52"/>
                    </a:lnTo>
                    <a:lnTo>
                      <a:pt x="16" y="54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2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0" y="60"/>
                    </a:lnTo>
                    <a:lnTo>
                      <a:pt x="44" y="58"/>
                    </a:lnTo>
                    <a:lnTo>
                      <a:pt x="44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6" name="Freeform 6043"/>
              <p:cNvSpPr>
                <a:spLocks/>
              </p:cNvSpPr>
              <p:nvPr/>
            </p:nvSpPr>
            <p:spPr bwMode="auto">
              <a:xfrm>
                <a:off x="1118870" y="2185353"/>
                <a:ext cx="132080" cy="93980"/>
              </a:xfrm>
              <a:custGeom>
                <a:avLst/>
                <a:gdLst/>
                <a:ahLst/>
                <a:cxnLst>
                  <a:cxn ang="0">
                    <a:pos x="196" y="148"/>
                  </a:cxn>
                  <a:cxn ang="0">
                    <a:pos x="206" y="146"/>
                  </a:cxn>
                  <a:cxn ang="0">
                    <a:pos x="208" y="144"/>
                  </a:cxn>
                  <a:cxn ang="0">
                    <a:pos x="202" y="130"/>
                  </a:cxn>
                  <a:cxn ang="0">
                    <a:pos x="200" y="124"/>
                  </a:cxn>
                  <a:cxn ang="0">
                    <a:pos x="192" y="116"/>
                  </a:cxn>
                  <a:cxn ang="0">
                    <a:pos x="180" y="94"/>
                  </a:cxn>
                  <a:cxn ang="0">
                    <a:pos x="172" y="90"/>
                  </a:cxn>
                  <a:cxn ang="0">
                    <a:pos x="144" y="76"/>
                  </a:cxn>
                  <a:cxn ang="0">
                    <a:pos x="144" y="70"/>
                  </a:cxn>
                  <a:cxn ang="0">
                    <a:pos x="138" y="60"/>
                  </a:cxn>
                  <a:cxn ang="0">
                    <a:pos x="122" y="38"/>
                  </a:cxn>
                  <a:cxn ang="0">
                    <a:pos x="110" y="30"/>
                  </a:cxn>
                  <a:cxn ang="0">
                    <a:pos x="52" y="14"/>
                  </a:cxn>
                  <a:cxn ang="0">
                    <a:pos x="36" y="4"/>
                  </a:cxn>
                  <a:cxn ang="0">
                    <a:pos x="8" y="0"/>
                  </a:cxn>
                  <a:cxn ang="0">
                    <a:pos x="0" y="4"/>
                  </a:cxn>
                  <a:cxn ang="0">
                    <a:pos x="14" y="20"/>
                  </a:cxn>
                  <a:cxn ang="0">
                    <a:pos x="24" y="20"/>
                  </a:cxn>
                  <a:cxn ang="0">
                    <a:pos x="40" y="20"/>
                  </a:cxn>
                  <a:cxn ang="0">
                    <a:pos x="30" y="22"/>
                  </a:cxn>
                  <a:cxn ang="0">
                    <a:pos x="22" y="30"/>
                  </a:cxn>
                  <a:cxn ang="0">
                    <a:pos x="26" y="34"/>
                  </a:cxn>
                  <a:cxn ang="0">
                    <a:pos x="22" y="42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40" y="44"/>
                  </a:cxn>
                  <a:cxn ang="0">
                    <a:pos x="44" y="46"/>
                  </a:cxn>
                  <a:cxn ang="0">
                    <a:pos x="50" y="42"/>
                  </a:cxn>
                  <a:cxn ang="0">
                    <a:pos x="52" y="46"/>
                  </a:cxn>
                  <a:cxn ang="0">
                    <a:pos x="50" y="56"/>
                  </a:cxn>
                  <a:cxn ang="0">
                    <a:pos x="54" y="60"/>
                  </a:cxn>
                  <a:cxn ang="0">
                    <a:pos x="68" y="52"/>
                  </a:cxn>
                  <a:cxn ang="0">
                    <a:pos x="72" y="58"/>
                  </a:cxn>
                  <a:cxn ang="0">
                    <a:pos x="82" y="68"/>
                  </a:cxn>
                  <a:cxn ang="0">
                    <a:pos x="80" y="72"/>
                  </a:cxn>
                  <a:cxn ang="0">
                    <a:pos x="76" y="84"/>
                  </a:cxn>
                  <a:cxn ang="0">
                    <a:pos x="94" y="84"/>
                  </a:cxn>
                  <a:cxn ang="0">
                    <a:pos x="100" y="90"/>
                  </a:cxn>
                  <a:cxn ang="0">
                    <a:pos x="106" y="96"/>
                  </a:cxn>
                  <a:cxn ang="0">
                    <a:pos x="108" y="104"/>
                  </a:cxn>
                  <a:cxn ang="0">
                    <a:pos x="122" y="112"/>
                  </a:cxn>
                  <a:cxn ang="0">
                    <a:pos x="132" y="112"/>
                  </a:cxn>
                  <a:cxn ang="0">
                    <a:pos x="134" y="116"/>
                  </a:cxn>
                  <a:cxn ang="0">
                    <a:pos x="136" y="126"/>
                  </a:cxn>
                  <a:cxn ang="0">
                    <a:pos x="154" y="136"/>
                  </a:cxn>
                  <a:cxn ang="0">
                    <a:pos x="176" y="144"/>
                  </a:cxn>
                </a:cxnLst>
                <a:rect l="0" t="0" r="r" b="b"/>
                <a:pathLst>
                  <a:path w="208" h="148">
                    <a:moveTo>
                      <a:pt x="186" y="148"/>
                    </a:moveTo>
                    <a:lnTo>
                      <a:pt x="186" y="148"/>
                    </a:lnTo>
                    <a:lnTo>
                      <a:pt x="196" y="148"/>
                    </a:lnTo>
                    <a:lnTo>
                      <a:pt x="200" y="148"/>
                    </a:lnTo>
                    <a:lnTo>
                      <a:pt x="202" y="146"/>
                    </a:lnTo>
                    <a:lnTo>
                      <a:pt x="206" y="146"/>
                    </a:lnTo>
                    <a:lnTo>
                      <a:pt x="206" y="146"/>
                    </a:lnTo>
                    <a:lnTo>
                      <a:pt x="208" y="146"/>
                    </a:lnTo>
                    <a:lnTo>
                      <a:pt x="208" y="144"/>
                    </a:lnTo>
                    <a:lnTo>
                      <a:pt x="208" y="140"/>
                    </a:lnTo>
                    <a:lnTo>
                      <a:pt x="206" y="134"/>
                    </a:lnTo>
                    <a:lnTo>
                      <a:pt x="202" y="130"/>
                    </a:lnTo>
                    <a:lnTo>
                      <a:pt x="202" y="130"/>
                    </a:lnTo>
                    <a:lnTo>
                      <a:pt x="200" y="128"/>
                    </a:lnTo>
                    <a:lnTo>
                      <a:pt x="200" y="124"/>
                    </a:lnTo>
                    <a:lnTo>
                      <a:pt x="198" y="120"/>
                    </a:lnTo>
                    <a:lnTo>
                      <a:pt x="192" y="116"/>
                    </a:lnTo>
                    <a:lnTo>
                      <a:pt x="192" y="116"/>
                    </a:lnTo>
                    <a:lnTo>
                      <a:pt x="188" y="110"/>
                    </a:lnTo>
                    <a:lnTo>
                      <a:pt x="184" y="102"/>
                    </a:lnTo>
                    <a:lnTo>
                      <a:pt x="180" y="94"/>
                    </a:lnTo>
                    <a:lnTo>
                      <a:pt x="176" y="92"/>
                    </a:lnTo>
                    <a:lnTo>
                      <a:pt x="172" y="90"/>
                    </a:lnTo>
                    <a:lnTo>
                      <a:pt x="172" y="90"/>
                    </a:lnTo>
                    <a:lnTo>
                      <a:pt x="160" y="86"/>
                    </a:lnTo>
                    <a:lnTo>
                      <a:pt x="150" y="80"/>
                    </a:lnTo>
                    <a:lnTo>
                      <a:pt x="144" y="76"/>
                    </a:lnTo>
                    <a:lnTo>
                      <a:pt x="144" y="72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8"/>
                    </a:lnTo>
                    <a:lnTo>
                      <a:pt x="144" y="64"/>
                    </a:lnTo>
                    <a:lnTo>
                      <a:pt x="138" y="60"/>
                    </a:lnTo>
                    <a:lnTo>
                      <a:pt x="130" y="52"/>
                    </a:lnTo>
                    <a:lnTo>
                      <a:pt x="126" y="46"/>
                    </a:lnTo>
                    <a:lnTo>
                      <a:pt x="122" y="38"/>
                    </a:lnTo>
                    <a:lnTo>
                      <a:pt x="122" y="38"/>
                    </a:lnTo>
                    <a:lnTo>
                      <a:pt x="118" y="34"/>
                    </a:lnTo>
                    <a:lnTo>
                      <a:pt x="110" y="30"/>
                    </a:lnTo>
                    <a:lnTo>
                      <a:pt x="86" y="22"/>
                    </a:lnTo>
                    <a:lnTo>
                      <a:pt x="62" y="18"/>
                    </a:lnTo>
                    <a:lnTo>
                      <a:pt x="52" y="14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36" y="4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14"/>
                    </a:lnTo>
                    <a:lnTo>
                      <a:pt x="14" y="20"/>
                    </a:lnTo>
                    <a:lnTo>
                      <a:pt x="18" y="20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32" y="18"/>
                    </a:lnTo>
                    <a:lnTo>
                      <a:pt x="38" y="18"/>
                    </a:lnTo>
                    <a:lnTo>
                      <a:pt x="40" y="20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0" y="22"/>
                    </a:lnTo>
                    <a:lnTo>
                      <a:pt x="24" y="24"/>
                    </a:lnTo>
                    <a:lnTo>
                      <a:pt x="22" y="28"/>
                    </a:lnTo>
                    <a:lnTo>
                      <a:pt x="22" y="30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6" y="34"/>
                    </a:lnTo>
                    <a:lnTo>
                      <a:pt x="28" y="36"/>
                    </a:lnTo>
                    <a:lnTo>
                      <a:pt x="24" y="38"/>
                    </a:lnTo>
                    <a:lnTo>
                      <a:pt x="22" y="42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26" y="46"/>
                    </a:lnTo>
                    <a:lnTo>
                      <a:pt x="30" y="42"/>
                    </a:lnTo>
                    <a:lnTo>
                      <a:pt x="36" y="42"/>
                    </a:lnTo>
                    <a:lnTo>
                      <a:pt x="38" y="42"/>
                    </a:lnTo>
                    <a:lnTo>
                      <a:pt x="40" y="44"/>
                    </a:lnTo>
                    <a:lnTo>
                      <a:pt x="40" y="44"/>
                    </a:lnTo>
                    <a:lnTo>
                      <a:pt x="42" y="48"/>
                    </a:lnTo>
                    <a:lnTo>
                      <a:pt x="44" y="46"/>
                    </a:lnTo>
                    <a:lnTo>
                      <a:pt x="46" y="42"/>
                    </a:lnTo>
                    <a:lnTo>
                      <a:pt x="48" y="42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2" y="44"/>
                    </a:lnTo>
                    <a:lnTo>
                      <a:pt x="52" y="46"/>
                    </a:lnTo>
                    <a:lnTo>
                      <a:pt x="52" y="50"/>
                    </a:lnTo>
                    <a:lnTo>
                      <a:pt x="50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54" y="60"/>
                    </a:lnTo>
                    <a:lnTo>
                      <a:pt x="56" y="58"/>
                    </a:lnTo>
                    <a:lnTo>
                      <a:pt x="62" y="56"/>
                    </a:lnTo>
                    <a:lnTo>
                      <a:pt x="68" y="52"/>
                    </a:lnTo>
                    <a:lnTo>
                      <a:pt x="70" y="54"/>
                    </a:lnTo>
                    <a:lnTo>
                      <a:pt x="72" y="58"/>
                    </a:lnTo>
                    <a:lnTo>
                      <a:pt x="72" y="58"/>
                    </a:lnTo>
                    <a:lnTo>
                      <a:pt x="74" y="62"/>
                    </a:lnTo>
                    <a:lnTo>
                      <a:pt x="76" y="66"/>
                    </a:lnTo>
                    <a:lnTo>
                      <a:pt x="82" y="68"/>
                    </a:lnTo>
                    <a:lnTo>
                      <a:pt x="84" y="70"/>
                    </a:lnTo>
                    <a:lnTo>
                      <a:pt x="80" y="72"/>
                    </a:lnTo>
                    <a:lnTo>
                      <a:pt x="80" y="72"/>
                    </a:lnTo>
                    <a:lnTo>
                      <a:pt x="74" y="76"/>
                    </a:lnTo>
                    <a:lnTo>
                      <a:pt x="74" y="82"/>
                    </a:lnTo>
                    <a:lnTo>
                      <a:pt x="76" y="84"/>
                    </a:lnTo>
                    <a:lnTo>
                      <a:pt x="82" y="86"/>
                    </a:lnTo>
                    <a:lnTo>
                      <a:pt x="82" y="86"/>
                    </a:lnTo>
                    <a:lnTo>
                      <a:pt x="94" y="84"/>
                    </a:lnTo>
                    <a:lnTo>
                      <a:pt x="96" y="86"/>
                    </a:lnTo>
                    <a:lnTo>
                      <a:pt x="100" y="90"/>
                    </a:lnTo>
                    <a:lnTo>
                      <a:pt x="100" y="90"/>
                    </a:lnTo>
                    <a:lnTo>
                      <a:pt x="102" y="92"/>
                    </a:lnTo>
                    <a:lnTo>
                      <a:pt x="104" y="94"/>
                    </a:lnTo>
                    <a:lnTo>
                      <a:pt x="106" y="96"/>
                    </a:lnTo>
                    <a:lnTo>
                      <a:pt x="106" y="100"/>
                    </a:lnTo>
                    <a:lnTo>
                      <a:pt x="106" y="100"/>
                    </a:lnTo>
                    <a:lnTo>
                      <a:pt x="108" y="104"/>
                    </a:lnTo>
                    <a:lnTo>
                      <a:pt x="110" y="110"/>
                    </a:lnTo>
                    <a:lnTo>
                      <a:pt x="116" y="112"/>
                    </a:lnTo>
                    <a:lnTo>
                      <a:pt x="122" y="112"/>
                    </a:lnTo>
                    <a:lnTo>
                      <a:pt x="122" y="112"/>
                    </a:lnTo>
                    <a:lnTo>
                      <a:pt x="128" y="110"/>
                    </a:lnTo>
                    <a:lnTo>
                      <a:pt x="132" y="112"/>
                    </a:lnTo>
                    <a:lnTo>
                      <a:pt x="136" y="112"/>
                    </a:lnTo>
                    <a:lnTo>
                      <a:pt x="134" y="116"/>
                    </a:lnTo>
                    <a:lnTo>
                      <a:pt x="134" y="116"/>
                    </a:lnTo>
                    <a:lnTo>
                      <a:pt x="132" y="118"/>
                    </a:lnTo>
                    <a:lnTo>
                      <a:pt x="132" y="120"/>
                    </a:lnTo>
                    <a:lnTo>
                      <a:pt x="136" y="126"/>
                    </a:lnTo>
                    <a:lnTo>
                      <a:pt x="144" y="132"/>
                    </a:lnTo>
                    <a:lnTo>
                      <a:pt x="154" y="136"/>
                    </a:lnTo>
                    <a:lnTo>
                      <a:pt x="154" y="136"/>
                    </a:lnTo>
                    <a:lnTo>
                      <a:pt x="164" y="138"/>
                    </a:lnTo>
                    <a:lnTo>
                      <a:pt x="170" y="140"/>
                    </a:lnTo>
                    <a:lnTo>
                      <a:pt x="176" y="144"/>
                    </a:lnTo>
                    <a:lnTo>
                      <a:pt x="186" y="148"/>
                    </a:lnTo>
                    <a:lnTo>
                      <a:pt x="186" y="1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7" name="Freeform 6044"/>
              <p:cNvSpPr>
                <a:spLocks/>
              </p:cNvSpPr>
              <p:nvPr/>
            </p:nvSpPr>
            <p:spPr bwMode="auto">
              <a:xfrm>
                <a:off x="1097280" y="2091373"/>
                <a:ext cx="16510" cy="2667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8"/>
                  </a:cxn>
                  <a:cxn ang="0">
                    <a:pos x="6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2" y="24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6" y="18"/>
                  </a:cxn>
                  <a:cxn ang="0">
                    <a:pos x="16" y="20"/>
                  </a:cxn>
                  <a:cxn ang="0">
                    <a:pos x="10" y="24"/>
                  </a:cxn>
                  <a:cxn ang="0">
                    <a:pos x="6" y="28"/>
                  </a:cxn>
                  <a:cxn ang="0">
                    <a:pos x="4" y="30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8" y="36"/>
                  </a:cxn>
                  <a:cxn ang="0">
                    <a:pos x="10" y="38"/>
                  </a:cxn>
                  <a:cxn ang="0">
                    <a:pos x="14" y="36"/>
                  </a:cxn>
                  <a:cxn ang="0">
                    <a:pos x="18" y="32"/>
                  </a:cxn>
                  <a:cxn ang="0">
                    <a:pos x="18" y="32"/>
                  </a:cxn>
                  <a:cxn ang="0">
                    <a:pos x="18" y="30"/>
                  </a:cxn>
                  <a:cxn ang="0">
                    <a:pos x="20" y="34"/>
                  </a:cxn>
                  <a:cxn ang="0">
                    <a:pos x="20" y="38"/>
                  </a:cxn>
                  <a:cxn ang="0">
                    <a:pos x="20" y="40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4" y="42"/>
                  </a:cxn>
                  <a:cxn ang="0">
                    <a:pos x="26" y="38"/>
                  </a:cxn>
                  <a:cxn ang="0">
                    <a:pos x="26" y="24"/>
                  </a:cxn>
                  <a:cxn ang="0">
                    <a:pos x="26" y="24"/>
                  </a:cxn>
                  <a:cxn ang="0">
                    <a:pos x="26" y="18"/>
                  </a:cxn>
                  <a:cxn ang="0">
                    <a:pos x="24" y="14"/>
                  </a:cxn>
                  <a:cxn ang="0">
                    <a:pos x="18" y="8"/>
                  </a:cxn>
                  <a:cxn ang="0">
                    <a:pos x="12" y="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26" h="42">
                    <a:moveTo>
                      <a:pt x="6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8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4" y="30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8" y="36"/>
                    </a:lnTo>
                    <a:lnTo>
                      <a:pt x="10" y="38"/>
                    </a:lnTo>
                    <a:lnTo>
                      <a:pt x="14" y="3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8" y="30"/>
                    </a:lnTo>
                    <a:lnTo>
                      <a:pt x="20" y="34"/>
                    </a:lnTo>
                    <a:lnTo>
                      <a:pt x="20" y="38"/>
                    </a:lnTo>
                    <a:lnTo>
                      <a:pt x="20" y="40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4" y="42"/>
                    </a:lnTo>
                    <a:lnTo>
                      <a:pt x="26" y="38"/>
                    </a:lnTo>
                    <a:lnTo>
                      <a:pt x="26" y="24"/>
                    </a:lnTo>
                    <a:lnTo>
                      <a:pt x="26" y="24"/>
                    </a:lnTo>
                    <a:lnTo>
                      <a:pt x="26" y="18"/>
                    </a:lnTo>
                    <a:lnTo>
                      <a:pt x="24" y="14"/>
                    </a:lnTo>
                    <a:lnTo>
                      <a:pt x="18" y="8"/>
                    </a:lnTo>
                    <a:lnTo>
                      <a:pt x="12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8" name="Freeform 6045"/>
              <p:cNvSpPr>
                <a:spLocks/>
              </p:cNvSpPr>
              <p:nvPr/>
            </p:nvSpPr>
            <p:spPr bwMode="auto">
              <a:xfrm>
                <a:off x="1158240" y="2223453"/>
                <a:ext cx="7620" cy="889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8" y="14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2" h="1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89" name="Freeform 6046"/>
              <p:cNvSpPr>
                <a:spLocks/>
              </p:cNvSpPr>
              <p:nvPr/>
            </p:nvSpPr>
            <p:spPr bwMode="auto">
              <a:xfrm>
                <a:off x="1059180" y="2060893"/>
                <a:ext cx="11430" cy="8890"/>
              </a:xfrm>
              <a:custGeom>
                <a:avLst/>
                <a:gdLst/>
                <a:ahLst/>
                <a:cxnLst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2" y="14"/>
                  </a:cxn>
                  <a:cxn ang="0">
                    <a:pos x="14" y="14"/>
                  </a:cxn>
                  <a:cxn ang="0">
                    <a:pos x="18" y="12"/>
                  </a:cxn>
                  <a:cxn ang="0">
                    <a:pos x="18" y="12"/>
                  </a:cxn>
                </a:cxnLst>
                <a:rect l="0" t="0" r="r" b="b"/>
                <a:pathLst>
                  <a:path w="18" h="14">
                    <a:moveTo>
                      <a:pt x="18" y="12"/>
                    </a:move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8" y="12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0" name="Freeform 6047"/>
              <p:cNvSpPr>
                <a:spLocks/>
              </p:cNvSpPr>
              <p:nvPr/>
            </p:nvSpPr>
            <p:spPr bwMode="auto">
              <a:xfrm>
                <a:off x="1051560" y="2039303"/>
                <a:ext cx="6350" cy="635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0" h="10">
                    <a:moveTo>
                      <a:pt x="0" y="8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1" name="Freeform 6048"/>
              <p:cNvSpPr>
                <a:spLocks/>
              </p:cNvSpPr>
              <p:nvPr/>
            </p:nvSpPr>
            <p:spPr bwMode="auto">
              <a:xfrm>
                <a:off x="1040130" y="2025333"/>
                <a:ext cx="5080" cy="5080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lnTo>
                      <a:pt x="2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2" name="Freeform 6049"/>
              <p:cNvSpPr>
                <a:spLocks/>
              </p:cNvSpPr>
              <p:nvPr/>
            </p:nvSpPr>
            <p:spPr bwMode="auto">
              <a:xfrm>
                <a:off x="1012190" y="2092643"/>
                <a:ext cx="39370" cy="43180"/>
              </a:xfrm>
              <a:custGeom>
                <a:avLst/>
                <a:gdLst/>
                <a:ahLst/>
                <a:cxnLst>
                  <a:cxn ang="0">
                    <a:pos x="52" y="56"/>
                  </a:cxn>
                  <a:cxn ang="0">
                    <a:pos x="52" y="50"/>
                  </a:cxn>
                  <a:cxn ang="0">
                    <a:pos x="48" y="52"/>
                  </a:cxn>
                  <a:cxn ang="0">
                    <a:pos x="46" y="52"/>
                  </a:cxn>
                  <a:cxn ang="0">
                    <a:pos x="44" y="48"/>
                  </a:cxn>
                  <a:cxn ang="0">
                    <a:pos x="42" y="46"/>
                  </a:cxn>
                  <a:cxn ang="0">
                    <a:pos x="34" y="40"/>
                  </a:cxn>
                  <a:cxn ang="0">
                    <a:pos x="32" y="32"/>
                  </a:cxn>
                  <a:cxn ang="0">
                    <a:pos x="34" y="30"/>
                  </a:cxn>
                  <a:cxn ang="0">
                    <a:pos x="30" y="28"/>
                  </a:cxn>
                  <a:cxn ang="0">
                    <a:pos x="26" y="26"/>
                  </a:cxn>
                  <a:cxn ang="0">
                    <a:pos x="28" y="24"/>
                  </a:cxn>
                  <a:cxn ang="0">
                    <a:pos x="38" y="22"/>
                  </a:cxn>
                  <a:cxn ang="0">
                    <a:pos x="38" y="18"/>
                  </a:cxn>
                  <a:cxn ang="0">
                    <a:pos x="36" y="16"/>
                  </a:cxn>
                  <a:cxn ang="0">
                    <a:pos x="36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32" y="2"/>
                  </a:cxn>
                  <a:cxn ang="0">
                    <a:pos x="26" y="2"/>
                  </a:cxn>
                  <a:cxn ang="0">
                    <a:pos x="22" y="6"/>
                  </a:cxn>
                  <a:cxn ang="0">
                    <a:pos x="16" y="8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10" y="14"/>
                  </a:cxn>
                  <a:cxn ang="0">
                    <a:pos x="14" y="16"/>
                  </a:cxn>
                  <a:cxn ang="0">
                    <a:pos x="16" y="18"/>
                  </a:cxn>
                  <a:cxn ang="0">
                    <a:pos x="12" y="20"/>
                  </a:cxn>
                  <a:cxn ang="0">
                    <a:pos x="10" y="24"/>
                  </a:cxn>
                  <a:cxn ang="0">
                    <a:pos x="18" y="30"/>
                  </a:cxn>
                  <a:cxn ang="0">
                    <a:pos x="22" y="30"/>
                  </a:cxn>
                  <a:cxn ang="0">
                    <a:pos x="20" y="32"/>
                  </a:cxn>
                  <a:cxn ang="0">
                    <a:pos x="20" y="34"/>
                  </a:cxn>
                  <a:cxn ang="0">
                    <a:pos x="34" y="48"/>
                  </a:cxn>
                  <a:cxn ang="0">
                    <a:pos x="38" y="52"/>
                  </a:cxn>
                  <a:cxn ang="0">
                    <a:pos x="40" y="56"/>
                  </a:cxn>
                  <a:cxn ang="0">
                    <a:pos x="42" y="58"/>
                  </a:cxn>
                  <a:cxn ang="0">
                    <a:pos x="46" y="64"/>
                  </a:cxn>
                  <a:cxn ang="0">
                    <a:pos x="54" y="68"/>
                  </a:cxn>
                  <a:cxn ang="0">
                    <a:pos x="60" y="68"/>
                  </a:cxn>
                  <a:cxn ang="0">
                    <a:pos x="62" y="64"/>
                  </a:cxn>
                  <a:cxn ang="0">
                    <a:pos x="60" y="60"/>
                  </a:cxn>
                  <a:cxn ang="0">
                    <a:pos x="52" y="58"/>
                  </a:cxn>
                  <a:cxn ang="0">
                    <a:pos x="52" y="56"/>
                  </a:cxn>
                </a:cxnLst>
                <a:rect l="0" t="0" r="r" b="b"/>
                <a:pathLst>
                  <a:path w="62" h="68">
                    <a:moveTo>
                      <a:pt x="52" y="56"/>
                    </a:moveTo>
                    <a:lnTo>
                      <a:pt x="52" y="56"/>
                    </a:lnTo>
                    <a:lnTo>
                      <a:pt x="52" y="54"/>
                    </a:lnTo>
                    <a:lnTo>
                      <a:pt x="52" y="50"/>
                    </a:lnTo>
                    <a:lnTo>
                      <a:pt x="52" y="50"/>
                    </a:lnTo>
                    <a:lnTo>
                      <a:pt x="48" y="52"/>
                    </a:lnTo>
                    <a:lnTo>
                      <a:pt x="48" y="52"/>
                    </a:lnTo>
                    <a:lnTo>
                      <a:pt x="46" y="52"/>
                    </a:lnTo>
                    <a:lnTo>
                      <a:pt x="46" y="50"/>
                    </a:lnTo>
                    <a:lnTo>
                      <a:pt x="44" y="48"/>
                    </a:lnTo>
                    <a:lnTo>
                      <a:pt x="42" y="46"/>
                    </a:lnTo>
                    <a:lnTo>
                      <a:pt x="42" y="46"/>
                    </a:lnTo>
                    <a:lnTo>
                      <a:pt x="38" y="46"/>
                    </a:lnTo>
                    <a:lnTo>
                      <a:pt x="34" y="40"/>
                    </a:lnTo>
                    <a:lnTo>
                      <a:pt x="32" y="3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3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6" y="24"/>
                    </a:lnTo>
                    <a:lnTo>
                      <a:pt x="28" y="24"/>
                    </a:lnTo>
                    <a:lnTo>
                      <a:pt x="34" y="24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6" y="16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2" y="2"/>
                    </a:lnTo>
                    <a:lnTo>
                      <a:pt x="30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0" y="8"/>
                    </a:lnTo>
                    <a:lnTo>
                      <a:pt x="16" y="8"/>
                    </a:lnTo>
                    <a:lnTo>
                      <a:pt x="8" y="1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4" y="16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14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0" y="32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4" y="40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38" y="52"/>
                    </a:lnTo>
                    <a:lnTo>
                      <a:pt x="40" y="54"/>
                    </a:lnTo>
                    <a:lnTo>
                      <a:pt x="40" y="56"/>
                    </a:lnTo>
                    <a:lnTo>
                      <a:pt x="42" y="58"/>
                    </a:lnTo>
                    <a:lnTo>
                      <a:pt x="42" y="58"/>
                    </a:lnTo>
                    <a:lnTo>
                      <a:pt x="44" y="62"/>
                    </a:lnTo>
                    <a:lnTo>
                      <a:pt x="46" y="64"/>
                    </a:lnTo>
                    <a:lnTo>
                      <a:pt x="50" y="68"/>
                    </a:lnTo>
                    <a:lnTo>
                      <a:pt x="54" y="68"/>
                    </a:lnTo>
                    <a:lnTo>
                      <a:pt x="54" y="68"/>
                    </a:lnTo>
                    <a:lnTo>
                      <a:pt x="60" y="68"/>
                    </a:lnTo>
                    <a:lnTo>
                      <a:pt x="62" y="66"/>
                    </a:lnTo>
                    <a:lnTo>
                      <a:pt x="62" y="64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56" y="58"/>
                    </a:lnTo>
                    <a:lnTo>
                      <a:pt x="52" y="58"/>
                    </a:lnTo>
                    <a:lnTo>
                      <a:pt x="50" y="58"/>
                    </a:lnTo>
                    <a:lnTo>
                      <a:pt x="52" y="56"/>
                    </a:lnTo>
                    <a:lnTo>
                      <a:pt x="52" y="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3" name="Freeform 6050"/>
              <p:cNvSpPr>
                <a:spLocks/>
              </p:cNvSpPr>
              <p:nvPr/>
            </p:nvSpPr>
            <p:spPr bwMode="auto">
              <a:xfrm>
                <a:off x="1109980" y="2124393"/>
                <a:ext cx="3810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4" name="Freeform 6051"/>
              <p:cNvSpPr>
                <a:spLocks/>
              </p:cNvSpPr>
              <p:nvPr/>
            </p:nvSpPr>
            <p:spPr bwMode="auto">
              <a:xfrm>
                <a:off x="1096010" y="2111693"/>
                <a:ext cx="8890" cy="127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2" y="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20"/>
                  </a:cxn>
                  <a:cxn ang="0">
                    <a:pos x="14" y="16"/>
                  </a:cxn>
                  <a:cxn ang="0">
                    <a:pos x="12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14" h="20">
                    <a:moveTo>
                      <a:pt x="0" y="2"/>
                    </a:moveTo>
                    <a:lnTo>
                      <a:pt x="0" y="2"/>
                    </a:lnTo>
                    <a:lnTo>
                      <a:pt x="2" y="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20"/>
                    </a:lnTo>
                    <a:lnTo>
                      <a:pt x="14" y="16"/>
                    </a:lnTo>
                    <a:lnTo>
                      <a:pt x="12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5" name="Freeform 6052"/>
              <p:cNvSpPr>
                <a:spLocks/>
              </p:cNvSpPr>
              <p:nvPr/>
            </p:nvSpPr>
            <p:spPr bwMode="auto">
              <a:xfrm>
                <a:off x="1070610" y="2068513"/>
                <a:ext cx="19050" cy="26670"/>
              </a:xfrm>
              <a:custGeom>
                <a:avLst/>
                <a:gdLst/>
                <a:ahLst/>
                <a:cxnLst>
                  <a:cxn ang="0">
                    <a:pos x="30" y="26"/>
                  </a:cxn>
                  <a:cxn ang="0">
                    <a:pos x="30" y="26"/>
                  </a:cxn>
                  <a:cxn ang="0">
                    <a:pos x="20" y="1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8" y="1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4" y="22"/>
                  </a:cxn>
                  <a:cxn ang="0">
                    <a:pos x="18" y="26"/>
                  </a:cxn>
                  <a:cxn ang="0">
                    <a:pos x="24" y="40"/>
                  </a:cxn>
                  <a:cxn ang="0">
                    <a:pos x="24" y="40"/>
                  </a:cxn>
                  <a:cxn ang="0">
                    <a:pos x="26" y="40"/>
                  </a:cxn>
                  <a:cxn ang="0">
                    <a:pos x="28" y="42"/>
                  </a:cxn>
                  <a:cxn ang="0">
                    <a:pos x="30" y="40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0" y="36"/>
                  </a:cxn>
                  <a:cxn ang="0">
                    <a:pos x="30" y="34"/>
                  </a:cxn>
                  <a:cxn ang="0">
                    <a:pos x="30" y="32"/>
                  </a:cxn>
                  <a:cxn ang="0">
                    <a:pos x="30" y="26"/>
                  </a:cxn>
                  <a:cxn ang="0">
                    <a:pos x="30" y="26"/>
                  </a:cxn>
                </a:cxnLst>
                <a:rect l="0" t="0" r="r" b="b"/>
                <a:pathLst>
                  <a:path w="30" h="42">
                    <a:moveTo>
                      <a:pt x="30" y="26"/>
                    </a:moveTo>
                    <a:lnTo>
                      <a:pt x="30" y="26"/>
                    </a:lnTo>
                    <a:lnTo>
                      <a:pt x="20" y="1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16"/>
                    </a:lnTo>
                    <a:lnTo>
                      <a:pt x="8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2"/>
                    </a:lnTo>
                    <a:lnTo>
                      <a:pt x="18" y="26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6" y="40"/>
                    </a:lnTo>
                    <a:lnTo>
                      <a:pt x="28" y="42"/>
                    </a:lnTo>
                    <a:lnTo>
                      <a:pt x="30" y="40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0" y="36"/>
                    </a:lnTo>
                    <a:lnTo>
                      <a:pt x="30" y="34"/>
                    </a:lnTo>
                    <a:lnTo>
                      <a:pt x="30" y="32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6" name="Freeform 6053"/>
              <p:cNvSpPr>
                <a:spLocks/>
              </p:cNvSpPr>
              <p:nvPr/>
            </p:nvSpPr>
            <p:spPr bwMode="auto">
              <a:xfrm>
                <a:off x="1064260" y="2078673"/>
                <a:ext cx="17780" cy="1778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4"/>
                  </a:cxn>
                  <a:cxn ang="0">
                    <a:pos x="12" y="16"/>
                  </a:cxn>
                  <a:cxn ang="0">
                    <a:pos x="16" y="18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4" y="28"/>
                  </a:cxn>
                  <a:cxn ang="0">
                    <a:pos x="26" y="28"/>
                  </a:cxn>
                  <a:cxn ang="0">
                    <a:pos x="28" y="24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4" y="14"/>
                  </a:cxn>
                  <a:cxn ang="0">
                    <a:pos x="20" y="10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28" h="28">
                    <a:moveTo>
                      <a:pt x="6" y="2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4"/>
                    </a:lnTo>
                    <a:lnTo>
                      <a:pt x="12" y="16"/>
                    </a:lnTo>
                    <a:lnTo>
                      <a:pt x="16" y="18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28"/>
                    </a:lnTo>
                    <a:lnTo>
                      <a:pt x="26" y="28"/>
                    </a:lnTo>
                    <a:lnTo>
                      <a:pt x="28" y="24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4" y="14"/>
                    </a:lnTo>
                    <a:lnTo>
                      <a:pt x="20" y="1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7" name="Freeform 6055"/>
              <p:cNvSpPr>
                <a:spLocks/>
              </p:cNvSpPr>
              <p:nvPr/>
            </p:nvSpPr>
            <p:spPr bwMode="auto">
              <a:xfrm>
                <a:off x="2825750" y="3357563"/>
                <a:ext cx="6350" cy="1143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0" y="1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0" h="18">
                    <a:moveTo>
                      <a:pt x="0" y="4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8" name="Freeform 6056"/>
              <p:cNvSpPr>
                <a:spLocks/>
              </p:cNvSpPr>
              <p:nvPr/>
            </p:nvSpPr>
            <p:spPr bwMode="auto">
              <a:xfrm>
                <a:off x="2833370" y="3381693"/>
                <a:ext cx="6350" cy="11430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6" y="16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4"/>
                  </a:cxn>
                  <a:cxn ang="0">
                    <a:pos x="10" y="10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</a:cxnLst>
                <a:rect l="0" t="0" r="r" b="b"/>
                <a:pathLst>
                  <a:path w="10" h="18">
                    <a:moveTo>
                      <a:pt x="2" y="8"/>
                    </a:moveTo>
                    <a:lnTo>
                      <a:pt x="2" y="8"/>
                    </a:lnTo>
                    <a:lnTo>
                      <a:pt x="4" y="12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4"/>
                    </a:lnTo>
                    <a:lnTo>
                      <a:pt x="10" y="1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99" name="Freeform 6057"/>
              <p:cNvSpPr>
                <a:spLocks/>
              </p:cNvSpPr>
              <p:nvPr/>
            </p:nvSpPr>
            <p:spPr bwMode="auto">
              <a:xfrm>
                <a:off x="2832100" y="3353753"/>
                <a:ext cx="10160" cy="889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2"/>
                  </a:cxn>
                  <a:cxn ang="0">
                    <a:pos x="14" y="12"/>
                  </a:cxn>
                  <a:cxn ang="0">
                    <a:pos x="16" y="14"/>
                  </a:cxn>
                  <a:cxn ang="0">
                    <a:pos x="16" y="12"/>
                  </a:cxn>
                  <a:cxn ang="0">
                    <a:pos x="16" y="12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10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16" h="14">
                    <a:moveTo>
                      <a:pt x="0" y="12"/>
                    </a:moveTo>
                    <a:lnTo>
                      <a:pt x="0" y="12"/>
                    </a:lnTo>
                    <a:lnTo>
                      <a:pt x="4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6" y="14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10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0" name="Freeform 6058"/>
              <p:cNvSpPr>
                <a:spLocks/>
              </p:cNvSpPr>
              <p:nvPr/>
            </p:nvSpPr>
            <p:spPr bwMode="auto">
              <a:xfrm>
                <a:off x="2844800" y="3428683"/>
                <a:ext cx="6350" cy="11430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</a:cxnLst>
                <a:rect l="0" t="0" r="r" b="b"/>
                <a:pathLst>
                  <a:path w="10" h="18">
                    <a:moveTo>
                      <a:pt x="4" y="2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1" name="Freeform 6059"/>
              <p:cNvSpPr>
                <a:spLocks/>
              </p:cNvSpPr>
              <p:nvPr/>
            </p:nvSpPr>
            <p:spPr bwMode="auto">
              <a:xfrm>
                <a:off x="2824480" y="3332163"/>
                <a:ext cx="5080" cy="5080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lnTo>
                      <a:pt x="2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2" name="Freeform 6060"/>
              <p:cNvSpPr>
                <a:spLocks/>
              </p:cNvSpPr>
              <p:nvPr/>
            </p:nvSpPr>
            <p:spPr bwMode="auto">
              <a:xfrm>
                <a:off x="2839720" y="3451543"/>
                <a:ext cx="3810" cy="762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3" name="Freeform 6061"/>
              <p:cNvSpPr>
                <a:spLocks/>
              </p:cNvSpPr>
              <p:nvPr/>
            </p:nvSpPr>
            <p:spPr bwMode="auto">
              <a:xfrm>
                <a:off x="2840990" y="3404553"/>
                <a:ext cx="11430" cy="15240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4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2"/>
                  </a:cxn>
                  <a:cxn ang="0">
                    <a:pos x="18" y="16"/>
                  </a:cxn>
                  <a:cxn ang="0">
                    <a:pos x="14" y="1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12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0"/>
                  </a:cxn>
                </a:cxnLst>
                <a:rect l="0" t="0" r="r" b="b"/>
                <a:pathLst>
                  <a:path w="18" h="24">
                    <a:moveTo>
                      <a:pt x="10" y="20"/>
                    </a:moveTo>
                    <a:lnTo>
                      <a:pt x="10" y="20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8" y="22"/>
                    </a:lnTo>
                    <a:lnTo>
                      <a:pt x="18" y="16"/>
                    </a:lnTo>
                    <a:lnTo>
                      <a:pt x="14" y="10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12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20"/>
                    </a:lnTo>
                    <a:lnTo>
                      <a:pt x="10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4" name="Freeform 6062"/>
              <p:cNvSpPr>
                <a:spLocks/>
              </p:cNvSpPr>
              <p:nvPr/>
            </p:nvSpPr>
            <p:spPr bwMode="auto">
              <a:xfrm>
                <a:off x="2827020" y="3487103"/>
                <a:ext cx="5080" cy="762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0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5" name="Freeform 6063"/>
              <p:cNvSpPr>
                <a:spLocks/>
              </p:cNvSpPr>
              <p:nvPr/>
            </p:nvSpPr>
            <p:spPr bwMode="auto">
              <a:xfrm>
                <a:off x="2838450" y="3368993"/>
                <a:ext cx="2540" cy="3810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4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6" name="Freeform 6064"/>
              <p:cNvSpPr>
                <a:spLocks/>
              </p:cNvSpPr>
              <p:nvPr/>
            </p:nvSpPr>
            <p:spPr bwMode="auto">
              <a:xfrm>
                <a:off x="2823210" y="3530283"/>
                <a:ext cx="26670" cy="25400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8" y="4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8"/>
                  </a:cxn>
                  <a:cxn ang="0">
                    <a:pos x="16" y="12"/>
                  </a:cxn>
                  <a:cxn ang="0">
                    <a:pos x="16" y="16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8" y="24"/>
                  </a:cxn>
                  <a:cxn ang="0">
                    <a:pos x="16" y="28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0" y="38"/>
                  </a:cxn>
                  <a:cxn ang="0">
                    <a:pos x="0" y="40"/>
                  </a:cxn>
                  <a:cxn ang="0">
                    <a:pos x="2" y="40"/>
                  </a:cxn>
                  <a:cxn ang="0">
                    <a:pos x="22" y="40"/>
                  </a:cxn>
                  <a:cxn ang="0">
                    <a:pos x="22" y="40"/>
                  </a:cxn>
                  <a:cxn ang="0">
                    <a:pos x="30" y="38"/>
                  </a:cxn>
                  <a:cxn ang="0">
                    <a:pos x="36" y="34"/>
                  </a:cxn>
                  <a:cxn ang="0">
                    <a:pos x="38" y="30"/>
                  </a:cxn>
                  <a:cxn ang="0">
                    <a:pos x="38" y="26"/>
                  </a:cxn>
                  <a:cxn ang="0">
                    <a:pos x="36" y="14"/>
                  </a:cxn>
                  <a:cxn ang="0">
                    <a:pos x="36" y="10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42" y="2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18" y="4"/>
                  </a:cxn>
                </a:cxnLst>
                <a:rect l="0" t="0" r="r" b="b"/>
                <a:pathLst>
                  <a:path w="42" h="40">
                    <a:moveTo>
                      <a:pt x="18" y="4"/>
                    </a:moveTo>
                    <a:lnTo>
                      <a:pt x="18" y="4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6" y="12"/>
                    </a:lnTo>
                    <a:lnTo>
                      <a:pt x="16" y="1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24"/>
                    </a:lnTo>
                    <a:lnTo>
                      <a:pt x="16" y="28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2" y="40"/>
                    </a:lnTo>
                    <a:lnTo>
                      <a:pt x="22" y="40"/>
                    </a:lnTo>
                    <a:lnTo>
                      <a:pt x="22" y="40"/>
                    </a:lnTo>
                    <a:lnTo>
                      <a:pt x="30" y="38"/>
                    </a:lnTo>
                    <a:lnTo>
                      <a:pt x="36" y="34"/>
                    </a:lnTo>
                    <a:lnTo>
                      <a:pt x="38" y="30"/>
                    </a:lnTo>
                    <a:lnTo>
                      <a:pt x="38" y="26"/>
                    </a:lnTo>
                    <a:lnTo>
                      <a:pt x="36" y="14"/>
                    </a:lnTo>
                    <a:lnTo>
                      <a:pt x="36" y="10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2" y="2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7" name="Freeform 6065"/>
              <p:cNvSpPr>
                <a:spLocks/>
              </p:cNvSpPr>
              <p:nvPr/>
            </p:nvSpPr>
            <p:spPr bwMode="auto">
              <a:xfrm>
                <a:off x="2824480" y="3314383"/>
                <a:ext cx="3810" cy="635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</a:cxnLst>
                <a:rect l="0" t="0" r="r" b="b"/>
                <a:pathLst>
                  <a:path w="6" h="10">
                    <a:moveTo>
                      <a:pt x="2" y="10"/>
                    </a:moveTo>
                    <a:lnTo>
                      <a:pt x="2" y="10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8" name="Freeform 6066"/>
              <p:cNvSpPr>
                <a:spLocks/>
              </p:cNvSpPr>
              <p:nvPr/>
            </p:nvSpPr>
            <p:spPr bwMode="auto">
              <a:xfrm>
                <a:off x="2635250" y="3483293"/>
                <a:ext cx="11430" cy="1143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6" y="18"/>
                  </a:cxn>
                  <a:cxn ang="0">
                    <a:pos x="18" y="18"/>
                  </a:cxn>
                  <a:cxn ang="0">
                    <a:pos x="18" y="16"/>
                  </a:cxn>
                  <a:cxn ang="0">
                    <a:pos x="16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8" h="18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18" y="16"/>
                    </a:lnTo>
                    <a:lnTo>
                      <a:pt x="16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09" name="Freeform 6067"/>
              <p:cNvSpPr>
                <a:spLocks/>
              </p:cNvSpPr>
              <p:nvPr/>
            </p:nvSpPr>
            <p:spPr bwMode="auto">
              <a:xfrm>
                <a:off x="2688590" y="3290253"/>
                <a:ext cx="40640" cy="17780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42" y="2"/>
                  </a:cxn>
                  <a:cxn ang="0">
                    <a:pos x="2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28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26" y="26"/>
                  </a:cxn>
                  <a:cxn ang="0">
                    <a:pos x="32" y="28"/>
                  </a:cxn>
                  <a:cxn ang="0">
                    <a:pos x="38" y="28"/>
                  </a:cxn>
                  <a:cxn ang="0">
                    <a:pos x="48" y="26"/>
                  </a:cxn>
                  <a:cxn ang="0">
                    <a:pos x="48" y="26"/>
                  </a:cxn>
                  <a:cxn ang="0">
                    <a:pos x="58" y="20"/>
                  </a:cxn>
                  <a:cxn ang="0">
                    <a:pos x="62" y="16"/>
                  </a:cxn>
                  <a:cxn ang="0">
                    <a:pos x="64" y="14"/>
                  </a:cxn>
                  <a:cxn ang="0">
                    <a:pos x="62" y="10"/>
                  </a:cxn>
                  <a:cxn ang="0">
                    <a:pos x="58" y="6"/>
                  </a:cxn>
                  <a:cxn ang="0">
                    <a:pos x="52" y="4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64" h="28">
                    <a:moveTo>
                      <a:pt x="42" y="2"/>
                    </a:moveTo>
                    <a:lnTo>
                      <a:pt x="42" y="2"/>
                    </a:lnTo>
                    <a:lnTo>
                      <a:pt x="2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28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26" y="26"/>
                    </a:lnTo>
                    <a:lnTo>
                      <a:pt x="32" y="28"/>
                    </a:lnTo>
                    <a:lnTo>
                      <a:pt x="38" y="28"/>
                    </a:lnTo>
                    <a:lnTo>
                      <a:pt x="48" y="26"/>
                    </a:lnTo>
                    <a:lnTo>
                      <a:pt x="48" y="26"/>
                    </a:lnTo>
                    <a:lnTo>
                      <a:pt x="58" y="20"/>
                    </a:lnTo>
                    <a:lnTo>
                      <a:pt x="62" y="16"/>
                    </a:lnTo>
                    <a:lnTo>
                      <a:pt x="64" y="14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0" name="Freeform 6068"/>
              <p:cNvSpPr>
                <a:spLocks/>
              </p:cNvSpPr>
              <p:nvPr/>
            </p:nvSpPr>
            <p:spPr bwMode="auto">
              <a:xfrm>
                <a:off x="2500630" y="3244533"/>
                <a:ext cx="157480" cy="69850"/>
              </a:xfrm>
              <a:custGeom>
                <a:avLst/>
                <a:gdLst/>
                <a:ahLst/>
                <a:cxnLst>
                  <a:cxn ang="0">
                    <a:pos x="234" y="50"/>
                  </a:cxn>
                  <a:cxn ang="0">
                    <a:pos x="222" y="46"/>
                  </a:cxn>
                  <a:cxn ang="0">
                    <a:pos x="204" y="42"/>
                  </a:cxn>
                  <a:cxn ang="0">
                    <a:pos x="210" y="38"/>
                  </a:cxn>
                  <a:cxn ang="0">
                    <a:pos x="218" y="34"/>
                  </a:cxn>
                  <a:cxn ang="0">
                    <a:pos x="200" y="32"/>
                  </a:cxn>
                  <a:cxn ang="0">
                    <a:pos x="190" y="30"/>
                  </a:cxn>
                  <a:cxn ang="0">
                    <a:pos x="184" y="16"/>
                  </a:cxn>
                  <a:cxn ang="0">
                    <a:pos x="178" y="14"/>
                  </a:cxn>
                  <a:cxn ang="0">
                    <a:pos x="158" y="8"/>
                  </a:cxn>
                  <a:cxn ang="0">
                    <a:pos x="138" y="2"/>
                  </a:cxn>
                  <a:cxn ang="0">
                    <a:pos x="132" y="4"/>
                  </a:cxn>
                  <a:cxn ang="0">
                    <a:pos x="114" y="6"/>
                  </a:cxn>
                  <a:cxn ang="0">
                    <a:pos x="104" y="10"/>
                  </a:cxn>
                  <a:cxn ang="0">
                    <a:pos x="84" y="6"/>
                  </a:cxn>
                  <a:cxn ang="0">
                    <a:pos x="60" y="0"/>
                  </a:cxn>
                  <a:cxn ang="0">
                    <a:pos x="42" y="8"/>
                  </a:cxn>
                  <a:cxn ang="0">
                    <a:pos x="46" y="16"/>
                  </a:cxn>
                  <a:cxn ang="0">
                    <a:pos x="68" y="20"/>
                  </a:cxn>
                  <a:cxn ang="0">
                    <a:pos x="72" y="34"/>
                  </a:cxn>
                  <a:cxn ang="0">
                    <a:pos x="74" y="50"/>
                  </a:cxn>
                  <a:cxn ang="0">
                    <a:pos x="90" y="66"/>
                  </a:cxn>
                  <a:cxn ang="0">
                    <a:pos x="82" y="70"/>
                  </a:cxn>
                  <a:cxn ang="0">
                    <a:pos x="68" y="74"/>
                  </a:cxn>
                  <a:cxn ang="0">
                    <a:pos x="24" y="66"/>
                  </a:cxn>
                  <a:cxn ang="0">
                    <a:pos x="4" y="68"/>
                  </a:cxn>
                  <a:cxn ang="0">
                    <a:pos x="0" y="76"/>
                  </a:cxn>
                  <a:cxn ang="0">
                    <a:pos x="4" y="82"/>
                  </a:cxn>
                  <a:cxn ang="0">
                    <a:pos x="24" y="92"/>
                  </a:cxn>
                  <a:cxn ang="0">
                    <a:pos x="30" y="96"/>
                  </a:cxn>
                  <a:cxn ang="0">
                    <a:pos x="38" y="86"/>
                  </a:cxn>
                  <a:cxn ang="0">
                    <a:pos x="58" y="90"/>
                  </a:cxn>
                  <a:cxn ang="0">
                    <a:pos x="82" y="90"/>
                  </a:cxn>
                  <a:cxn ang="0">
                    <a:pos x="102" y="90"/>
                  </a:cxn>
                  <a:cxn ang="0">
                    <a:pos x="116" y="102"/>
                  </a:cxn>
                  <a:cxn ang="0">
                    <a:pos x="126" y="110"/>
                  </a:cxn>
                  <a:cxn ang="0">
                    <a:pos x="138" y="96"/>
                  </a:cxn>
                  <a:cxn ang="0">
                    <a:pos x="150" y="78"/>
                  </a:cxn>
                  <a:cxn ang="0">
                    <a:pos x="158" y="80"/>
                  </a:cxn>
                  <a:cxn ang="0">
                    <a:pos x="166" y="88"/>
                  </a:cxn>
                  <a:cxn ang="0">
                    <a:pos x="180" y="80"/>
                  </a:cxn>
                  <a:cxn ang="0">
                    <a:pos x="208" y="74"/>
                  </a:cxn>
                  <a:cxn ang="0">
                    <a:pos x="230" y="82"/>
                  </a:cxn>
                  <a:cxn ang="0">
                    <a:pos x="242" y="82"/>
                  </a:cxn>
                  <a:cxn ang="0">
                    <a:pos x="248" y="70"/>
                  </a:cxn>
                  <a:cxn ang="0">
                    <a:pos x="244" y="62"/>
                  </a:cxn>
                </a:cxnLst>
                <a:rect l="0" t="0" r="r" b="b"/>
                <a:pathLst>
                  <a:path w="248" h="110">
                    <a:moveTo>
                      <a:pt x="244" y="62"/>
                    </a:moveTo>
                    <a:lnTo>
                      <a:pt x="244" y="62"/>
                    </a:lnTo>
                    <a:lnTo>
                      <a:pt x="234" y="50"/>
                    </a:lnTo>
                    <a:lnTo>
                      <a:pt x="230" y="46"/>
                    </a:lnTo>
                    <a:lnTo>
                      <a:pt x="222" y="46"/>
                    </a:lnTo>
                    <a:lnTo>
                      <a:pt x="222" y="46"/>
                    </a:lnTo>
                    <a:lnTo>
                      <a:pt x="212" y="46"/>
                    </a:lnTo>
                    <a:lnTo>
                      <a:pt x="206" y="44"/>
                    </a:lnTo>
                    <a:lnTo>
                      <a:pt x="204" y="42"/>
                    </a:lnTo>
                    <a:lnTo>
                      <a:pt x="204" y="40"/>
                    </a:lnTo>
                    <a:lnTo>
                      <a:pt x="206" y="40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16" y="36"/>
                    </a:lnTo>
                    <a:lnTo>
                      <a:pt x="218" y="34"/>
                    </a:lnTo>
                    <a:lnTo>
                      <a:pt x="218" y="32"/>
                    </a:lnTo>
                    <a:lnTo>
                      <a:pt x="212" y="30"/>
                    </a:lnTo>
                    <a:lnTo>
                      <a:pt x="200" y="32"/>
                    </a:lnTo>
                    <a:lnTo>
                      <a:pt x="200" y="32"/>
                    </a:lnTo>
                    <a:lnTo>
                      <a:pt x="194" y="32"/>
                    </a:lnTo>
                    <a:lnTo>
                      <a:pt x="190" y="30"/>
                    </a:lnTo>
                    <a:lnTo>
                      <a:pt x="188" y="28"/>
                    </a:lnTo>
                    <a:lnTo>
                      <a:pt x="186" y="24"/>
                    </a:lnTo>
                    <a:lnTo>
                      <a:pt x="184" y="16"/>
                    </a:lnTo>
                    <a:lnTo>
                      <a:pt x="182" y="14"/>
                    </a:lnTo>
                    <a:lnTo>
                      <a:pt x="178" y="14"/>
                    </a:lnTo>
                    <a:lnTo>
                      <a:pt x="178" y="14"/>
                    </a:lnTo>
                    <a:lnTo>
                      <a:pt x="174" y="16"/>
                    </a:lnTo>
                    <a:lnTo>
                      <a:pt x="168" y="14"/>
                    </a:lnTo>
                    <a:lnTo>
                      <a:pt x="158" y="8"/>
                    </a:lnTo>
                    <a:lnTo>
                      <a:pt x="148" y="2"/>
                    </a:lnTo>
                    <a:lnTo>
                      <a:pt x="142" y="2"/>
                    </a:lnTo>
                    <a:lnTo>
                      <a:pt x="138" y="2"/>
                    </a:lnTo>
                    <a:lnTo>
                      <a:pt x="138" y="2"/>
                    </a:lnTo>
                    <a:lnTo>
                      <a:pt x="134" y="4"/>
                    </a:lnTo>
                    <a:lnTo>
                      <a:pt x="132" y="4"/>
                    </a:lnTo>
                    <a:lnTo>
                      <a:pt x="124" y="4"/>
                    </a:lnTo>
                    <a:lnTo>
                      <a:pt x="118" y="4"/>
                    </a:lnTo>
                    <a:lnTo>
                      <a:pt x="114" y="6"/>
                    </a:lnTo>
                    <a:lnTo>
                      <a:pt x="112" y="10"/>
                    </a:lnTo>
                    <a:lnTo>
                      <a:pt x="112" y="10"/>
                    </a:lnTo>
                    <a:lnTo>
                      <a:pt x="104" y="10"/>
                    </a:lnTo>
                    <a:lnTo>
                      <a:pt x="98" y="10"/>
                    </a:lnTo>
                    <a:lnTo>
                      <a:pt x="92" y="10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42" y="14"/>
                    </a:lnTo>
                    <a:lnTo>
                      <a:pt x="46" y="16"/>
                    </a:lnTo>
                    <a:lnTo>
                      <a:pt x="56" y="18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72" y="24"/>
                    </a:lnTo>
                    <a:lnTo>
                      <a:pt x="74" y="26"/>
                    </a:lnTo>
                    <a:lnTo>
                      <a:pt x="72" y="34"/>
                    </a:lnTo>
                    <a:lnTo>
                      <a:pt x="70" y="38"/>
                    </a:lnTo>
                    <a:lnTo>
                      <a:pt x="70" y="42"/>
                    </a:lnTo>
                    <a:lnTo>
                      <a:pt x="74" y="50"/>
                    </a:lnTo>
                    <a:lnTo>
                      <a:pt x="82" y="58"/>
                    </a:lnTo>
                    <a:lnTo>
                      <a:pt x="82" y="58"/>
                    </a:lnTo>
                    <a:lnTo>
                      <a:pt x="90" y="66"/>
                    </a:lnTo>
                    <a:lnTo>
                      <a:pt x="90" y="68"/>
                    </a:lnTo>
                    <a:lnTo>
                      <a:pt x="88" y="68"/>
                    </a:lnTo>
                    <a:lnTo>
                      <a:pt x="82" y="70"/>
                    </a:lnTo>
                    <a:lnTo>
                      <a:pt x="76" y="70"/>
                    </a:lnTo>
                    <a:lnTo>
                      <a:pt x="76" y="70"/>
                    </a:lnTo>
                    <a:lnTo>
                      <a:pt x="68" y="74"/>
                    </a:lnTo>
                    <a:lnTo>
                      <a:pt x="56" y="72"/>
                    </a:lnTo>
                    <a:lnTo>
                      <a:pt x="34" y="68"/>
                    </a:lnTo>
                    <a:lnTo>
                      <a:pt x="24" y="66"/>
                    </a:lnTo>
                    <a:lnTo>
                      <a:pt x="14" y="64"/>
                    </a:lnTo>
                    <a:lnTo>
                      <a:pt x="6" y="66"/>
                    </a:lnTo>
                    <a:lnTo>
                      <a:pt x="4" y="68"/>
                    </a:lnTo>
                    <a:lnTo>
                      <a:pt x="2" y="70"/>
                    </a:lnTo>
                    <a:lnTo>
                      <a:pt x="2" y="70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2" y="80"/>
                    </a:lnTo>
                    <a:lnTo>
                      <a:pt x="4" y="82"/>
                    </a:lnTo>
                    <a:lnTo>
                      <a:pt x="14" y="84"/>
                    </a:lnTo>
                    <a:lnTo>
                      <a:pt x="18" y="88"/>
                    </a:lnTo>
                    <a:lnTo>
                      <a:pt x="24" y="92"/>
                    </a:lnTo>
                    <a:lnTo>
                      <a:pt x="24" y="92"/>
                    </a:lnTo>
                    <a:lnTo>
                      <a:pt x="28" y="96"/>
                    </a:lnTo>
                    <a:lnTo>
                      <a:pt x="30" y="96"/>
                    </a:lnTo>
                    <a:lnTo>
                      <a:pt x="32" y="90"/>
                    </a:lnTo>
                    <a:lnTo>
                      <a:pt x="34" y="88"/>
                    </a:lnTo>
                    <a:lnTo>
                      <a:pt x="38" y="86"/>
                    </a:lnTo>
                    <a:lnTo>
                      <a:pt x="46" y="86"/>
                    </a:lnTo>
                    <a:lnTo>
                      <a:pt x="58" y="90"/>
                    </a:lnTo>
                    <a:lnTo>
                      <a:pt x="58" y="90"/>
                    </a:lnTo>
                    <a:lnTo>
                      <a:pt x="66" y="92"/>
                    </a:lnTo>
                    <a:lnTo>
                      <a:pt x="72" y="92"/>
                    </a:lnTo>
                    <a:lnTo>
                      <a:pt x="82" y="90"/>
                    </a:lnTo>
                    <a:lnTo>
                      <a:pt x="88" y="88"/>
                    </a:lnTo>
                    <a:lnTo>
                      <a:pt x="94" y="88"/>
                    </a:lnTo>
                    <a:lnTo>
                      <a:pt x="102" y="90"/>
                    </a:lnTo>
                    <a:lnTo>
                      <a:pt x="112" y="94"/>
                    </a:lnTo>
                    <a:lnTo>
                      <a:pt x="112" y="94"/>
                    </a:lnTo>
                    <a:lnTo>
                      <a:pt x="116" y="102"/>
                    </a:lnTo>
                    <a:lnTo>
                      <a:pt x="120" y="108"/>
                    </a:lnTo>
                    <a:lnTo>
                      <a:pt x="124" y="110"/>
                    </a:lnTo>
                    <a:lnTo>
                      <a:pt x="126" y="110"/>
                    </a:lnTo>
                    <a:lnTo>
                      <a:pt x="130" y="108"/>
                    </a:lnTo>
                    <a:lnTo>
                      <a:pt x="132" y="106"/>
                    </a:lnTo>
                    <a:lnTo>
                      <a:pt x="138" y="96"/>
                    </a:lnTo>
                    <a:lnTo>
                      <a:pt x="138" y="96"/>
                    </a:lnTo>
                    <a:lnTo>
                      <a:pt x="144" y="86"/>
                    </a:lnTo>
                    <a:lnTo>
                      <a:pt x="150" y="78"/>
                    </a:lnTo>
                    <a:lnTo>
                      <a:pt x="156" y="76"/>
                    </a:lnTo>
                    <a:lnTo>
                      <a:pt x="158" y="78"/>
                    </a:lnTo>
                    <a:lnTo>
                      <a:pt x="158" y="80"/>
                    </a:lnTo>
                    <a:lnTo>
                      <a:pt x="158" y="80"/>
                    </a:lnTo>
                    <a:lnTo>
                      <a:pt x="162" y="86"/>
                    </a:lnTo>
                    <a:lnTo>
                      <a:pt x="166" y="88"/>
                    </a:lnTo>
                    <a:lnTo>
                      <a:pt x="172" y="86"/>
                    </a:lnTo>
                    <a:lnTo>
                      <a:pt x="180" y="80"/>
                    </a:lnTo>
                    <a:lnTo>
                      <a:pt x="180" y="80"/>
                    </a:lnTo>
                    <a:lnTo>
                      <a:pt x="186" y="76"/>
                    </a:lnTo>
                    <a:lnTo>
                      <a:pt x="192" y="74"/>
                    </a:lnTo>
                    <a:lnTo>
                      <a:pt x="208" y="74"/>
                    </a:lnTo>
                    <a:lnTo>
                      <a:pt x="222" y="76"/>
                    </a:lnTo>
                    <a:lnTo>
                      <a:pt x="230" y="82"/>
                    </a:lnTo>
                    <a:lnTo>
                      <a:pt x="230" y="82"/>
                    </a:lnTo>
                    <a:lnTo>
                      <a:pt x="234" y="84"/>
                    </a:lnTo>
                    <a:lnTo>
                      <a:pt x="238" y="84"/>
                    </a:lnTo>
                    <a:lnTo>
                      <a:pt x="242" y="82"/>
                    </a:lnTo>
                    <a:lnTo>
                      <a:pt x="246" y="78"/>
                    </a:lnTo>
                    <a:lnTo>
                      <a:pt x="248" y="74"/>
                    </a:lnTo>
                    <a:lnTo>
                      <a:pt x="248" y="70"/>
                    </a:lnTo>
                    <a:lnTo>
                      <a:pt x="248" y="66"/>
                    </a:lnTo>
                    <a:lnTo>
                      <a:pt x="244" y="62"/>
                    </a:lnTo>
                    <a:lnTo>
                      <a:pt x="244" y="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1" name="Freeform 6069"/>
              <p:cNvSpPr>
                <a:spLocks/>
              </p:cNvSpPr>
              <p:nvPr/>
            </p:nvSpPr>
            <p:spPr bwMode="auto">
              <a:xfrm>
                <a:off x="2730500" y="3300413"/>
                <a:ext cx="6350" cy="38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0" h="6">
                    <a:moveTo>
                      <a:pt x="0" y="4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2" name="Freeform 6070"/>
              <p:cNvSpPr>
                <a:spLocks/>
              </p:cNvSpPr>
              <p:nvPr/>
            </p:nvSpPr>
            <p:spPr bwMode="auto">
              <a:xfrm>
                <a:off x="2747010" y="3313113"/>
                <a:ext cx="7620" cy="38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6" y="4"/>
                  </a:cxn>
                  <a:cxn ang="0">
                    <a:pos x="10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2" h="6"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3" name="Freeform 6071"/>
              <p:cNvSpPr>
                <a:spLocks/>
              </p:cNvSpPr>
              <p:nvPr/>
            </p:nvSpPr>
            <p:spPr bwMode="auto">
              <a:xfrm>
                <a:off x="2401570" y="3290253"/>
                <a:ext cx="55880" cy="24130"/>
              </a:xfrm>
              <a:custGeom>
                <a:avLst/>
                <a:gdLst/>
                <a:ahLst/>
                <a:cxnLst>
                  <a:cxn ang="0">
                    <a:pos x="50" y="4"/>
                  </a:cxn>
                  <a:cxn ang="0">
                    <a:pos x="50" y="4"/>
                  </a:cxn>
                  <a:cxn ang="0">
                    <a:pos x="32" y="0"/>
                  </a:cxn>
                  <a:cxn ang="0">
                    <a:pos x="20" y="0"/>
                  </a:cxn>
                  <a:cxn ang="0">
                    <a:pos x="10" y="2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8" y="22"/>
                  </a:cxn>
                  <a:cxn ang="0">
                    <a:pos x="20" y="26"/>
                  </a:cxn>
                  <a:cxn ang="0">
                    <a:pos x="24" y="32"/>
                  </a:cxn>
                  <a:cxn ang="0">
                    <a:pos x="38" y="36"/>
                  </a:cxn>
                  <a:cxn ang="0">
                    <a:pos x="38" y="36"/>
                  </a:cxn>
                  <a:cxn ang="0">
                    <a:pos x="50" y="38"/>
                  </a:cxn>
                  <a:cxn ang="0">
                    <a:pos x="52" y="38"/>
                  </a:cxn>
                  <a:cxn ang="0">
                    <a:pos x="54" y="36"/>
                  </a:cxn>
                  <a:cxn ang="0">
                    <a:pos x="56" y="32"/>
                  </a:cxn>
                  <a:cxn ang="0">
                    <a:pos x="58" y="30"/>
                  </a:cxn>
                  <a:cxn ang="0">
                    <a:pos x="62" y="30"/>
                  </a:cxn>
                  <a:cxn ang="0">
                    <a:pos x="62" y="30"/>
                  </a:cxn>
                  <a:cxn ang="0">
                    <a:pos x="72" y="30"/>
                  </a:cxn>
                  <a:cxn ang="0">
                    <a:pos x="82" y="32"/>
                  </a:cxn>
                  <a:cxn ang="0">
                    <a:pos x="86" y="32"/>
                  </a:cxn>
                  <a:cxn ang="0">
                    <a:pos x="88" y="30"/>
                  </a:cxn>
                  <a:cxn ang="0">
                    <a:pos x="88" y="28"/>
                  </a:cxn>
                  <a:cxn ang="0">
                    <a:pos x="88" y="28"/>
                  </a:cxn>
                  <a:cxn ang="0">
                    <a:pos x="84" y="20"/>
                  </a:cxn>
                  <a:cxn ang="0">
                    <a:pos x="76" y="14"/>
                  </a:cxn>
                  <a:cxn ang="0">
                    <a:pos x="66" y="8"/>
                  </a:cxn>
                  <a:cxn ang="0">
                    <a:pos x="50" y="4"/>
                  </a:cxn>
                  <a:cxn ang="0">
                    <a:pos x="50" y="4"/>
                  </a:cxn>
                </a:cxnLst>
                <a:rect l="0" t="0" r="r" b="b"/>
                <a:pathLst>
                  <a:path w="88" h="38">
                    <a:moveTo>
                      <a:pt x="50" y="4"/>
                    </a:moveTo>
                    <a:lnTo>
                      <a:pt x="50" y="4"/>
                    </a:lnTo>
                    <a:lnTo>
                      <a:pt x="32" y="0"/>
                    </a:lnTo>
                    <a:lnTo>
                      <a:pt x="20" y="0"/>
                    </a:lnTo>
                    <a:lnTo>
                      <a:pt x="10" y="2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8" y="22"/>
                    </a:lnTo>
                    <a:lnTo>
                      <a:pt x="20" y="26"/>
                    </a:lnTo>
                    <a:lnTo>
                      <a:pt x="24" y="32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50" y="38"/>
                    </a:lnTo>
                    <a:lnTo>
                      <a:pt x="52" y="38"/>
                    </a:lnTo>
                    <a:lnTo>
                      <a:pt x="54" y="36"/>
                    </a:lnTo>
                    <a:lnTo>
                      <a:pt x="56" y="32"/>
                    </a:lnTo>
                    <a:lnTo>
                      <a:pt x="58" y="30"/>
                    </a:lnTo>
                    <a:lnTo>
                      <a:pt x="62" y="30"/>
                    </a:lnTo>
                    <a:lnTo>
                      <a:pt x="62" y="30"/>
                    </a:lnTo>
                    <a:lnTo>
                      <a:pt x="72" y="30"/>
                    </a:lnTo>
                    <a:lnTo>
                      <a:pt x="82" y="32"/>
                    </a:lnTo>
                    <a:lnTo>
                      <a:pt x="86" y="32"/>
                    </a:lnTo>
                    <a:lnTo>
                      <a:pt x="88" y="30"/>
                    </a:lnTo>
                    <a:lnTo>
                      <a:pt x="88" y="28"/>
                    </a:lnTo>
                    <a:lnTo>
                      <a:pt x="88" y="28"/>
                    </a:lnTo>
                    <a:lnTo>
                      <a:pt x="84" y="20"/>
                    </a:lnTo>
                    <a:lnTo>
                      <a:pt x="76" y="14"/>
                    </a:lnTo>
                    <a:lnTo>
                      <a:pt x="66" y="8"/>
                    </a:lnTo>
                    <a:lnTo>
                      <a:pt x="50" y="4"/>
                    </a:lnTo>
                    <a:lnTo>
                      <a:pt x="5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4" name="Freeform 6072"/>
              <p:cNvSpPr>
                <a:spLocks/>
              </p:cNvSpPr>
              <p:nvPr/>
            </p:nvSpPr>
            <p:spPr bwMode="auto">
              <a:xfrm>
                <a:off x="2849880" y="3513773"/>
                <a:ext cx="8890" cy="7620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0" t="0" r="r" b="b"/>
                <a:pathLst>
                  <a:path w="14" h="12">
                    <a:moveTo>
                      <a:pt x="14" y="2"/>
                    </a:moveTo>
                    <a:lnTo>
                      <a:pt x="14" y="2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5" name="Freeform 6073"/>
              <p:cNvSpPr>
                <a:spLocks/>
              </p:cNvSpPr>
              <p:nvPr/>
            </p:nvSpPr>
            <p:spPr bwMode="auto">
              <a:xfrm>
                <a:off x="2282190" y="3181033"/>
                <a:ext cx="1397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12" y="24"/>
                  </a:cxn>
                  <a:cxn ang="0">
                    <a:pos x="18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18"/>
                  </a:cxn>
                  <a:cxn ang="0">
                    <a:pos x="20" y="10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2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18"/>
                    </a:lnTo>
                    <a:lnTo>
                      <a:pt x="20" y="10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6" name="Freeform 6075"/>
              <p:cNvSpPr>
                <a:spLocks/>
              </p:cNvSpPr>
              <p:nvPr/>
            </p:nvSpPr>
            <p:spPr bwMode="auto">
              <a:xfrm>
                <a:off x="2759710" y="3521393"/>
                <a:ext cx="15240" cy="7620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2"/>
                  </a:cxn>
                  <a:cxn ang="0">
                    <a:pos x="14" y="4"/>
                  </a:cxn>
                  <a:cxn ang="0">
                    <a:pos x="12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4" y="12"/>
                  </a:cxn>
                  <a:cxn ang="0">
                    <a:pos x="20" y="12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</a:cxnLst>
                <a:rect l="0" t="0" r="r" b="b"/>
                <a:pathLst>
                  <a:path w="24" h="12">
                    <a:moveTo>
                      <a:pt x="16" y="2"/>
                    </a:moveTo>
                    <a:lnTo>
                      <a:pt x="16" y="2"/>
                    </a:lnTo>
                    <a:lnTo>
                      <a:pt x="14" y="4"/>
                    </a:lnTo>
                    <a:lnTo>
                      <a:pt x="12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7" name="Freeform 6076"/>
              <p:cNvSpPr>
                <a:spLocks/>
              </p:cNvSpPr>
              <p:nvPr/>
            </p:nvSpPr>
            <p:spPr bwMode="auto">
              <a:xfrm>
                <a:off x="2325370" y="3263583"/>
                <a:ext cx="7620" cy="254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2" h="4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8" name="Freeform 6077"/>
              <p:cNvSpPr>
                <a:spLocks/>
              </p:cNvSpPr>
              <p:nvPr/>
            </p:nvSpPr>
            <p:spPr bwMode="auto">
              <a:xfrm>
                <a:off x="2757170" y="2330133"/>
                <a:ext cx="60960" cy="38100"/>
              </a:xfrm>
              <a:custGeom>
                <a:avLst/>
                <a:gdLst/>
                <a:ahLst/>
                <a:cxnLst>
                  <a:cxn ang="0">
                    <a:pos x="94" y="28"/>
                  </a:cxn>
                  <a:cxn ang="0">
                    <a:pos x="94" y="28"/>
                  </a:cxn>
                  <a:cxn ang="0">
                    <a:pos x="84" y="28"/>
                  </a:cxn>
                  <a:cxn ang="0">
                    <a:pos x="70" y="28"/>
                  </a:cxn>
                  <a:cxn ang="0">
                    <a:pos x="50" y="28"/>
                  </a:cxn>
                  <a:cxn ang="0">
                    <a:pos x="40" y="28"/>
                  </a:cxn>
                  <a:cxn ang="0">
                    <a:pos x="32" y="26"/>
                  </a:cxn>
                  <a:cxn ang="0">
                    <a:pos x="32" y="26"/>
                  </a:cxn>
                  <a:cxn ang="0">
                    <a:pos x="24" y="22"/>
                  </a:cxn>
                  <a:cxn ang="0">
                    <a:pos x="20" y="16"/>
                  </a:cxn>
                  <a:cxn ang="0">
                    <a:pos x="16" y="10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8" y="32"/>
                  </a:cxn>
                  <a:cxn ang="0">
                    <a:pos x="10" y="34"/>
                  </a:cxn>
                  <a:cxn ang="0">
                    <a:pos x="14" y="34"/>
                  </a:cxn>
                  <a:cxn ang="0">
                    <a:pos x="22" y="34"/>
                  </a:cxn>
                  <a:cxn ang="0">
                    <a:pos x="24" y="36"/>
                  </a:cxn>
                  <a:cxn ang="0">
                    <a:pos x="28" y="38"/>
                  </a:cxn>
                  <a:cxn ang="0">
                    <a:pos x="28" y="38"/>
                  </a:cxn>
                  <a:cxn ang="0">
                    <a:pos x="34" y="44"/>
                  </a:cxn>
                  <a:cxn ang="0">
                    <a:pos x="40" y="46"/>
                  </a:cxn>
                  <a:cxn ang="0">
                    <a:pos x="52" y="50"/>
                  </a:cxn>
                  <a:cxn ang="0">
                    <a:pos x="74" y="58"/>
                  </a:cxn>
                  <a:cxn ang="0">
                    <a:pos x="74" y="58"/>
                  </a:cxn>
                  <a:cxn ang="0">
                    <a:pos x="78" y="60"/>
                  </a:cxn>
                  <a:cxn ang="0">
                    <a:pos x="82" y="58"/>
                  </a:cxn>
                  <a:cxn ang="0">
                    <a:pos x="82" y="54"/>
                  </a:cxn>
                  <a:cxn ang="0">
                    <a:pos x="82" y="46"/>
                  </a:cxn>
                  <a:cxn ang="0">
                    <a:pos x="82" y="46"/>
                  </a:cxn>
                  <a:cxn ang="0">
                    <a:pos x="82" y="40"/>
                  </a:cxn>
                  <a:cxn ang="0">
                    <a:pos x="84" y="38"/>
                  </a:cxn>
                  <a:cxn ang="0">
                    <a:pos x="90" y="32"/>
                  </a:cxn>
                  <a:cxn ang="0">
                    <a:pos x="94" y="30"/>
                  </a:cxn>
                  <a:cxn ang="0">
                    <a:pos x="96" y="30"/>
                  </a:cxn>
                  <a:cxn ang="0">
                    <a:pos x="94" y="28"/>
                  </a:cxn>
                  <a:cxn ang="0">
                    <a:pos x="94" y="28"/>
                  </a:cxn>
                </a:cxnLst>
                <a:rect l="0" t="0" r="r" b="b"/>
                <a:pathLst>
                  <a:path w="96" h="60">
                    <a:moveTo>
                      <a:pt x="94" y="28"/>
                    </a:moveTo>
                    <a:lnTo>
                      <a:pt x="94" y="28"/>
                    </a:lnTo>
                    <a:lnTo>
                      <a:pt x="84" y="28"/>
                    </a:lnTo>
                    <a:lnTo>
                      <a:pt x="70" y="28"/>
                    </a:lnTo>
                    <a:lnTo>
                      <a:pt x="50" y="28"/>
                    </a:lnTo>
                    <a:lnTo>
                      <a:pt x="40" y="28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24" y="22"/>
                    </a:lnTo>
                    <a:lnTo>
                      <a:pt x="20" y="16"/>
                    </a:lnTo>
                    <a:lnTo>
                      <a:pt x="16" y="10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8" y="32"/>
                    </a:lnTo>
                    <a:lnTo>
                      <a:pt x="10" y="34"/>
                    </a:lnTo>
                    <a:lnTo>
                      <a:pt x="14" y="34"/>
                    </a:lnTo>
                    <a:lnTo>
                      <a:pt x="22" y="34"/>
                    </a:lnTo>
                    <a:lnTo>
                      <a:pt x="24" y="36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34" y="44"/>
                    </a:lnTo>
                    <a:lnTo>
                      <a:pt x="40" y="46"/>
                    </a:lnTo>
                    <a:lnTo>
                      <a:pt x="52" y="50"/>
                    </a:lnTo>
                    <a:lnTo>
                      <a:pt x="74" y="58"/>
                    </a:lnTo>
                    <a:lnTo>
                      <a:pt x="74" y="58"/>
                    </a:lnTo>
                    <a:lnTo>
                      <a:pt x="78" y="60"/>
                    </a:lnTo>
                    <a:lnTo>
                      <a:pt x="82" y="58"/>
                    </a:lnTo>
                    <a:lnTo>
                      <a:pt x="82" y="54"/>
                    </a:lnTo>
                    <a:lnTo>
                      <a:pt x="82" y="46"/>
                    </a:lnTo>
                    <a:lnTo>
                      <a:pt x="82" y="46"/>
                    </a:lnTo>
                    <a:lnTo>
                      <a:pt x="82" y="40"/>
                    </a:lnTo>
                    <a:lnTo>
                      <a:pt x="84" y="38"/>
                    </a:lnTo>
                    <a:lnTo>
                      <a:pt x="90" y="32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4" y="28"/>
                    </a:lnTo>
                    <a:lnTo>
                      <a:pt x="94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19" name="Freeform 6078"/>
              <p:cNvSpPr>
                <a:spLocks/>
              </p:cNvSpPr>
              <p:nvPr/>
            </p:nvSpPr>
            <p:spPr bwMode="auto">
              <a:xfrm>
                <a:off x="2833370" y="2327593"/>
                <a:ext cx="44450" cy="55880"/>
              </a:xfrm>
              <a:custGeom>
                <a:avLst/>
                <a:gdLst/>
                <a:ahLst/>
                <a:cxnLst>
                  <a:cxn ang="0">
                    <a:pos x="60" y="48"/>
                  </a:cxn>
                  <a:cxn ang="0">
                    <a:pos x="60" y="48"/>
                  </a:cxn>
                  <a:cxn ang="0">
                    <a:pos x="50" y="46"/>
                  </a:cxn>
                  <a:cxn ang="0">
                    <a:pos x="48" y="44"/>
                  </a:cxn>
                  <a:cxn ang="0">
                    <a:pos x="46" y="42"/>
                  </a:cxn>
                  <a:cxn ang="0">
                    <a:pos x="44" y="32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6" y="6"/>
                  </a:cxn>
                  <a:cxn ang="0">
                    <a:pos x="44" y="2"/>
                  </a:cxn>
                  <a:cxn ang="0">
                    <a:pos x="42" y="0"/>
                  </a:cxn>
                  <a:cxn ang="0">
                    <a:pos x="40" y="2"/>
                  </a:cxn>
                  <a:cxn ang="0">
                    <a:pos x="36" y="4"/>
                  </a:cxn>
                  <a:cxn ang="0">
                    <a:pos x="24" y="18"/>
                  </a:cxn>
                  <a:cxn ang="0">
                    <a:pos x="24" y="18"/>
                  </a:cxn>
                  <a:cxn ang="0">
                    <a:pos x="12" y="34"/>
                  </a:cxn>
                  <a:cxn ang="0">
                    <a:pos x="4" y="48"/>
                  </a:cxn>
                  <a:cxn ang="0">
                    <a:pos x="2" y="56"/>
                  </a:cxn>
                  <a:cxn ang="0">
                    <a:pos x="0" y="64"/>
                  </a:cxn>
                  <a:cxn ang="0">
                    <a:pos x="0" y="72"/>
                  </a:cxn>
                  <a:cxn ang="0">
                    <a:pos x="4" y="82"/>
                  </a:cxn>
                  <a:cxn ang="0">
                    <a:pos x="4" y="82"/>
                  </a:cxn>
                  <a:cxn ang="0">
                    <a:pos x="8" y="88"/>
                  </a:cxn>
                  <a:cxn ang="0">
                    <a:pos x="10" y="88"/>
                  </a:cxn>
                  <a:cxn ang="0">
                    <a:pos x="12" y="88"/>
                  </a:cxn>
                  <a:cxn ang="0">
                    <a:pos x="16" y="82"/>
                  </a:cxn>
                  <a:cxn ang="0">
                    <a:pos x="20" y="70"/>
                  </a:cxn>
                  <a:cxn ang="0">
                    <a:pos x="20" y="70"/>
                  </a:cxn>
                  <a:cxn ang="0">
                    <a:pos x="24" y="58"/>
                  </a:cxn>
                  <a:cxn ang="0">
                    <a:pos x="28" y="56"/>
                  </a:cxn>
                  <a:cxn ang="0">
                    <a:pos x="30" y="54"/>
                  </a:cxn>
                  <a:cxn ang="0">
                    <a:pos x="30" y="56"/>
                  </a:cxn>
                  <a:cxn ang="0">
                    <a:pos x="32" y="58"/>
                  </a:cxn>
                  <a:cxn ang="0">
                    <a:pos x="30" y="72"/>
                  </a:cxn>
                  <a:cxn ang="0">
                    <a:pos x="30" y="72"/>
                  </a:cxn>
                  <a:cxn ang="0">
                    <a:pos x="28" y="84"/>
                  </a:cxn>
                  <a:cxn ang="0">
                    <a:pos x="30" y="86"/>
                  </a:cxn>
                  <a:cxn ang="0">
                    <a:pos x="32" y="86"/>
                  </a:cxn>
                  <a:cxn ang="0">
                    <a:pos x="40" y="82"/>
                  </a:cxn>
                  <a:cxn ang="0">
                    <a:pos x="50" y="76"/>
                  </a:cxn>
                  <a:cxn ang="0">
                    <a:pos x="50" y="76"/>
                  </a:cxn>
                  <a:cxn ang="0">
                    <a:pos x="60" y="68"/>
                  </a:cxn>
                  <a:cxn ang="0">
                    <a:pos x="68" y="60"/>
                  </a:cxn>
                  <a:cxn ang="0">
                    <a:pos x="70" y="56"/>
                  </a:cxn>
                  <a:cxn ang="0">
                    <a:pos x="68" y="52"/>
                  </a:cxn>
                  <a:cxn ang="0">
                    <a:pos x="66" y="50"/>
                  </a:cxn>
                  <a:cxn ang="0">
                    <a:pos x="60" y="48"/>
                  </a:cxn>
                  <a:cxn ang="0">
                    <a:pos x="60" y="48"/>
                  </a:cxn>
                </a:cxnLst>
                <a:rect l="0" t="0" r="r" b="b"/>
                <a:pathLst>
                  <a:path w="70" h="88">
                    <a:moveTo>
                      <a:pt x="60" y="48"/>
                    </a:moveTo>
                    <a:lnTo>
                      <a:pt x="60" y="48"/>
                    </a:lnTo>
                    <a:lnTo>
                      <a:pt x="50" y="46"/>
                    </a:lnTo>
                    <a:lnTo>
                      <a:pt x="48" y="44"/>
                    </a:lnTo>
                    <a:lnTo>
                      <a:pt x="46" y="42"/>
                    </a:lnTo>
                    <a:lnTo>
                      <a:pt x="44" y="32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6" y="6"/>
                    </a:lnTo>
                    <a:lnTo>
                      <a:pt x="44" y="2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4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12" y="34"/>
                    </a:lnTo>
                    <a:lnTo>
                      <a:pt x="4" y="48"/>
                    </a:lnTo>
                    <a:lnTo>
                      <a:pt x="2" y="56"/>
                    </a:lnTo>
                    <a:lnTo>
                      <a:pt x="0" y="64"/>
                    </a:lnTo>
                    <a:lnTo>
                      <a:pt x="0" y="72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8" y="88"/>
                    </a:lnTo>
                    <a:lnTo>
                      <a:pt x="10" y="88"/>
                    </a:lnTo>
                    <a:lnTo>
                      <a:pt x="12" y="88"/>
                    </a:lnTo>
                    <a:lnTo>
                      <a:pt x="16" y="82"/>
                    </a:lnTo>
                    <a:lnTo>
                      <a:pt x="20" y="70"/>
                    </a:lnTo>
                    <a:lnTo>
                      <a:pt x="20" y="70"/>
                    </a:lnTo>
                    <a:lnTo>
                      <a:pt x="24" y="58"/>
                    </a:lnTo>
                    <a:lnTo>
                      <a:pt x="28" y="56"/>
                    </a:lnTo>
                    <a:lnTo>
                      <a:pt x="30" y="54"/>
                    </a:lnTo>
                    <a:lnTo>
                      <a:pt x="30" y="56"/>
                    </a:lnTo>
                    <a:lnTo>
                      <a:pt x="32" y="5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28" y="84"/>
                    </a:lnTo>
                    <a:lnTo>
                      <a:pt x="30" y="86"/>
                    </a:lnTo>
                    <a:lnTo>
                      <a:pt x="32" y="86"/>
                    </a:lnTo>
                    <a:lnTo>
                      <a:pt x="40" y="82"/>
                    </a:lnTo>
                    <a:lnTo>
                      <a:pt x="50" y="76"/>
                    </a:lnTo>
                    <a:lnTo>
                      <a:pt x="50" y="76"/>
                    </a:lnTo>
                    <a:lnTo>
                      <a:pt x="60" y="68"/>
                    </a:lnTo>
                    <a:lnTo>
                      <a:pt x="68" y="60"/>
                    </a:lnTo>
                    <a:lnTo>
                      <a:pt x="70" y="56"/>
                    </a:lnTo>
                    <a:lnTo>
                      <a:pt x="68" y="52"/>
                    </a:lnTo>
                    <a:lnTo>
                      <a:pt x="66" y="50"/>
                    </a:lnTo>
                    <a:lnTo>
                      <a:pt x="60" y="48"/>
                    </a:lnTo>
                    <a:lnTo>
                      <a:pt x="60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0" name="Freeform 6079"/>
              <p:cNvSpPr>
                <a:spLocks/>
              </p:cNvSpPr>
              <p:nvPr/>
            </p:nvSpPr>
            <p:spPr bwMode="auto">
              <a:xfrm>
                <a:off x="2753360" y="2219643"/>
                <a:ext cx="73660" cy="34290"/>
              </a:xfrm>
              <a:custGeom>
                <a:avLst/>
                <a:gdLst/>
                <a:ahLst/>
                <a:cxnLst>
                  <a:cxn ang="0">
                    <a:pos x="116" y="48"/>
                  </a:cxn>
                  <a:cxn ang="0">
                    <a:pos x="116" y="48"/>
                  </a:cxn>
                  <a:cxn ang="0">
                    <a:pos x="116" y="46"/>
                  </a:cxn>
                  <a:cxn ang="0">
                    <a:pos x="116" y="42"/>
                  </a:cxn>
                  <a:cxn ang="0">
                    <a:pos x="112" y="36"/>
                  </a:cxn>
                  <a:cxn ang="0">
                    <a:pos x="104" y="30"/>
                  </a:cxn>
                  <a:cxn ang="0">
                    <a:pos x="92" y="24"/>
                  </a:cxn>
                  <a:cxn ang="0">
                    <a:pos x="78" y="16"/>
                  </a:cxn>
                  <a:cxn ang="0">
                    <a:pos x="62" y="10"/>
                  </a:cxn>
                  <a:cxn ang="0">
                    <a:pos x="44" y="6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18" y="14"/>
                  </a:cxn>
                  <a:cxn ang="0">
                    <a:pos x="32" y="24"/>
                  </a:cxn>
                  <a:cxn ang="0">
                    <a:pos x="32" y="24"/>
                  </a:cxn>
                  <a:cxn ang="0">
                    <a:pos x="52" y="38"/>
                  </a:cxn>
                  <a:cxn ang="0">
                    <a:pos x="76" y="48"/>
                  </a:cxn>
                  <a:cxn ang="0">
                    <a:pos x="90" y="52"/>
                  </a:cxn>
                  <a:cxn ang="0">
                    <a:pos x="100" y="54"/>
                  </a:cxn>
                  <a:cxn ang="0">
                    <a:pos x="110" y="52"/>
                  </a:cxn>
                  <a:cxn ang="0">
                    <a:pos x="114" y="50"/>
                  </a:cxn>
                  <a:cxn ang="0">
                    <a:pos x="116" y="48"/>
                  </a:cxn>
                  <a:cxn ang="0">
                    <a:pos x="116" y="48"/>
                  </a:cxn>
                </a:cxnLst>
                <a:rect l="0" t="0" r="r" b="b"/>
                <a:pathLst>
                  <a:path w="116" h="54">
                    <a:moveTo>
                      <a:pt x="116" y="48"/>
                    </a:moveTo>
                    <a:lnTo>
                      <a:pt x="116" y="48"/>
                    </a:lnTo>
                    <a:lnTo>
                      <a:pt x="116" y="46"/>
                    </a:lnTo>
                    <a:lnTo>
                      <a:pt x="116" y="42"/>
                    </a:lnTo>
                    <a:lnTo>
                      <a:pt x="112" y="36"/>
                    </a:lnTo>
                    <a:lnTo>
                      <a:pt x="104" y="30"/>
                    </a:lnTo>
                    <a:lnTo>
                      <a:pt x="92" y="24"/>
                    </a:lnTo>
                    <a:lnTo>
                      <a:pt x="78" y="16"/>
                    </a:lnTo>
                    <a:lnTo>
                      <a:pt x="62" y="10"/>
                    </a:lnTo>
                    <a:lnTo>
                      <a:pt x="44" y="6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18" y="14"/>
                    </a:lnTo>
                    <a:lnTo>
                      <a:pt x="32" y="24"/>
                    </a:lnTo>
                    <a:lnTo>
                      <a:pt x="32" y="24"/>
                    </a:lnTo>
                    <a:lnTo>
                      <a:pt x="52" y="38"/>
                    </a:lnTo>
                    <a:lnTo>
                      <a:pt x="76" y="48"/>
                    </a:lnTo>
                    <a:lnTo>
                      <a:pt x="90" y="52"/>
                    </a:lnTo>
                    <a:lnTo>
                      <a:pt x="100" y="54"/>
                    </a:lnTo>
                    <a:lnTo>
                      <a:pt x="110" y="52"/>
                    </a:lnTo>
                    <a:lnTo>
                      <a:pt x="114" y="50"/>
                    </a:lnTo>
                    <a:lnTo>
                      <a:pt x="116" y="48"/>
                    </a:lnTo>
                    <a:lnTo>
                      <a:pt x="116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1" name="Freeform 6080"/>
              <p:cNvSpPr>
                <a:spLocks/>
              </p:cNvSpPr>
              <p:nvPr/>
            </p:nvSpPr>
            <p:spPr bwMode="auto">
              <a:xfrm>
                <a:off x="2852420" y="3488373"/>
                <a:ext cx="10160" cy="1143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8"/>
                  </a:cxn>
                  <a:cxn ang="0">
                    <a:pos x="16" y="14"/>
                  </a:cxn>
                  <a:cxn ang="0">
                    <a:pos x="14" y="8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6" h="18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6" y="14"/>
                    </a:lnTo>
                    <a:lnTo>
                      <a:pt x="14" y="8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2" name="Freeform 6081"/>
              <p:cNvSpPr>
                <a:spLocks/>
              </p:cNvSpPr>
              <p:nvPr/>
            </p:nvSpPr>
            <p:spPr bwMode="auto">
              <a:xfrm>
                <a:off x="2805430" y="3330893"/>
                <a:ext cx="2540" cy="38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3" name="Freeform 6082"/>
              <p:cNvSpPr>
                <a:spLocks/>
              </p:cNvSpPr>
              <p:nvPr/>
            </p:nvSpPr>
            <p:spPr bwMode="auto">
              <a:xfrm>
                <a:off x="2799080" y="3324543"/>
                <a:ext cx="5080" cy="50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4" name="Freeform 6083"/>
              <p:cNvSpPr>
                <a:spLocks/>
              </p:cNvSpPr>
              <p:nvPr/>
            </p:nvSpPr>
            <p:spPr bwMode="auto">
              <a:xfrm>
                <a:off x="2814320" y="3343593"/>
                <a:ext cx="2540" cy="508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5" name="Freeform 6085"/>
              <p:cNvSpPr>
                <a:spLocks/>
              </p:cNvSpPr>
              <p:nvPr/>
            </p:nvSpPr>
            <p:spPr bwMode="auto">
              <a:xfrm>
                <a:off x="2792730" y="3301683"/>
                <a:ext cx="2540" cy="3810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6" name="Freeform 6090"/>
              <p:cNvSpPr>
                <a:spLocks/>
              </p:cNvSpPr>
              <p:nvPr/>
            </p:nvSpPr>
            <p:spPr bwMode="auto">
              <a:xfrm>
                <a:off x="2880360" y="3452813"/>
                <a:ext cx="6350" cy="889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6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10"/>
                  </a:cxn>
                  <a:cxn ang="0">
                    <a:pos x="10" y="8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0" h="14">
                    <a:moveTo>
                      <a:pt x="0" y="4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0" y="8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7" name="Freeform 6093"/>
              <p:cNvSpPr>
                <a:spLocks/>
              </p:cNvSpPr>
              <p:nvPr/>
            </p:nvSpPr>
            <p:spPr bwMode="auto">
              <a:xfrm>
                <a:off x="2354580" y="1968183"/>
                <a:ext cx="12700" cy="10160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2"/>
                  </a:cxn>
                  <a:cxn ang="0">
                    <a:pos x="18" y="6"/>
                  </a:cxn>
                  <a:cxn ang="0">
                    <a:pos x="20" y="2"/>
                  </a:cxn>
                  <a:cxn ang="0">
                    <a:pos x="20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10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16"/>
                  </a:cxn>
                  <a:cxn ang="0">
                    <a:pos x="14" y="12"/>
                  </a:cxn>
                  <a:cxn ang="0">
                    <a:pos x="14" y="12"/>
                  </a:cxn>
                </a:cxnLst>
                <a:rect l="0" t="0" r="r" b="b"/>
                <a:pathLst>
                  <a:path w="20" h="16">
                    <a:moveTo>
                      <a:pt x="14" y="12"/>
                    </a:moveTo>
                    <a:lnTo>
                      <a:pt x="14" y="12"/>
                    </a:lnTo>
                    <a:lnTo>
                      <a:pt x="18" y="6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14" y="12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8" name="Freeform 6095"/>
              <p:cNvSpPr>
                <a:spLocks/>
              </p:cNvSpPr>
              <p:nvPr/>
            </p:nvSpPr>
            <p:spPr bwMode="auto">
              <a:xfrm>
                <a:off x="2357120" y="1961833"/>
                <a:ext cx="27940" cy="30480"/>
              </a:xfrm>
              <a:custGeom>
                <a:avLst/>
                <a:gdLst/>
                <a:ahLst/>
                <a:cxnLst>
                  <a:cxn ang="0">
                    <a:pos x="32" y="46"/>
                  </a:cxn>
                  <a:cxn ang="0">
                    <a:pos x="32" y="46"/>
                  </a:cxn>
                  <a:cxn ang="0">
                    <a:pos x="36" y="44"/>
                  </a:cxn>
                  <a:cxn ang="0">
                    <a:pos x="36" y="40"/>
                  </a:cxn>
                  <a:cxn ang="0">
                    <a:pos x="42" y="24"/>
                  </a:cxn>
                  <a:cxn ang="0">
                    <a:pos x="42" y="24"/>
                  </a:cxn>
                  <a:cxn ang="0">
                    <a:pos x="44" y="16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2" y="2"/>
                  </a:cxn>
                  <a:cxn ang="0">
                    <a:pos x="30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26" y="18"/>
                  </a:cxn>
                  <a:cxn ang="0">
                    <a:pos x="24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22" y="6"/>
                  </a:cxn>
                  <a:cxn ang="0">
                    <a:pos x="22" y="10"/>
                  </a:cxn>
                  <a:cxn ang="0">
                    <a:pos x="22" y="1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18" y="20"/>
                  </a:cxn>
                  <a:cxn ang="0">
                    <a:pos x="16" y="24"/>
                  </a:cxn>
                  <a:cxn ang="0">
                    <a:pos x="12" y="26"/>
                  </a:cxn>
                  <a:cxn ang="0">
                    <a:pos x="10" y="32"/>
                  </a:cxn>
                  <a:cxn ang="0">
                    <a:pos x="10" y="32"/>
                  </a:cxn>
                  <a:cxn ang="0">
                    <a:pos x="2" y="40"/>
                  </a:cxn>
                  <a:cxn ang="0">
                    <a:pos x="0" y="44"/>
                  </a:cxn>
                  <a:cxn ang="0">
                    <a:pos x="2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6" y="46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0"/>
                  </a:cxn>
                  <a:cxn ang="0">
                    <a:pos x="20" y="32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12" y="48"/>
                  </a:cxn>
                  <a:cxn ang="0">
                    <a:pos x="18" y="46"/>
                  </a:cxn>
                  <a:cxn ang="0">
                    <a:pos x="18" y="46"/>
                  </a:cxn>
                  <a:cxn ang="0">
                    <a:pos x="22" y="46"/>
                  </a:cxn>
                  <a:cxn ang="0">
                    <a:pos x="24" y="44"/>
                  </a:cxn>
                  <a:cxn ang="0">
                    <a:pos x="28" y="36"/>
                  </a:cxn>
                  <a:cxn ang="0">
                    <a:pos x="30" y="28"/>
                  </a:cxn>
                  <a:cxn ang="0">
                    <a:pos x="34" y="26"/>
                  </a:cxn>
                  <a:cxn ang="0">
                    <a:pos x="34" y="26"/>
                  </a:cxn>
                  <a:cxn ang="0">
                    <a:pos x="36" y="26"/>
                  </a:cxn>
                  <a:cxn ang="0">
                    <a:pos x="36" y="28"/>
                  </a:cxn>
                  <a:cxn ang="0">
                    <a:pos x="34" y="36"/>
                  </a:cxn>
                  <a:cxn ang="0">
                    <a:pos x="32" y="44"/>
                  </a:cxn>
                  <a:cxn ang="0">
                    <a:pos x="32" y="46"/>
                  </a:cxn>
                  <a:cxn ang="0">
                    <a:pos x="32" y="46"/>
                  </a:cxn>
                  <a:cxn ang="0">
                    <a:pos x="32" y="46"/>
                  </a:cxn>
                </a:cxnLst>
                <a:rect l="0" t="0" r="r" b="b"/>
                <a:pathLst>
                  <a:path w="44" h="48">
                    <a:moveTo>
                      <a:pt x="32" y="46"/>
                    </a:moveTo>
                    <a:lnTo>
                      <a:pt x="32" y="46"/>
                    </a:lnTo>
                    <a:lnTo>
                      <a:pt x="36" y="44"/>
                    </a:lnTo>
                    <a:lnTo>
                      <a:pt x="36" y="40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4" y="16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30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6" y="18"/>
                    </a:lnTo>
                    <a:lnTo>
                      <a:pt x="24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2" y="10"/>
                    </a:lnTo>
                    <a:lnTo>
                      <a:pt x="22" y="1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8" y="20"/>
                    </a:lnTo>
                    <a:lnTo>
                      <a:pt x="16" y="24"/>
                    </a:lnTo>
                    <a:lnTo>
                      <a:pt x="12" y="26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2" y="40"/>
                    </a:lnTo>
                    <a:lnTo>
                      <a:pt x="0" y="44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6" y="46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0"/>
                    </a:lnTo>
                    <a:lnTo>
                      <a:pt x="20" y="32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2" y="48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2" y="46"/>
                    </a:lnTo>
                    <a:lnTo>
                      <a:pt x="24" y="44"/>
                    </a:lnTo>
                    <a:lnTo>
                      <a:pt x="28" y="36"/>
                    </a:lnTo>
                    <a:lnTo>
                      <a:pt x="30" y="28"/>
                    </a:lnTo>
                    <a:lnTo>
                      <a:pt x="34" y="26"/>
                    </a:lnTo>
                    <a:lnTo>
                      <a:pt x="34" y="26"/>
                    </a:lnTo>
                    <a:lnTo>
                      <a:pt x="36" y="26"/>
                    </a:lnTo>
                    <a:lnTo>
                      <a:pt x="36" y="28"/>
                    </a:lnTo>
                    <a:lnTo>
                      <a:pt x="34" y="36"/>
                    </a:lnTo>
                    <a:lnTo>
                      <a:pt x="32" y="44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2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29" name="Freeform 6096"/>
              <p:cNvSpPr>
                <a:spLocks/>
              </p:cNvSpPr>
              <p:nvPr/>
            </p:nvSpPr>
            <p:spPr bwMode="auto">
              <a:xfrm>
                <a:off x="2385060" y="1968183"/>
                <a:ext cx="7620" cy="1397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4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6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18"/>
                  </a:cxn>
                  <a:cxn ang="0">
                    <a:pos x="8" y="18"/>
                  </a:cxn>
                </a:cxnLst>
                <a:rect l="0" t="0" r="r" b="b"/>
                <a:pathLst>
                  <a:path w="12" h="22">
                    <a:moveTo>
                      <a:pt x="8" y="18"/>
                    </a:moveTo>
                    <a:lnTo>
                      <a:pt x="8" y="18"/>
                    </a:lnTo>
                    <a:lnTo>
                      <a:pt x="12" y="14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18"/>
                    </a:lnTo>
                    <a:lnTo>
                      <a:pt x="8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0" name="Freeform 6097"/>
              <p:cNvSpPr>
                <a:spLocks/>
              </p:cNvSpPr>
              <p:nvPr/>
            </p:nvSpPr>
            <p:spPr bwMode="auto">
              <a:xfrm>
                <a:off x="2886710" y="2154873"/>
                <a:ext cx="172720" cy="186690"/>
              </a:xfrm>
              <a:custGeom>
                <a:avLst/>
                <a:gdLst/>
                <a:ahLst/>
                <a:cxnLst>
                  <a:cxn ang="0">
                    <a:pos x="268" y="206"/>
                  </a:cxn>
                  <a:cxn ang="0">
                    <a:pos x="244" y="222"/>
                  </a:cxn>
                  <a:cxn ang="0">
                    <a:pos x="230" y="238"/>
                  </a:cxn>
                  <a:cxn ang="0">
                    <a:pos x="234" y="214"/>
                  </a:cxn>
                  <a:cxn ang="0">
                    <a:pos x="250" y="196"/>
                  </a:cxn>
                  <a:cxn ang="0">
                    <a:pos x="258" y="182"/>
                  </a:cxn>
                  <a:cxn ang="0">
                    <a:pos x="246" y="182"/>
                  </a:cxn>
                  <a:cxn ang="0">
                    <a:pos x="224" y="180"/>
                  </a:cxn>
                  <a:cxn ang="0">
                    <a:pos x="230" y="158"/>
                  </a:cxn>
                  <a:cxn ang="0">
                    <a:pos x="236" y="140"/>
                  </a:cxn>
                  <a:cxn ang="0">
                    <a:pos x="200" y="130"/>
                  </a:cxn>
                  <a:cxn ang="0">
                    <a:pos x="170" y="138"/>
                  </a:cxn>
                  <a:cxn ang="0">
                    <a:pos x="168" y="130"/>
                  </a:cxn>
                  <a:cxn ang="0">
                    <a:pos x="150" y="130"/>
                  </a:cxn>
                  <a:cxn ang="0">
                    <a:pos x="140" y="118"/>
                  </a:cxn>
                  <a:cxn ang="0">
                    <a:pos x="150" y="106"/>
                  </a:cxn>
                  <a:cxn ang="0">
                    <a:pos x="148" y="94"/>
                  </a:cxn>
                  <a:cxn ang="0">
                    <a:pos x="118" y="102"/>
                  </a:cxn>
                  <a:cxn ang="0">
                    <a:pos x="106" y="108"/>
                  </a:cxn>
                  <a:cxn ang="0">
                    <a:pos x="130" y="64"/>
                  </a:cxn>
                  <a:cxn ang="0">
                    <a:pos x="156" y="18"/>
                  </a:cxn>
                  <a:cxn ang="0">
                    <a:pos x="156" y="0"/>
                  </a:cxn>
                  <a:cxn ang="0">
                    <a:pos x="126" y="8"/>
                  </a:cxn>
                  <a:cxn ang="0">
                    <a:pos x="106" y="24"/>
                  </a:cxn>
                  <a:cxn ang="0">
                    <a:pos x="94" y="44"/>
                  </a:cxn>
                  <a:cxn ang="0">
                    <a:pos x="70" y="84"/>
                  </a:cxn>
                  <a:cxn ang="0">
                    <a:pos x="32" y="170"/>
                  </a:cxn>
                  <a:cxn ang="0">
                    <a:pos x="26" y="170"/>
                  </a:cxn>
                  <a:cxn ang="0">
                    <a:pos x="8" y="182"/>
                  </a:cxn>
                  <a:cxn ang="0">
                    <a:pos x="10" y="190"/>
                  </a:cxn>
                  <a:cxn ang="0">
                    <a:pos x="28" y="196"/>
                  </a:cxn>
                  <a:cxn ang="0">
                    <a:pos x="2" y="218"/>
                  </a:cxn>
                  <a:cxn ang="0">
                    <a:pos x="4" y="234"/>
                  </a:cxn>
                  <a:cxn ang="0">
                    <a:pos x="20" y="240"/>
                  </a:cxn>
                  <a:cxn ang="0">
                    <a:pos x="54" y="232"/>
                  </a:cxn>
                  <a:cxn ang="0">
                    <a:pos x="96" y="240"/>
                  </a:cxn>
                  <a:cxn ang="0">
                    <a:pos x="132" y="236"/>
                  </a:cxn>
                  <a:cxn ang="0">
                    <a:pos x="134" y="246"/>
                  </a:cxn>
                  <a:cxn ang="0">
                    <a:pos x="166" y="246"/>
                  </a:cxn>
                  <a:cxn ang="0">
                    <a:pos x="162" y="256"/>
                  </a:cxn>
                  <a:cxn ang="0">
                    <a:pos x="134" y="278"/>
                  </a:cxn>
                  <a:cxn ang="0">
                    <a:pos x="148" y="286"/>
                  </a:cxn>
                  <a:cxn ang="0">
                    <a:pos x="174" y="266"/>
                  </a:cxn>
                  <a:cxn ang="0">
                    <a:pos x="188" y="252"/>
                  </a:cxn>
                  <a:cxn ang="0">
                    <a:pos x="200" y="246"/>
                  </a:cxn>
                  <a:cxn ang="0">
                    <a:pos x="212" y="228"/>
                  </a:cxn>
                  <a:cxn ang="0">
                    <a:pos x="220" y="240"/>
                  </a:cxn>
                  <a:cxn ang="0">
                    <a:pos x="212" y="272"/>
                  </a:cxn>
                  <a:cxn ang="0">
                    <a:pos x="222" y="278"/>
                  </a:cxn>
                  <a:cxn ang="0">
                    <a:pos x="232" y="276"/>
                  </a:cxn>
                  <a:cxn ang="0">
                    <a:pos x="244" y="292"/>
                  </a:cxn>
                  <a:cxn ang="0">
                    <a:pos x="264" y="292"/>
                  </a:cxn>
                  <a:cxn ang="0">
                    <a:pos x="266" y="258"/>
                  </a:cxn>
                  <a:cxn ang="0">
                    <a:pos x="272" y="230"/>
                  </a:cxn>
                  <a:cxn ang="0">
                    <a:pos x="258" y="230"/>
                  </a:cxn>
                </a:cxnLst>
                <a:rect l="0" t="0" r="r" b="b"/>
                <a:pathLst>
                  <a:path w="272" h="294">
                    <a:moveTo>
                      <a:pt x="262" y="218"/>
                    </a:moveTo>
                    <a:lnTo>
                      <a:pt x="262" y="218"/>
                    </a:lnTo>
                    <a:lnTo>
                      <a:pt x="266" y="210"/>
                    </a:lnTo>
                    <a:lnTo>
                      <a:pt x="268" y="206"/>
                    </a:lnTo>
                    <a:lnTo>
                      <a:pt x="266" y="204"/>
                    </a:lnTo>
                    <a:lnTo>
                      <a:pt x="262" y="206"/>
                    </a:lnTo>
                    <a:lnTo>
                      <a:pt x="250" y="216"/>
                    </a:lnTo>
                    <a:lnTo>
                      <a:pt x="244" y="222"/>
                    </a:lnTo>
                    <a:lnTo>
                      <a:pt x="238" y="230"/>
                    </a:lnTo>
                    <a:lnTo>
                      <a:pt x="238" y="230"/>
                    </a:lnTo>
                    <a:lnTo>
                      <a:pt x="234" y="236"/>
                    </a:lnTo>
                    <a:lnTo>
                      <a:pt x="230" y="238"/>
                    </a:lnTo>
                    <a:lnTo>
                      <a:pt x="228" y="234"/>
                    </a:lnTo>
                    <a:lnTo>
                      <a:pt x="228" y="228"/>
                    </a:lnTo>
                    <a:lnTo>
                      <a:pt x="230" y="222"/>
                    </a:lnTo>
                    <a:lnTo>
                      <a:pt x="234" y="214"/>
                    </a:lnTo>
                    <a:lnTo>
                      <a:pt x="238" y="206"/>
                    </a:lnTo>
                    <a:lnTo>
                      <a:pt x="244" y="200"/>
                    </a:lnTo>
                    <a:lnTo>
                      <a:pt x="244" y="200"/>
                    </a:lnTo>
                    <a:lnTo>
                      <a:pt x="250" y="196"/>
                    </a:lnTo>
                    <a:lnTo>
                      <a:pt x="256" y="192"/>
                    </a:lnTo>
                    <a:lnTo>
                      <a:pt x="258" y="188"/>
                    </a:lnTo>
                    <a:lnTo>
                      <a:pt x="258" y="186"/>
                    </a:lnTo>
                    <a:lnTo>
                      <a:pt x="258" y="182"/>
                    </a:lnTo>
                    <a:lnTo>
                      <a:pt x="256" y="182"/>
                    </a:lnTo>
                    <a:lnTo>
                      <a:pt x="252" y="182"/>
                    </a:lnTo>
                    <a:lnTo>
                      <a:pt x="246" y="182"/>
                    </a:lnTo>
                    <a:lnTo>
                      <a:pt x="246" y="182"/>
                    </a:lnTo>
                    <a:lnTo>
                      <a:pt x="240" y="184"/>
                    </a:lnTo>
                    <a:lnTo>
                      <a:pt x="234" y="184"/>
                    </a:lnTo>
                    <a:lnTo>
                      <a:pt x="228" y="182"/>
                    </a:lnTo>
                    <a:lnTo>
                      <a:pt x="224" y="180"/>
                    </a:lnTo>
                    <a:lnTo>
                      <a:pt x="222" y="174"/>
                    </a:lnTo>
                    <a:lnTo>
                      <a:pt x="222" y="170"/>
                    </a:lnTo>
                    <a:lnTo>
                      <a:pt x="224" y="164"/>
                    </a:lnTo>
                    <a:lnTo>
                      <a:pt x="230" y="158"/>
                    </a:lnTo>
                    <a:lnTo>
                      <a:pt x="230" y="158"/>
                    </a:lnTo>
                    <a:lnTo>
                      <a:pt x="236" y="152"/>
                    </a:lnTo>
                    <a:lnTo>
                      <a:pt x="238" y="146"/>
                    </a:lnTo>
                    <a:lnTo>
                      <a:pt x="236" y="140"/>
                    </a:lnTo>
                    <a:lnTo>
                      <a:pt x="230" y="136"/>
                    </a:lnTo>
                    <a:lnTo>
                      <a:pt x="222" y="132"/>
                    </a:lnTo>
                    <a:lnTo>
                      <a:pt x="212" y="130"/>
                    </a:lnTo>
                    <a:lnTo>
                      <a:pt x="200" y="130"/>
                    </a:lnTo>
                    <a:lnTo>
                      <a:pt x="186" y="134"/>
                    </a:lnTo>
                    <a:lnTo>
                      <a:pt x="186" y="134"/>
                    </a:lnTo>
                    <a:lnTo>
                      <a:pt x="176" y="136"/>
                    </a:lnTo>
                    <a:lnTo>
                      <a:pt x="170" y="138"/>
                    </a:lnTo>
                    <a:lnTo>
                      <a:pt x="168" y="136"/>
                    </a:lnTo>
                    <a:lnTo>
                      <a:pt x="168" y="134"/>
                    </a:lnTo>
                    <a:lnTo>
                      <a:pt x="168" y="132"/>
                    </a:lnTo>
                    <a:lnTo>
                      <a:pt x="168" y="130"/>
                    </a:lnTo>
                    <a:lnTo>
                      <a:pt x="164" y="128"/>
                    </a:lnTo>
                    <a:lnTo>
                      <a:pt x="158" y="130"/>
                    </a:lnTo>
                    <a:lnTo>
                      <a:pt x="158" y="130"/>
                    </a:lnTo>
                    <a:lnTo>
                      <a:pt x="150" y="130"/>
                    </a:lnTo>
                    <a:lnTo>
                      <a:pt x="144" y="130"/>
                    </a:lnTo>
                    <a:lnTo>
                      <a:pt x="142" y="126"/>
                    </a:lnTo>
                    <a:lnTo>
                      <a:pt x="140" y="122"/>
                    </a:lnTo>
                    <a:lnTo>
                      <a:pt x="140" y="118"/>
                    </a:lnTo>
                    <a:lnTo>
                      <a:pt x="142" y="112"/>
                    </a:lnTo>
                    <a:lnTo>
                      <a:pt x="146" y="108"/>
                    </a:lnTo>
                    <a:lnTo>
                      <a:pt x="150" y="106"/>
                    </a:lnTo>
                    <a:lnTo>
                      <a:pt x="150" y="106"/>
                    </a:lnTo>
                    <a:lnTo>
                      <a:pt x="154" y="104"/>
                    </a:lnTo>
                    <a:lnTo>
                      <a:pt x="154" y="102"/>
                    </a:lnTo>
                    <a:lnTo>
                      <a:pt x="152" y="98"/>
                    </a:lnTo>
                    <a:lnTo>
                      <a:pt x="148" y="94"/>
                    </a:lnTo>
                    <a:lnTo>
                      <a:pt x="142" y="92"/>
                    </a:lnTo>
                    <a:lnTo>
                      <a:pt x="136" y="92"/>
                    </a:lnTo>
                    <a:lnTo>
                      <a:pt x="128" y="96"/>
                    </a:lnTo>
                    <a:lnTo>
                      <a:pt x="118" y="102"/>
                    </a:lnTo>
                    <a:lnTo>
                      <a:pt x="118" y="102"/>
                    </a:lnTo>
                    <a:lnTo>
                      <a:pt x="110" y="110"/>
                    </a:lnTo>
                    <a:lnTo>
                      <a:pt x="108" y="110"/>
                    </a:lnTo>
                    <a:lnTo>
                      <a:pt x="106" y="108"/>
                    </a:lnTo>
                    <a:lnTo>
                      <a:pt x="108" y="102"/>
                    </a:lnTo>
                    <a:lnTo>
                      <a:pt x="118" y="84"/>
                    </a:lnTo>
                    <a:lnTo>
                      <a:pt x="130" y="64"/>
                    </a:lnTo>
                    <a:lnTo>
                      <a:pt x="130" y="64"/>
                    </a:lnTo>
                    <a:lnTo>
                      <a:pt x="138" y="46"/>
                    </a:lnTo>
                    <a:lnTo>
                      <a:pt x="148" y="30"/>
                    </a:lnTo>
                    <a:lnTo>
                      <a:pt x="156" y="18"/>
                    </a:lnTo>
                    <a:lnTo>
                      <a:pt x="156" y="18"/>
                    </a:lnTo>
                    <a:lnTo>
                      <a:pt x="160" y="12"/>
                    </a:lnTo>
                    <a:lnTo>
                      <a:pt x="160" y="8"/>
                    </a:lnTo>
                    <a:lnTo>
                      <a:pt x="160" y="4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4" y="0"/>
                    </a:lnTo>
                    <a:lnTo>
                      <a:pt x="136" y="2"/>
                    </a:lnTo>
                    <a:lnTo>
                      <a:pt x="126" y="8"/>
                    </a:lnTo>
                    <a:lnTo>
                      <a:pt x="126" y="8"/>
                    </a:lnTo>
                    <a:lnTo>
                      <a:pt x="116" y="14"/>
                    </a:lnTo>
                    <a:lnTo>
                      <a:pt x="110" y="18"/>
                    </a:lnTo>
                    <a:lnTo>
                      <a:pt x="106" y="24"/>
                    </a:lnTo>
                    <a:lnTo>
                      <a:pt x="104" y="28"/>
                    </a:lnTo>
                    <a:lnTo>
                      <a:pt x="102" y="36"/>
                    </a:lnTo>
                    <a:lnTo>
                      <a:pt x="98" y="40"/>
                    </a:lnTo>
                    <a:lnTo>
                      <a:pt x="94" y="44"/>
                    </a:lnTo>
                    <a:lnTo>
                      <a:pt x="94" y="44"/>
                    </a:lnTo>
                    <a:lnTo>
                      <a:pt x="88" y="50"/>
                    </a:lnTo>
                    <a:lnTo>
                      <a:pt x="82" y="60"/>
                    </a:lnTo>
                    <a:lnTo>
                      <a:pt x="70" y="84"/>
                    </a:lnTo>
                    <a:lnTo>
                      <a:pt x="56" y="116"/>
                    </a:lnTo>
                    <a:lnTo>
                      <a:pt x="42" y="150"/>
                    </a:lnTo>
                    <a:lnTo>
                      <a:pt x="42" y="150"/>
                    </a:lnTo>
                    <a:lnTo>
                      <a:pt x="32" y="170"/>
                    </a:lnTo>
                    <a:lnTo>
                      <a:pt x="30" y="172"/>
                    </a:lnTo>
                    <a:lnTo>
                      <a:pt x="28" y="172"/>
                    </a:lnTo>
                    <a:lnTo>
                      <a:pt x="28" y="170"/>
                    </a:lnTo>
                    <a:lnTo>
                      <a:pt x="26" y="170"/>
                    </a:lnTo>
                    <a:lnTo>
                      <a:pt x="24" y="170"/>
                    </a:lnTo>
                    <a:lnTo>
                      <a:pt x="18" y="174"/>
                    </a:lnTo>
                    <a:lnTo>
                      <a:pt x="18" y="174"/>
                    </a:lnTo>
                    <a:lnTo>
                      <a:pt x="8" y="182"/>
                    </a:lnTo>
                    <a:lnTo>
                      <a:pt x="6" y="186"/>
                    </a:lnTo>
                    <a:lnTo>
                      <a:pt x="4" y="188"/>
                    </a:lnTo>
                    <a:lnTo>
                      <a:pt x="6" y="188"/>
                    </a:lnTo>
                    <a:lnTo>
                      <a:pt x="10" y="190"/>
                    </a:lnTo>
                    <a:lnTo>
                      <a:pt x="22" y="192"/>
                    </a:lnTo>
                    <a:lnTo>
                      <a:pt x="22" y="192"/>
                    </a:lnTo>
                    <a:lnTo>
                      <a:pt x="28" y="194"/>
                    </a:lnTo>
                    <a:lnTo>
                      <a:pt x="28" y="196"/>
                    </a:lnTo>
                    <a:lnTo>
                      <a:pt x="28" y="198"/>
                    </a:lnTo>
                    <a:lnTo>
                      <a:pt x="14" y="206"/>
                    </a:lnTo>
                    <a:lnTo>
                      <a:pt x="8" y="212"/>
                    </a:lnTo>
                    <a:lnTo>
                      <a:pt x="2" y="218"/>
                    </a:lnTo>
                    <a:lnTo>
                      <a:pt x="0" y="222"/>
                    </a:lnTo>
                    <a:lnTo>
                      <a:pt x="0" y="226"/>
                    </a:lnTo>
                    <a:lnTo>
                      <a:pt x="0" y="230"/>
                    </a:lnTo>
                    <a:lnTo>
                      <a:pt x="4" y="234"/>
                    </a:lnTo>
                    <a:lnTo>
                      <a:pt x="4" y="234"/>
                    </a:lnTo>
                    <a:lnTo>
                      <a:pt x="6" y="236"/>
                    </a:lnTo>
                    <a:lnTo>
                      <a:pt x="10" y="240"/>
                    </a:lnTo>
                    <a:lnTo>
                      <a:pt x="20" y="240"/>
                    </a:lnTo>
                    <a:lnTo>
                      <a:pt x="38" y="234"/>
                    </a:lnTo>
                    <a:lnTo>
                      <a:pt x="38" y="234"/>
                    </a:lnTo>
                    <a:lnTo>
                      <a:pt x="48" y="232"/>
                    </a:lnTo>
                    <a:lnTo>
                      <a:pt x="54" y="232"/>
                    </a:lnTo>
                    <a:lnTo>
                      <a:pt x="68" y="236"/>
                    </a:lnTo>
                    <a:lnTo>
                      <a:pt x="74" y="238"/>
                    </a:lnTo>
                    <a:lnTo>
                      <a:pt x="84" y="240"/>
                    </a:lnTo>
                    <a:lnTo>
                      <a:pt x="96" y="240"/>
                    </a:lnTo>
                    <a:lnTo>
                      <a:pt x="112" y="238"/>
                    </a:lnTo>
                    <a:lnTo>
                      <a:pt x="112" y="238"/>
                    </a:lnTo>
                    <a:lnTo>
                      <a:pt x="126" y="236"/>
                    </a:lnTo>
                    <a:lnTo>
                      <a:pt x="132" y="236"/>
                    </a:lnTo>
                    <a:lnTo>
                      <a:pt x="134" y="238"/>
                    </a:lnTo>
                    <a:lnTo>
                      <a:pt x="134" y="240"/>
                    </a:lnTo>
                    <a:lnTo>
                      <a:pt x="134" y="244"/>
                    </a:lnTo>
                    <a:lnTo>
                      <a:pt x="134" y="246"/>
                    </a:lnTo>
                    <a:lnTo>
                      <a:pt x="140" y="246"/>
                    </a:lnTo>
                    <a:lnTo>
                      <a:pt x="154" y="246"/>
                    </a:lnTo>
                    <a:lnTo>
                      <a:pt x="154" y="246"/>
                    </a:lnTo>
                    <a:lnTo>
                      <a:pt x="166" y="246"/>
                    </a:lnTo>
                    <a:lnTo>
                      <a:pt x="170" y="246"/>
                    </a:lnTo>
                    <a:lnTo>
                      <a:pt x="170" y="248"/>
                    </a:lnTo>
                    <a:lnTo>
                      <a:pt x="168" y="252"/>
                    </a:lnTo>
                    <a:lnTo>
                      <a:pt x="162" y="256"/>
                    </a:lnTo>
                    <a:lnTo>
                      <a:pt x="144" y="268"/>
                    </a:lnTo>
                    <a:lnTo>
                      <a:pt x="138" y="274"/>
                    </a:lnTo>
                    <a:lnTo>
                      <a:pt x="134" y="278"/>
                    </a:lnTo>
                    <a:lnTo>
                      <a:pt x="134" y="278"/>
                    </a:lnTo>
                    <a:lnTo>
                      <a:pt x="136" y="282"/>
                    </a:lnTo>
                    <a:lnTo>
                      <a:pt x="138" y="284"/>
                    </a:lnTo>
                    <a:lnTo>
                      <a:pt x="142" y="286"/>
                    </a:lnTo>
                    <a:lnTo>
                      <a:pt x="148" y="286"/>
                    </a:lnTo>
                    <a:lnTo>
                      <a:pt x="154" y="284"/>
                    </a:lnTo>
                    <a:lnTo>
                      <a:pt x="162" y="280"/>
                    </a:lnTo>
                    <a:lnTo>
                      <a:pt x="168" y="274"/>
                    </a:lnTo>
                    <a:lnTo>
                      <a:pt x="174" y="266"/>
                    </a:lnTo>
                    <a:lnTo>
                      <a:pt x="174" y="266"/>
                    </a:lnTo>
                    <a:lnTo>
                      <a:pt x="180" y="258"/>
                    </a:lnTo>
                    <a:lnTo>
                      <a:pt x="184" y="254"/>
                    </a:lnTo>
                    <a:lnTo>
                      <a:pt x="188" y="252"/>
                    </a:lnTo>
                    <a:lnTo>
                      <a:pt x="192" y="252"/>
                    </a:lnTo>
                    <a:lnTo>
                      <a:pt x="194" y="252"/>
                    </a:lnTo>
                    <a:lnTo>
                      <a:pt x="196" y="250"/>
                    </a:lnTo>
                    <a:lnTo>
                      <a:pt x="200" y="246"/>
                    </a:lnTo>
                    <a:lnTo>
                      <a:pt x="204" y="238"/>
                    </a:lnTo>
                    <a:lnTo>
                      <a:pt x="204" y="238"/>
                    </a:lnTo>
                    <a:lnTo>
                      <a:pt x="208" y="232"/>
                    </a:lnTo>
                    <a:lnTo>
                      <a:pt x="212" y="228"/>
                    </a:lnTo>
                    <a:lnTo>
                      <a:pt x="214" y="228"/>
                    </a:lnTo>
                    <a:lnTo>
                      <a:pt x="218" y="230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18" y="248"/>
                    </a:lnTo>
                    <a:lnTo>
                      <a:pt x="216" y="256"/>
                    </a:lnTo>
                    <a:lnTo>
                      <a:pt x="216" y="256"/>
                    </a:lnTo>
                    <a:lnTo>
                      <a:pt x="212" y="272"/>
                    </a:lnTo>
                    <a:lnTo>
                      <a:pt x="210" y="282"/>
                    </a:lnTo>
                    <a:lnTo>
                      <a:pt x="210" y="284"/>
                    </a:lnTo>
                    <a:lnTo>
                      <a:pt x="212" y="284"/>
                    </a:lnTo>
                    <a:lnTo>
                      <a:pt x="222" y="278"/>
                    </a:lnTo>
                    <a:lnTo>
                      <a:pt x="222" y="278"/>
                    </a:lnTo>
                    <a:lnTo>
                      <a:pt x="228" y="274"/>
                    </a:lnTo>
                    <a:lnTo>
                      <a:pt x="230" y="274"/>
                    </a:lnTo>
                    <a:lnTo>
                      <a:pt x="232" y="276"/>
                    </a:lnTo>
                    <a:lnTo>
                      <a:pt x="234" y="280"/>
                    </a:lnTo>
                    <a:lnTo>
                      <a:pt x="236" y="284"/>
                    </a:lnTo>
                    <a:lnTo>
                      <a:pt x="240" y="290"/>
                    </a:lnTo>
                    <a:lnTo>
                      <a:pt x="244" y="292"/>
                    </a:lnTo>
                    <a:lnTo>
                      <a:pt x="252" y="294"/>
                    </a:lnTo>
                    <a:lnTo>
                      <a:pt x="252" y="294"/>
                    </a:lnTo>
                    <a:lnTo>
                      <a:pt x="260" y="294"/>
                    </a:lnTo>
                    <a:lnTo>
                      <a:pt x="264" y="292"/>
                    </a:lnTo>
                    <a:lnTo>
                      <a:pt x="266" y="288"/>
                    </a:lnTo>
                    <a:lnTo>
                      <a:pt x="266" y="284"/>
                    </a:lnTo>
                    <a:lnTo>
                      <a:pt x="264" y="268"/>
                    </a:lnTo>
                    <a:lnTo>
                      <a:pt x="266" y="258"/>
                    </a:lnTo>
                    <a:lnTo>
                      <a:pt x="270" y="246"/>
                    </a:lnTo>
                    <a:lnTo>
                      <a:pt x="270" y="246"/>
                    </a:lnTo>
                    <a:lnTo>
                      <a:pt x="272" y="236"/>
                    </a:lnTo>
                    <a:lnTo>
                      <a:pt x="272" y="230"/>
                    </a:lnTo>
                    <a:lnTo>
                      <a:pt x="268" y="228"/>
                    </a:lnTo>
                    <a:lnTo>
                      <a:pt x="264" y="230"/>
                    </a:lnTo>
                    <a:lnTo>
                      <a:pt x="260" y="230"/>
                    </a:lnTo>
                    <a:lnTo>
                      <a:pt x="258" y="230"/>
                    </a:lnTo>
                    <a:lnTo>
                      <a:pt x="258" y="226"/>
                    </a:lnTo>
                    <a:lnTo>
                      <a:pt x="262" y="218"/>
                    </a:lnTo>
                    <a:lnTo>
                      <a:pt x="262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1" name="Freeform 6114"/>
              <p:cNvSpPr>
                <a:spLocks/>
              </p:cNvSpPr>
              <p:nvPr/>
            </p:nvSpPr>
            <p:spPr bwMode="auto">
              <a:xfrm>
                <a:off x="2306320" y="2092643"/>
                <a:ext cx="36830" cy="21590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6" y="20"/>
                  </a:cxn>
                  <a:cxn ang="0">
                    <a:pos x="40" y="30"/>
                  </a:cxn>
                  <a:cxn ang="0">
                    <a:pos x="50" y="34"/>
                  </a:cxn>
                  <a:cxn ang="0">
                    <a:pos x="54" y="34"/>
                  </a:cxn>
                  <a:cxn ang="0">
                    <a:pos x="56" y="32"/>
                  </a:cxn>
                  <a:cxn ang="0">
                    <a:pos x="56" y="32"/>
                  </a:cxn>
                  <a:cxn ang="0">
                    <a:pos x="58" y="28"/>
                  </a:cxn>
                  <a:cxn ang="0">
                    <a:pos x="56" y="26"/>
                  </a:cxn>
                  <a:cxn ang="0">
                    <a:pos x="52" y="16"/>
                  </a:cxn>
                  <a:cxn ang="0">
                    <a:pos x="40" y="4"/>
                  </a:cxn>
                  <a:cxn ang="0">
                    <a:pos x="40" y="4"/>
                  </a:cxn>
                  <a:cxn ang="0">
                    <a:pos x="34" y="2"/>
                  </a:cxn>
                  <a:cxn ang="0">
                    <a:pos x="22" y="0"/>
                  </a:cxn>
                  <a:cxn ang="0">
                    <a:pos x="10" y="4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16" y="20"/>
                  </a:cxn>
                  <a:cxn ang="0">
                    <a:pos x="16" y="20"/>
                  </a:cxn>
                </a:cxnLst>
                <a:rect l="0" t="0" r="r" b="b"/>
                <a:pathLst>
                  <a:path w="58" h="34">
                    <a:moveTo>
                      <a:pt x="16" y="20"/>
                    </a:moveTo>
                    <a:lnTo>
                      <a:pt x="16" y="20"/>
                    </a:lnTo>
                    <a:lnTo>
                      <a:pt x="40" y="30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56" y="32"/>
                    </a:lnTo>
                    <a:lnTo>
                      <a:pt x="56" y="32"/>
                    </a:lnTo>
                    <a:lnTo>
                      <a:pt x="58" y="28"/>
                    </a:lnTo>
                    <a:lnTo>
                      <a:pt x="56" y="26"/>
                    </a:lnTo>
                    <a:lnTo>
                      <a:pt x="52" y="16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34" y="2"/>
                    </a:lnTo>
                    <a:lnTo>
                      <a:pt x="22" y="0"/>
                    </a:lnTo>
                    <a:lnTo>
                      <a:pt x="10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16" y="20"/>
                    </a:lnTo>
                    <a:lnTo>
                      <a:pt x="1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grpSp>
            <p:nvGrpSpPr>
              <p:cNvPr id="132" name="Gruppe 224"/>
              <p:cNvGrpSpPr/>
              <p:nvPr/>
            </p:nvGrpSpPr>
            <p:grpSpPr>
              <a:xfrm>
                <a:off x="106680" y="699453"/>
                <a:ext cx="3986530" cy="2951479"/>
                <a:chOff x="106680" y="699453"/>
                <a:chExt cx="3986530" cy="2951479"/>
              </a:xfrm>
              <a:grpFill/>
            </p:grpSpPr>
            <p:sp>
              <p:nvSpPr>
                <p:cNvPr id="155" name="Freeform 6016"/>
                <p:cNvSpPr>
                  <a:spLocks/>
                </p:cNvSpPr>
                <p:nvPr/>
              </p:nvSpPr>
              <p:spPr bwMode="auto">
                <a:xfrm>
                  <a:off x="1352550" y="1099503"/>
                  <a:ext cx="40640" cy="26670"/>
                </a:xfrm>
                <a:custGeom>
                  <a:avLst/>
                  <a:gdLst/>
                  <a:ahLst/>
                  <a:cxnLst>
                    <a:cxn ang="0">
                      <a:pos x="54" y="2"/>
                    </a:cxn>
                    <a:cxn ang="0">
                      <a:pos x="54" y="2"/>
                    </a:cxn>
                    <a:cxn ang="0">
                      <a:pos x="32" y="12"/>
                    </a:cxn>
                    <a:cxn ang="0">
                      <a:pos x="10" y="24"/>
                    </a:cxn>
                    <a:cxn ang="0">
                      <a:pos x="4" y="30"/>
                    </a:cxn>
                    <a:cxn ang="0">
                      <a:pos x="0" y="36"/>
                    </a:cxn>
                    <a:cxn ang="0">
                      <a:pos x="2" y="38"/>
                    </a:cxn>
                    <a:cxn ang="0">
                      <a:pos x="4" y="40"/>
                    </a:cxn>
                    <a:cxn ang="0">
                      <a:pos x="16" y="42"/>
                    </a:cxn>
                    <a:cxn ang="0">
                      <a:pos x="16" y="42"/>
                    </a:cxn>
                    <a:cxn ang="0">
                      <a:pos x="22" y="42"/>
                    </a:cxn>
                    <a:cxn ang="0">
                      <a:pos x="28" y="42"/>
                    </a:cxn>
                    <a:cxn ang="0">
                      <a:pos x="40" y="36"/>
                    </a:cxn>
                    <a:cxn ang="0">
                      <a:pos x="50" y="28"/>
                    </a:cxn>
                    <a:cxn ang="0">
                      <a:pos x="58" y="20"/>
                    </a:cxn>
                    <a:cxn ang="0">
                      <a:pos x="62" y="10"/>
                    </a:cxn>
                    <a:cxn ang="0">
                      <a:pos x="64" y="4"/>
                    </a:cxn>
                    <a:cxn ang="0">
                      <a:pos x="64" y="2"/>
                    </a:cxn>
                    <a:cxn ang="0">
                      <a:pos x="62" y="0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4" y="2"/>
                    </a:cxn>
                  </a:cxnLst>
                  <a:rect l="0" t="0" r="r" b="b"/>
                  <a:pathLst>
                    <a:path w="64" h="42">
                      <a:moveTo>
                        <a:pt x="54" y="2"/>
                      </a:moveTo>
                      <a:lnTo>
                        <a:pt x="54" y="2"/>
                      </a:lnTo>
                      <a:lnTo>
                        <a:pt x="32" y="12"/>
                      </a:lnTo>
                      <a:lnTo>
                        <a:pt x="10" y="24"/>
                      </a:lnTo>
                      <a:lnTo>
                        <a:pt x="4" y="30"/>
                      </a:lnTo>
                      <a:lnTo>
                        <a:pt x="0" y="36"/>
                      </a:lnTo>
                      <a:lnTo>
                        <a:pt x="2" y="38"/>
                      </a:lnTo>
                      <a:lnTo>
                        <a:pt x="4" y="40"/>
                      </a:lnTo>
                      <a:lnTo>
                        <a:pt x="16" y="42"/>
                      </a:lnTo>
                      <a:lnTo>
                        <a:pt x="16" y="42"/>
                      </a:lnTo>
                      <a:lnTo>
                        <a:pt x="22" y="42"/>
                      </a:lnTo>
                      <a:lnTo>
                        <a:pt x="28" y="42"/>
                      </a:lnTo>
                      <a:lnTo>
                        <a:pt x="40" y="36"/>
                      </a:lnTo>
                      <a:lnTo>
                        <a:pt x="50" y="28"/>
                      </a:lnTo>
                      <a:lnTo>
                        <a:pt x="58" y="20"/>
                      </a:lnTo>
                      <a:lnTo>
                        <a:pt x="62" y="10"/>
                      </a:lnTo>
                      <a:lnTo>
                        <a:pt x="64" y="4"/>
                      </a:lnTo>
                      <a:lnTo>
                        <a:pt x="64" y="2"/>
                      </a:lnTo>
                      <a:lnTo>
                        <a:pt x="62" y="0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4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56" name="Freeform 6017"/>
                <p:cNvSpPr>
                  <a:spLocks/>
                </p:cNvSpPr>
                <p:nvPr/>
              </p:nvSpPr>
              <p:spPr bwMode="auto">
                <a:xfrm>
                  <a:off x="1184910" y="1173163"/>
                  <a:ext cx="270510" cy="165100"/>
                </a:xfrm>
                <a:custGeom>
                  <a:avLst/>
                  <a:gdLst/>
                  <a:ahLst/>
                  <a:cxnLst>
                    <a:cxn ang="0">
                      <a:pos x="20" y="198"/>
                    </a:cxn>
                    <a:cxn ang="0">
                      <a:pos x="68" y="214"/>
                    </a:cxn>
                    <a:cxn ang="0">
                      <a:pos x="92" y="232"/>
                    </a:cxn>
                    <a:cxn ang="0">
                      <a:pos x="106" y="256"/>
                    </a:cxn>
                    <a:cxn ang="0">
                      <a:pos x="116" y="260"/>
                    </a:cxn>
                    <a:cxn ang="0">
                      <a:pos x="146" y="248"/>
                    </a:cxn>
                    <a:cxn ang="0">
                      <a:pos x="168" y="236"/>
                    </a:cxn>
                    <a:cxn ang="0">
                      <a:pos x="184" y="238"/>
                    </a:cxn>
                    <a:cxn ang="0">
                      <a:pos x="208" y="232"/>
                    </a:cxn>
                    <a:cxn ang="0">
                      <a:pos x="216" y="226"/>
                    </a:cxn>
                    <a:cxn ang="0">
                      <a:pos x="224" y="200"/>
                    </a:cxn>
                    <a:cxn ang="0">
                      <a:pos x="232" y="178"/>
                    </a:cxn>
                    <a:cxn ang="0">
                      <a:pos x="254" y="172"/>
                    </a:cxn>
                    <a:cxn ang="0">
                      <a:pos x="266" y="158"/>
                    </a:cxn>
                    <a:cxn ang="0">
                      <a:pos x="280" y="140"/>
                    </a:cxn>
                    <a:cxn ang="0">
                      <a:pos x="322" y="124"/>
                    </a:cxn>
                    <a:cxn ang="0">
                      <a:pos x="392" y="94"/>
                    </a:cxn>
                    <a:cxn ang="0">
                      <a:pos x="418" y="86"/>
                    </a:cxn>
                    <a:cxn ang="0">
                      <a:pos x="424" y="72"/>
                    </a:cxn>
                    <a:cxn ang="0">
                      <a:pos x="408" y="64"/>
                    </a:cxn>
                    <a:cxn ang="0">
                      <a:pos x="370" y="40"/>
                    </a:cxn>
                    <a:cxn ang="0">
                      <a:pos x="334" y="22"/>
                    </a:cxn>
                    <a:cxn ang="0">
                      <a:pos x="302" y="22"/>
                    </a:cxn>
                    <a:cxn ang="0">
                      <a:pos x="284" y="30"/>
                    </a:cxn>
                    <a:cxn ang="0">
                      <a:pos x="276" y="40"/>
                    </a:cxn>
                    <a:cxn ang="0">
                      <a:pos x="272" y="36"/>
                    </a:cxn>
                    <a:cxn ang="0">
                      <a:pos x="268" y="26"/>
                    </a:cxn>
                    <a:cxn ang="0">
                      <a:pos x="260" y="26"/>
                    </a:cxn>
                    <a:cxn ang="0">
                      <a:pos x="234" y="22"/>
                    </a:cxn>
                    <a:cxn ang="0">
                      <a:pos x="192" y="2"/>
                    </a:cxn>
                    <a:cxn ang="0">
                      <a:pos x="168" y="0"/>
                    </a:cxn>
                    <a:cxn ang="0">
                      <a:pos x="138" y="6"/>
                    </a:cxn>
                    <a:cxn ang="0">
                      <a:pos x="54" y="16"/>
                    </a:cxn>
                    <a:cxn ang="0">
                      <a:pos x="50" y="20"/>
                    </a:cxn>
                    <a:cxn ang="0">
                      <a:pos x="56" y="28"/>
                    </a:cxn>
                    <a:cxn ang="0">
                      <a:pos x="64" y="46"/>
                    </a:cxn>
                    <a:cxn ang="0">
                      <a:pos x="76" y="52"/>
                    </a:cxn>
                    <a:cxn ang="0">
                      <a:pos x="86" y="60"/>
                    </a:cxn>
                    <a:cxn ang="0">
                      <a:pos x="74" y="72"/>
                    </a:cxn>
                    <a:cxn ang="0">
                      <a:pos x="72" y="80"/>
                    </a:cxn>
                    <a:cxn ang="0">
                      <a:pos x="58" y="84"/>
                    </a:cxn>
                    <a:cxn ang="0">
                      <a:pos x="56" y="90"/>
                    </a:cxn>
                    <a:cxn ang="0">
                      <a:pos x="48" y="106"/>
                    </a:cxn>
                    <a:cxn ang="0">
                      <a:pos x="46" y="114"/>
                    </a:cxn>
                    <a:cxn ang="0">
                      <a:pos x="56" y="122"/>
                    </a:cxn>
                    <a:cxn ang="0">
                      <a:pos x="44" y="126"/>
                    </a:cxn>
                    <a:cxn ang="0">
                      <a:pos x="30" y="130"/>
                    </a:cxn>
                    <a:cxn ang="0">
                      <a:pos x="34" y="140"/>
                    </a:cxn>
                    <a:cxn ang="0">
                      <a:pos x="22" y="160"/>
                    </a:cxn>
                    <a:cxn ang="0">
                      <a:pos x="4" y="182"/>
                    </a:cxn>
                    <a:cxn ang="0">
                      <a:pos x="0" y="192"/>
                    </a:cxn>
                    <a:cxn ang="0">
                      <a:pos x="2" y="196"/>
                    </a:cxn>
                  </a:cxnLst>
                  <a:rect l="0" t="0" r="r" b="b"/>
                  <a:pathLst>
                    <a:path w="426" h="260">
                      <a:moveTo>
                        <a:pt x="2" y="196"/>
                      </a:moveTo>
                      <a:lnTo>
                        <a:pt x="2" y="196"/>
                      </a:lnTo>
                      <a:lnTo>
                        <a:pt x="20" y="198"/>
                      </a:lnTo>
                      <a:lnTo>
                        <a:pt x="38" y="204"/>
                      </a:lnTo>
                      <a:lnTo>
                        <a:pt x="68" y="214"/>
                      </a:lnTo>
                      <a:lnTo>
                        <a:pt x="68" y="214"/>
                      </a:lnTo>
                      <a:lnTo>
                        <a:pt x="78" y="220"/>
                      </a:lnTo>
                      <a:lnTo>
                        <a:pt x="86" y="226"/>
                      </a:lnTo>
                      <a:lnTo>
                        <a:pt x="92" y="232"/>
                      </a:lnTo>
                      <a:lnTo>
                        <a:pt x="96" y="240"/>
                      </a:lnTo>
                      <a:lnTo>
                        <a:pt x="102" y="252"/>
                      </a:lnTo>
                      <a:lnTo>
                        <a:pt x="106" y="256"/>
                      </a:lnTo>
                      <a:lnTo>
                        <a:pt x="110" y="260"/>
                      </a:lnTo>
                      <a:lnTo>
                        <a:pt x="110" y="260"/>
                      </a:lnTo>
                      <a:lnTo>
                        <a:pt x="116" y="260"/>
                      </a:lnTo>
                      <a:lnTo>
                        <a:pt x="122" y="260"/>
                      </a:lnTo>
                      <a:lnTo>
                        <a:pt x="134" y="256"/>
                      </a:lnTo>
                      <a:lnTo>
                        <a:pt x="146" y="248"/>
                      </a:lnTo>
                      <a:lnTo>
                        <a:pt x="160" y="240"/>
                      </a:lnTo>
                      <a:lnTo>
                        <a:pt x="160" y="240"/>
                      </a:lnTo>
                      <a:lnTo>
                        <a:pt x="168" y="236"/>
                      </a:lnTo>
                      <a:lnTo>
                        <a:pt x="172" y="234"/>
                      </a:lnTo>
                      <a:lnTo>
                        <a:pt x="180" y="236"/>
                      </a:lnTo>
                      <a:lnTo>
                        <a:pt x="184" y="238"/>
                      </a:lnTo>
                      <a:lnTo>
                        <a:pt x="190" y="238"/>
                      </a:lnTo>
                      <a:lnTo>
                        <a:pt x="198" y="236"/>
                      </a:lnTo>
                      <a:lnTo>
                        <a:pt x="208" y="232"/>
                      </a:lnTo>
                      <a:lnTo>
                        <a:pt x="208" y="232"/>
                      </a:lnTo>
                      <a:lnTo>
                        <a:pt x="212" y="230"/>
                      </a:lnTo>
                      <a:lnTo>
                        <a:pt x="216" y="226"/>
                      </a:lnTo>
                      <a:lnTo>
                        <a:pt x="222" y="218"/>
                      </a:lnTo>
                      <a:lnTo>
                        <a:pt x="224" y="210"/>
                      </a:lnTo>
                      <a:lnTo>
                        <a:pt x="224" y="200"/>
                      </a:lnTo>
                      <a:lnTo>
                        <a:pt x="224" y="192"/>
                      </a:lnTo>
                      <a:lnTo>
                        <a:pt x="226" y="184"/>
                      </a:lnTo>
                      <a:lnTo>
                        <a:pt x="232" y="178"/>
                      </a:lnTo>
                      <a:lnTo>
                        <a:pt x="244" y="174"/>
                      </a:lnTo>
                      <a:lnTo>
                        <a:pt x="244" y="174"/>
                      </a:lnTo>
                      <a:lnTo>
                        <a:pt x="254" y="172"/>
                      </a:lnTo>
                      <a:lnTo>
                        <a:pt x="260" y="170"/>
                      </a:lnTo>
                      <a:lnTo>
                        <a:pt x="264" y="164"/>
                      </a:lnTo>
                      <a:lnTo>
                        <a:pt x="266" y="158"/>
                      </a:lnTo>
                      <a:lnTo>
                        <a:pt x="268" y="152"/>
                      </a:lnTo>
                      <a:lnTo>
                        <a:pt x="272" y="146"/>
                      </a:lnTo>
                      <a:lnTo>
                        <a:pt x="280" y="140"/>
                      </a:lnTo>
                      <a:lnTo>
                        <a:pt x="292" y="136"/>
                      </a:lnTo>
                      <a:lnTo>
                        <a:pt x="292" y="136"/>
                      </a:lnTo>
                      <a:lnTo>
                        <a:pt x="322" y="124"/>
                      </a:lnTo>
                      <a:lnTo>
                        <a:pt x="348" y="112"/>
                      </a:lnTo>
                      <a:lnTo>
                        <a:pt x="370" y="102"/>
                      </a:lnTo>
                      <a:lnTo>
                        <a:pt x="392" y="94"/>
                      </a:lnTo>
                      <a:lnTo>
                        <a:pt x="392" y="94"/>
                      </a:lnTo>
                      <a:lnTo>
                        <a:pt x="408" y="90"/>
                      </a:lnTo>
                      <a:lnTo>
                        <a:pt x="418" y="86"/>
                      </a:lnTo>
                      <a:lnTo>
                        <a:pt x="424" y="82"/>
                      </a:lnTo>
                      <a:lnTo>
                        <a:pt x="426" y="76"/>
                      </a:lnTo>
                      <a:lnTo>
                        <a:pt x="424" y="72"/>
                      </a:lnTo>
                      <a:lnTo>
                        <a:pt x="420" y="70"/>
                      </a:lnTo>
                      <a:lnTo>
                        <a:pt x="408" y="64"/>
                      </a:lnTo>
                      <a:lnTo>
                        <a:pt x="408" y="64"/>
                      </a:lnTo>
                      <a:lnTo>
                        <a:pt x="398" y="60"/>
                      </a:lnTo>
                      <a:lnTo>
                        <a:pt x="390" y="54"/>
                      </a:lnTo>
                      <a:lnTo>
                        <a:pt x="370" y="40"/>
                      </a:lnTo>
                      <a:lnTo>
                        <a:pt x="360" y="32"/>
                      </a:lnTo>
                      <a:lnTo>
                        <a:pt x="348" y="26"/>
                      </a:lnTo>
                      <a:lnTo>
                        <a:pt x="334" y="22"/>
                      </a:lnTo>
                      <a:lnTo>
                        <a:pt x="318" y="22"/>
                      </a:lnTo>
                      <a:lnTo>
                        <a:pt x="318" y="22"/>
                      </a:lnTo>
                      <a:lnTo>
                        <a:pt x="302" y="22"/>
                      </a:lnTo>
                      <a:lnTo>
                        <a:pt x="294" y="24"/>
                      </a:lnTo>
                      <a:lnTo>
                        <a:pt x="288" y="26"/>
                      </a:lnTo>
                      <a:lnTo>
                        <a:pt x="284" y="30"/>
                      </a:lnTo>
                      <a:lnTo>
                        <a:pt x="282" y="36"/>
                      </a:lnTo>
                      <a:lnTo>
                        <a:pt x="280" y="38"/>
                      </a:lnTo>
                      <a:lnTo>
                        <a:pt x="276" y="40"/>
                      </a:lnTo>
                      <a:lnTo>
                        <a:pt x="276" y="40"/>
                      </a:lnTo>
                      <a:lnTo>
                        <a:pt x="272" y="40"/>
                      </a:lnTo>
                      <a:lnTo>
                        <a:pt x="272" y="36"/>
                      </a:lnTo>
                      <a:lnTo>
                        <a:pt x="272" y="32"/>
                      </a:lnTo>
                      <a:lnTo>
                        <a:pt x="272" y="30"/>
                      </a:lnTo>
                      <a:lnTo>
                        <a:pt x="268" y="26"/>
                      </a:lnTo>
                      <a:lnTo>
                        <a:pt x="268" y="26"/>
                      </a:lnTo>
                      <a:lnTo>
                        <a:pt x="266" y="26"/>
                      </a:lnTo>
                      <a:lnTo>
                        <a:pt x="260" y="26"/>
                      </a:lnTo>
                      <a:lnTo>
                        <a:pt x="250" y="24"/>
                      </a:lnTo>
                      <a:lnTo>
                        <a:pt x="234" y="22"/>
                      </a:lnTo>
                      <a:lnTo>
                        <a:pt x="234" y="22"/>
                      </a:lnTo>
                      <a:lnTo>
                        <a:pt x="218" y="16"/>
                      </a:lnTo>
                      <a:lnTo>
                        <a:pt x="208" y="12"/>
                      </a:lnTo>
                      <a:lnTo>
                        <a:pt x="192" y="2"/>
                      </a:lnTo>
                      <a:lnTo>
                        <a:pt x="186" y="0"/>
                      </a:lnTo>
                      <a:lnTo>
                        <a:pt x="178" y="0"/>
                      </a:lnTo>
                      <a:lnTo>
                        <a:pt x="168" y="0"/>
                      </a:lnTo>
                      <a:lnTo>
                        <a:pt x="154" y="2"/>
                      </a:lnTo>
                      <a:lnTo>
                        <a:pt x="154" y="2"/>
                      </a:lnTo>
                      <a:lnTo>
                        <a:pt x="138" y="6"/>
                      </a:lnTo>
                      <a:lnTo>
                        <a:pt x="120" y="8"/>
                      </a:lnTo>
                      <a:lnTo>
                        <a:pt x="82" y="12"/>
                      </a:lnTo>
                      <a:lnTo>
                        <a:pt x="54" y="16"/>
                      </a:lnTo>
                      <a:lnTo>
                        <a:pt x="48" y="18"/>
                      </a:lnTo>
                      <a:lnTo>
                        <a:pt x="48" y="18"/>
                      </a:ln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4"/>
                      </a:lnTo>
                      <a:lnTo>
                        <a:pt x="56" y="28"/>
                      </a:lnTo>
                      <a:lnTo>
                        <a:pt x="58" y="36"/>
                      </a:lnTo>
                      <a:lnTo>
                        <a:pt x="60" y="42"/>
                      </a:lnTo>
                      <a:lnTo>
                        <a:pt x="64" y="46"/>
                      </a:lnTo>
                      <a:lnTo>
                        <a:pt x="68" y="48"/>
                      </a:lnTo>
                      <a:lnTo>
                        <a:pt x="76" y="52"/>
                      </a:lnTo>
                      <a:lnTo>
                        <a:pt x="76" y="52"/>
                      </a:lnTo>
                      <a:lnTo>
                        <a:pt x="84" y="56"/>
                      </a:lnTo>
                      <a:lnTo>
                        <a:pt x="86" y="58"/>
                      </a:lnTo>
                      <a:lnTo>
                        <a:pt x="86" y="60"/>
                      </a:lnTo>
                      <a:lnTo>
                        <a:pt x="84" y="64"/>
                      </a:lnTo>
                      <a:lnTo>
                        <a:pt x="76" y="68"/>
                      </a:lnTo>
                      <a:lnTo>
                        <a:pt x="74" y="72"/>
                      </a:lnTo>
                      <a:lnTo>
                        <a:pt x="72" y="76"/>
                      </a:lnTo>
                      <a:lnTo>
                        <a:pt x="72" y="76"/>
                      </a:lnTo>
                      <a:lnTo>
                        <a:pt x="72" y="80"/>
                      </a:lnTo>
                      <a:lnTo>
                        <a:pt x="70" y="82"/>
                      </a:lnTo>
                      <a:lnTo>
                        <a:pt x="64" y="82"/>
                      </a:lnTo>
                      <a:lnTo>
                        <a:pt x="58" y="84"/>
                      </a:lnTo>
                      <a:lnTo>
                        <a:pt x="56" y="86"/>
                      </a:lnTo>
                      <a:lnTo>
                        <a:pt x="56" y="90"/>
                      </a:lnTo>
                      <a:lnTo>
                        <a:pt x="56" y="90"/>
                      </a:lnTo>
                      <a:lnTo>
                        <a:pt x="56" y="94"/>
                      </a:lnTo>
                      <a:lnTo>
                        <a:pt x="54" y="98"/>
                      </a:lnTo>
                      <a:lnTo>
                        <a:pt x="48" y="106"/>
                      </a:lnTo>
                      <a:lnTo>
                        <a:pt x="44" y="110"/>
                      </a:lnTo>
                      <a:lnTo>
                        <a:pt x="44" y="112"/>
                      </a:lnTo>
                      <a:lnTo>
                        <a:pt x="46" y="114"/>
                      </a:lnTo>
                      <a:lnTo>
                        <a:pt x="46" y="114"/>
                      </a:lnTo>
                      <a:lnTo>
                        <a:pt x="54" y="118"/>
                      </a:lnTo>
                      <a:lnTo>
                        <a:pt x="56" y="122"/>
                      </a:lnTo>
                      <a:lnTo>
                        <a:pt x="56" y="124"/>
                      </a:lnTo>
                      <a:lnTo>
                        <a:pt x="54" y="124"/>
                      </a:lnTo>
                      <a:lnTo>
                        <a:pt x="44" y="126"/>
                      </a:lnTo>
                      <a:lnTo>
                        <a:pt x="44" y="126"/>
                      </a:lnTo>
                      <a:lnTo>
                        <a:pt x="34" y="128"/>
                      </a:lnTo>
                      <a:lnTo>
                        <a:pt x="30" y="130"/>
                      </a:lnTo>
                      <a:lnTo>
                        <a:pt x="30" y="134"/>
                      </a:lnTo>
                      <a:lnTo>
                        <a:pt x="34" y="140"/>
                      </a:lnTo>
                      <a:lnTo>
                        <a:pt x="34" y="140"/>
                      </a:lnTo>
                      <a:lnTo>
                        <a:pt x="34" y="144"/>
                      </a:lnTo>
                      <a:lnTo>
                        <a:pt x="32" y="150"/>
                      </a:lnTo>
                      <a:lnTo>
                        <a:pt x="22" y="160"/>
                      </a:lnTo>
                      <a:lnTo>
                        <a:pt x="10" y="172"/>
                      </a:lnTo>
                      <a:lnTo>
                        <a:pt x="6" y="178"/>
                      </a:lnTo>
                      <a:lnTo>
                        <a:pt x="4" y="182"/>
                      </a:lnTo>
                      <a:lnTo>
                        <a:pt x="4" y="182"/>
                      </a:lnTo>
                      <a:lnTo>
                        <a:pt x="2" y="188"/>
                      </a:lnTo>
                      <a:lnTo>
                        <a:pt x="0" y="192"/>
                      </a:lnTo>
                      <a:lnTo>
                        <a:pt x="0" y="194"/>
                      </a:lnTo>
                      <a:lnTo>
                        <a:pt x="2" y="196"/>
                      </a:lnTo>
                      <a:lnTo>
                        <a:pt x="2" y="19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57" name="Freeform 6018"/>
                <p:cNvSpPr>
                  <a:spLocks/>
                </p:cNvSpPr>
                <p:nvPr/>
              </p:nvSpPr>
              <p:spPr bwMode="auto">
                <a:xfrm>
                  <a:off x="1258570" y="1024573"/>
                  <a:ext cx="190500" cy="87630"/>
                </a:xfrm>
                <a:custGeom>
                  <a:avLst/>
                  <a:gdLst/>
                  <a:ahLst/>
                  <a:cxnLst>
                    <a:cxn ang="0">
                      <a:pos x="12" y="124"/>
                    </a:cxn>
                    <a:cxn ang="0">
                      <a:pos x="16" y="130"/>
                    </a:cxn>
                    <a:cxn ang="0">
                      <a:pos x="36" y="120"/>
                    </a:cxn>
                    <a:cxn ang="0">
                      <a:pos x="50" y="118"/>
                    </a:cxn>
                    <a:cxn ang="0">
                      <a:pos x="66" y="124"/>
                    </a:cxn>
                    <a:cxn ang="0">
                      <a:pos x="76" y="124"/>
                    </a:cxn>
                    <a:cxn ang="0">
                      <a:pos x="88" y="114"/>
                    </a:cxn>
                    <a:cxn ang="0">
                      <a:pos x="94" y="122"/>
                    </a:cxn>
                    <a:cxn ang="0">
                      <a:pos x="112" y="138"/>
                    </a:cxn>
                    <a:cxn ang="0">
                      <a:pos x="132" y="132"/>
                    </a:cxn>
                    <a:cxn ang="0">
                      <a:pos x="138" y="114"/>
                    </a:cxn>
                    <a:cxn ang="0">
                      <a:pos x="146" y="110"/>
                    </a:cxn>
                    <a:cxn ang="0">
                      <a:pos x="156" y="114"/>
                    </a:cxn>
                    <a:cxn ang="0">
                      <a:pos x="174" y="94"/>
                    </a:cxn>
                    <a:cxn ang="0">
                      <a:pos x="182" y="76"/>
                    </a:cxn>
                    <a:cxn ang="0">
                      <a:pos x="186" y="66"/>
                    </a:cxn>
                    <a:cxn ang="0">
                      <a:pos x="206" y="56"/>
                    </a:cxn>
                    <a:cxn ang="0">
                      <a:pos x="208" y="64"/>
                    </a:cxn>
                    <a:cxn ang="0">
                      <a:pos x="206" y="88"/>
                    </a:cxn>
                    <a:cxn ang="0">
                      <a:pos x="214" y="96"/>
                    </a:cxn>
                    <a:cxn ang="0">
                      <a:pos x="236" y="100"/>
                    </a:cxn>
                    <a:cxn ang="0">
                      <a:pos x="244" y="92"/>
                    </a:cxn>
                    <a:cxn ang="0">
                      <a:pos x="246" y="80"/>
                    </a:cxn>
                    <a:cxn ang="0">
                      <a:pos x="274" y="74"/>
                    </a:cxn>
                    <a:cxn ang="0">
                      <a:pos x="294" y="60"/>
                    </a:cxn>
                    <a:cxn ang="0">
                      <a:pos x="280" y="42"/>
                    </a:cxn>
                    <a:cxn ang="0">
                      <a:pos x="272" y="36"/>
                    </a:cxn>
                    <a:cxn ang="0">
                      <a:pos x="278" y="28"/>
                    </a:cxn>
                    <a:cxn ang="0">
                      <a:pos x="300" y="18"/>
                    </a:cxn>
                    <a:cxn ang="0">
                      <a:pos x="288" y="8"/>
                    </a:cxn>
                    <a:cxn ang="0">
                      <a:pos x="258" y="0"/>
                    </a:cxn>
                    <a:cxn ang="0">
                      <a:pos x="244" y="4"/>
                    </a:cxn>
                    <a:cxn ang="0">
                      <a:pos x="234" y="16"/>
                    </a:cxn>
                    <a:cxn ang="0">
                      <a:pos x="202" y="12"/>
                    </a:cxn>
                    <a:cxn ang="0">
                      <a:pos x="160" y="18"/>
                    </a:cxn>
                    <a:cxn ang="0">
                      <a:pos x="128" y="38"/>
                    </a:cxn>
                    <a:cxn ang="0">
                      <a:pos x="102" y="58"/>
                    </a:cxn>
                    <a:cxn ang="0">
                      <a:pos x="82" y="66"/>
                    </a:cxn>
                    <a:cxn ang="0">
                      <a:pos x="66" y="78"/>
                    </a:cxn>
                    <a:cxn ang="0">
                      <a:pos x="44" y="90"/>
                    </a:cxn>
                    <a:cxn ang="0">
                      <a:pos x="28" y="86"/>
                    </a:cxn>
                    <a:cxn ang="0">
                      <a:pos x="12" y="96"/>
                    </a:cxn>
                    <a:cxn ang="0">
                      <a:pos x="2" y="112"/>
                    </a:cxn>
                    <a:cxn ang="0">
                      <a:pos x="14" y="116"/>
                    </a:cxn>
                  </a:cxnLst>
                  <a:rect l="0" t="0" r="r" b="b"/>
                  <a:pathLst>
                    <a:path w="300" h="138">
                      <a:moveTo>
                        <a:pt x="14" y="120"/>
                      </a:moveTo>
                      <a:lnTo>
                        <a:pt x="14" y="120"/>
                      </a:lnTo>
                      <a:lnTo>
                        <a:pt x="12" y="124"/>
                      </a:lnTo>
                      <a:lnTo>
                        <a:pt x="12" y="126"/>
                      </a:lnTo>
                      <a:lnTo>
                        <a:pt x="14" y="128"/>
                      </a:lnTo>
                      <a:lnTo>
                        <a:pt x="16" y="130"/>
                      </a:lnTo>
                      <a:lnTo>
                        <a:pt x="24" y="128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42" y="118"/>
                      </a:lnTo>
                      <a:lnTo>
                        <a:pt x="46" y="116"/>
                      </a:lnTo>
                      <a:lnTo>
                        <a:pt x="50" y="118"/>
                      </a:lnTo>
                      <a:lnTo>
                        <a:pt x="52" y="118"/>
                      </a:lnTo>
                      <a:lnTo>
                        <a:pt x="60" y="124"/>
                      </a:lnTo>
                      <a:lnTo>
                        <a:pt x="66" y="124"/>
                      </a:lnTo>
                      <a:lnTo>
                        <a:pt x="72" y="126"/>
                      </a:lnTo>
                      <a:lnTo>
                        <a:pt x="72" y="126"/>
                      </a:lnTo>
                      <a:lnTo>
                        <a:pt x="76" y="124"/>
                      </a:lnTo>
                      <a:lnTo>
                        <a:pt x="82" y="122"/>
                      </a:lnTo>
                      <a:lnTo>
                        <a:pt x="86" y="116"/>
                      </a:lnTo>
                      <a:lnTo>
                        <a:pt x="88" y="114"/>
                      </a:lnTo>
                      <a:lnTo>
                        <a:pt x="90" y="114"/>
                      </a:lnTo>
                      <a:lnTo>
                        <a:pt x="94" y="122"/>
                      </a:lnTo>
                      <a:lnTo>
                        <a:pt x="94" y="122"/>
                      </a:lnTo>
                      <a:lnTo>
                        <a:pt x="98" y="130"/>
                      </a:lnTo>
                      <a:lnTo>
                        <a:pt x="104" y="134"/>
                      </a:lnTo>
                      <a:lnTo>
                        <a:pt x="112" y="138"/>
                      </a:lnTo>
                      <a:lnTo>
                        <a:pt x="118" y="138"/>
                      </a:lnTo>
                      <a:lnTo>
                        <a:pt x="126" y="136"/>
                      </a:lnTo>
                      <a:lnTo>
                        <a:pt x="132" y="132"/>
                      </a:lnTo>
                      <a:lnTo>
                        <a:pt x="136" y="124"/>
                      </a:lnTo>
                      <a:lnTo>
                        <a:pt x="138" y="114"/>
                      </a:lnTo>
                      <a:lnTo>
                        <a:pt x="138" y="114"/>
                      </a:lnTo>
                      <a:lnTo>
                        <a:pt x="138" y="106"/>
                      </a:lnTo>
                      <a:lnTo>
                        <a:pt x="140" y="104"/>
                      </a:lnTo>
                      <a:lnTo>
                        <a:pt x="146" y="110"/>
                      </a:lnTo>
                      <a:lnTo>
                        <a:pt x="150" y="114"/>
                      </a:lnTo>
                      <a:lnTo>
                        <a:pt x="154" y="114"/>
                      </a:lnTo>
                      <a:lnTo>
                        <a:pt x="156" y="114"/>
                      </a:lnTo>
                      <a:lnTo>
                        <a:pt x="160" y="112"/>
                      </a:lnTo>
                      <a:lnTo>
                        <a:pt x="164" y="108"/>
                      </a:lnTo>
                      <a:lnTo>
                        <a:pt x="174" y="94"/>
                      </a:lnTo>
                      <a:lnTo>
                        <a:pt x="174" y="94"/>
                      </a:lnTo>
                      <a:lnTo>
                        <a:pt x="180" y="82"/>
                      </a:lnTo>
                      <a:lnTo>
                        <a:pt x="182" y="76"/>
                      </a:lnTo>
                      <a:lnTo>
                        <a:pt x="182" y="68"/>
                      </a:lnTo>
                      <a:lnTo>
                        <a:pt x="184" y="66"/>
                      </a:lnTo>
                      <a:lnTo>
                        <a:pt x="186" y="66"/>
                      </a:lnTo>
                      <a:lnTo>
                        <a:pt x="198" y="58"/>
                      </a:lnTo>
                      <a:lnTo>
                        <a:pt x="198" y="58"/>
                      </a:lnTo>
                      <a:lnTo>
                        <a:pt x="206" y="56"/>
                      </a:lnTo>
                      <a:lnTo>
                        <a:pt x="208" y="58"/>
                      </a:lnTo>
                      <a:lnTo>
                        <a:pt x="210" y="58"/>
                      </a:lnTo>
                      <a:lnTo>
                        <a:pt x="208" y="64"/>
                      </a:lnTo>
                      <a:lnTo>
                        <a:pt x="206" y="72"/>
                      </a:lnTo>
                      <a:lnTo>
                        <a:pt x="204" y="80"/>
                      </a:lnTo>
                      <a:lnTo>
                        <a:pt x="206" y="88"/>
                      </a:lnTo>
                      <a:lnTo>
                        <a:pt x="208" y="92"/>
                      </a:lnTo>
                      <a:lnTo>
                        <a:pt x="210" y="94"/>
                      </a:lnTo>
                      <a:lnTo>
                        <a:pt x="214" y="96"/>
                      </a:lnTo>
                      <a:lnTo>
                        <a:pt x="222" y="98"/>
                      </a:lnTo>
                      <a:lnTo>
                        <a:pt x="222" y="98"/>
                      </a:lnTo>
                      <a:lnTo>
                        <a:pt x="236" y="100"/>
                      </a:lnTo>
                      <a:lnTo>
                        <a:pt x="242" y="98"/>
                      </a:lnTo>
                      <a:lnTo>
                        <a:pt x="246" y="96"/>
                      </a:lnTo>
                      <a:lnTo>
                        <a:pt x="244" y="92"/>
                      </a:lnTo>
                      <a:lnTo>
                        <a:pt x="244" y="86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54" y="78"/>
                      </a:lnTo>
                      <a:lnTo>
                        <a:pt x="254" y="78"/>
                      </a:lnTo>
                      <a:lnTo>
                        <a:pt x="274" y="74"/>
                      </a:lnTo>
                      <a:lnTo>
                        <a:pt x="284" y="70"/>
                      </a:lnTo>
                      <a:lnTo>
                        <a:pt x="290" y="66"/>
                      </a:lnTo>
                      <a:lnTo>
                        <a:pt x="294" y="60"/>
                      </a:lnTo>
                      <a:lnTo>
                        <a:pt x="294" y="54"/>
                      </a:lnTo>
                      <a:lnTo>
                        <a:pt x="290" y="48"/>
                      </a:lnTo>
                      <a:lnTo>
                        <a:pt x="280" y="42"/>
                      </a:lnTo>
                      <a:lnTo>
                        <a:pt x="280" y="42"/>
                      </a:lnTo>
                      <a:lnTo>
                        <a:pt x="274" y="38"/>
                      </a:lnTo>
                      <a:lnTo>
                        <a:pt x="272" y="36"/>
                      </a:lnTo>
                      <a:lnTo>
                        <a:pt x="272" y="34"/>
                      </a:lnTo>
                      <a:lnTo>
                        <a:pt x="272" y="32"/>
                      </a:lnTo>
                      <a:lnTo>
                        <a:pt x="278" y="28"/>
                      </a:lnTo>
                      <a:lnTo>
                        <a:pt x="288" y="24"/>
                      </a:lnTo>
                      <a:lnTo>
                        <a:pt x="296" y="22"/>
                      </a:lnTo>
                      <a:lnTo>
                        <a:pt x="300" y="18"/>
                      </a:lnTo>
                      <a:lnTo>
                        <a:pt x="300" y="16"/>
                      </a:lnTo>
                      <a:lnTo>
                        <a:pt x="298" y="14"/>
                      </a:lnTo>
                      <a:lnTo>
                        <a:pt x="288" y="8"/>
                      </a:lnTo>
                      <a:lnTo>
                        <a:pt x="288" y="8"/>
                      </a:lnTo>
                      <a:lnTo>
                        <a:pt x="266" y="0"/>
                      </a:lnTo>
                      <a:lnTo>
                        <a:pt x="258" y="0"/>
                      </a:lnTo>
                      <a:lnTo>
                        <a:pt x="254" y="0"/>
                      </a:lnTo>
                      <a:lnTo>
                        <a:pt x="248" y="2"/>
                      </a:lnTo>
                      <a:lnTo>
                        <a:pt x="244" y="4"/>
                      </a:lnTo>
                      <a:lnTo>
                        <a:pt x="238" y="14"/>
                      </a:lnTo>
                      <a:lnTo>
                        <a:pt x="238" y="14"/>
                      </a:lnTo>
                      <a:lnTo>
                        <a:pt x="234" y="16"/>
                      </a:lnTo>
                      <a:lnTo>
                        <a:pt x="232" y="16"/>
                      </a:lnTo>
                      <a:lnTo>
                        <a:pt x="224" y="16"/>
                      </a:lnTo>
                      <a:lnTo>
                        <a:pt x="202" y="12"/>
                      </a:lnTo>
                      <a:lnTo>
                        <a:pt x="186" y="12"/>
                      </a:lnTo>
                      <a:lnTo>
                        <a:pt x="170" y="14"/>
                      </a:lnTo>
                      <a:lnTo>
                        <a:pt x="160" y="18"/>
                      </a:lnTo>
                      <a:lnTo>
                        <a:pt x="150" y="22"/>
                      </a:lnTo>
                      <a:lnTo>
                        <a:pt x="140" y="28"/>
                      </a:lnTo>
                      <a:lnTo>
                        <a:pt x="128" y="38"/>
                      </a:lnTo>
                      <a:lnTo>
                        <a:pt x="128" y="38"/>
                      </a:lnTo>
                      <a:lnTo>
                        <a:pt x="112" y="50"/>
                      </a:lnTo>
                      <a:lnTo>
                        <a:pt x="102" y="58"/>
                      </a:lnTo>
                      <a:lnTo>
                        <a:pt x="94" y="62"/>
                      </a:lnTo>
                      <a:lnTo>
                        <a:pt x="90" y="62"/>
                      </a:lnTo>
                      <a:lnTo>
                        <a:pt x="82" y="66"/>
                      </a:lnTo>
                      <a:lnTo>
                        <a:pt x="76" y="70"/>
                      </a:lnTo>
                      <a:lnTo>
                        <a:pt x="66" y="78"/>
                      </a:lnTo>
                      <a:lnTo>
                        <a:pt x="66" y="78"/>
                      </a:lnTo>
                      <a:lnTo>
                        <a:pt x="58" y="86"/>
                      </a:lnTo>
                      <a:lnTo>
                        <a:pt x="50" y="88"/>
                      </a:lnTo>
                      <a:lnTo>
                        <a:pt x="44" y="90"/>
                      </a:lnTo>
                      <a:lnTo>
                        <a:pt x="38" y="88"/>
                      </a:lnTo>
                      <a:lnTo>
                        <a:pt x="34" y="86"/>
                      </a:lnTo>
                      <a:lnTo>
                        <a:pt x="28" y="86"/>
                      </a:lnTo>
                      <a:lnTo>
                        <a:pt x="20" y="90"/>
                      </a:lnTo>
                      <a:lnTo>
                        <a:pt x="12" y="96"/>
                      </a:lnTo>
                      <a:lnTo>
                        <a:pt x="12" y="96"/>
                      </a:lnTo>
                      <a:lnTo>
                        <a:pt x="4" y="104"/>
                      </a:lnTo>
                      <a:lnTo>
                        <a:pt x="0" y="108"/>
                      </a:lnTo>
                      <a:lnTo>
                        <a:pt x="2" y="112"/>
                      </a:lnTo>
                      <a:lnTo>
                        <a:pt x="4" y="112"/>
                      </a:lnTo>
                      <a:lnTo>
                        <a:pt x="12" y="114"/>
                      </a:lnTo>
                      <a:lnTo>
                        <a:pt x="14" y="116"/>
                      </a:lnTo>
                      <a:lnTo>
                        <a:pt x="14" y="120"/>
                      </a:lnTo>
                      <a:lnTo>
                        <a:pt x="14" y="1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58" name="Freeform 6019"/>
                <p:cNvSpPr>
                  <a:spLocks/>
                </p:cNvSpPr>
                <p:nvPr/>
              </p:nvSpPr>
              <p:spPr bwMode="auto">
                <a:xfrm>
                  <a:off x="1468120" y="1056323"/>
                  <a:ext cx="35560" cy="10160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4" y="14"/>
                    </a:cxn>
                    <a:cxn ang="0">
                      <a:pos x="18" y="16"/>
                    </a:cxn>
                    <a:cxn ang="0">
                      <a:pos x="38" y="16"/>
                    </a:cxn>
                    <a:cxn ang="0">
                      <a:pos x="46" y="14"/>
                    </a:cxn>
                    <a:cxn ang="0">
                      <a:pos x="54" y="12"/>
                    </a:cxn>
                    <a:cxn ang="0">
                      <a:pos x="54" y="12"/>
                    </a:cxn>
                    <a:cxn ang="0">
                      <a:pos x="56" y="10"/>
                    </a:cxn>
                    <a:cxn ang="0">
                      <a:pos x="56" y="8"/>
                    </a:cxn>
                    <a:cxn ang="0">
                      <a:pos x="54" y="6"/>
                    </a:cxn>
                    <a:cxn ang="0">
                      <a:pos x="46" y="2"/>
                    </a:cxn>
                    <a:cxn ang="0">
                      <a:pos x="36" y="2"/>
                    </a:cxn>
                    <a:cxn ang="0">
                      <a:pos x="26" y="0"/>
                    </a:cxn>
                    <a:cxn ang="0">
                      <a:pos x="16" y="2"/>
                    </a:cxn>
                    <a:cxn ang="0">
                      <a:pos x="6" y="4"/>
                    </a:cxn>
                    <a:cxn ang="0">
                      <a:pos x="0" y="8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56" h="16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4" y="14"/>
                      </a:lnTo>
                      <a:lnTo>
                        <a:pt x="18" y="16"/>
                      </a:lnTo>
                      <a:lnTo>
                        <a:pt x="38" y="16"/>
                      </a:lnTo>
                      <a:lnTo>
                        <a:pt x="46" y="14"/>
                      </a:lnTo>
                      <a:lnTo>
                        <a:pt x="54" y="12"/>
                      </a:lnTo>
                      <a:lnTo>
                        <a:pt x="54" y="12"/>
                      </a:lnTo>
                      <a:lnTo>
                        <a:pt x="56" y="10"/>
                      </a:lnTo>
                      <a:lnTo>
                        <a:pt x="56" y="8"/>
                      </a:lnTo>
                      <a:lnTo>
                        <a:pt x="54" y="6"/>
                      </a:lnTo>
                      <a:lnTo>
                        <a:pt x="46" y="2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59" name="Freeform 6020"/>
                <p:cNvSpPr>
                  <a:spLocks/>
                </p:cNvSpPr>
                <p:nvPr/>
              </p:nvSpPr>
              <p:spPr bwMode="auto">
                <a:xfrm>
                  <a:off x="1464310" y="996633"/>
                  <a:ext cx="34290" cy="19050"/>
                </a:xfrm>
                <a:custGeom>
                  <a:avLst/>
                  <a:gdLst/>
                  <a:ahLst/>
                  <a:cxnLst>
                    <a:cxn ang="0">
                      <a:pos x="42" y="30"/>
                    </a:cxn>
                    <a:cxn ang="0">
                      <a:pos x="42" y="30"/>
                    </a:cxn>
                    <a:cxn ang="0">
                      <a:pos x="52" y="28"/>
                    </a:cxn>
                    <a:cxn ang="0">
                      <a:pos x="54" y="26"/>
                    </a:cxn>
                    <a:cxn ang="0">
                      <a:pos x="54" y="24"/>
                    </a:cxn>
                    <a:cxn ang="0">
                      <a:pos x="50" y="18"/>
                    </a:cxn>
                    <a:cxn ang="0">
                      <a:pos x="40" y="8"/>
                    </a:cxn>
                    <a:cxn ang="0">
                      <a:pos x="40" y="8"/>
                    </a:cxn>
                    <a:cxn ang="0">
                      <a:pos x="34" y="4"/>
                    </a:cxn>
                    <a:cxn ang="0">
                      <a:pos x="26" y="0"/>
                    </a:cxn>
                    <a:cxn ang="0">
                      <a:pos x="22" y="0"/>
                    </a:cxn>
                    <a:cxn ang="0">
                      <a:pos x="16" y="0"/>
                    </a:cxn>
                    <a:cxn ang="0">
                      <a:pos x="6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8" y="22"/>
                    </a:cxn>
                    <a:cxn ang="0">
                      <a:pos x="24" y="28"/>
                    </a:cxn>
                    <a:cxn ang="0">
                      <a:pos x="32" y="28"/>
                    </a:cxn>
                    <a:cxn ang="0">
                      <a:pos x="42" y="30"/>
                    </a:cxn>
                    <a:cxn ang="0">
                      <a:pos x="42" y="30"/>
                    </a:cxn>
                  </a:cxnLst>
                  <a:rect l="0" t="0" r="r" b="b"/>
                  <a:pathLst>
                    <a:path w="54" h="30">
                      <a:moveTo>
                        <a:pt x="42" y="30"/>
                      </a:moveTo>
                      <a:lnTo>
                        <a:pt x="42" y="30"/>
                      </a:lnTo>
                      <a:lnTo>
                        <a:pt x="52" y="28"/>
                      </a:lnTo>
                      <a:lnTo>
                        <a:pt x="54" y="26"/>
                      </a:lnTo>
                      <a:lnTo>
                        <a:pt x="54" y="24"/>
                      </a:lnTo>
                      <a:lnTo>
                        <a:pt x="50" y="18"/>
                      </a:lnTo>
                      <a:lnTo>
                        <a:pt x="40" y="8"/>
                      </a:lnTo>
                      <a:lnTo>
                        <a:pt x="40" y="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22" y="0"/>
                      </a:lnTo>
                      <a:lnTo>
                        <a:pt x="16" y="0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8" y="22"/>
                      </a:lnTo>
                      <a:lnTo>
                        <a:pt x="24" y="28"/>
                      </a:lnTo>
                      <a:lnTo>
                        <a:pt x="32" y="28"/>
                      </a:lnTo>
                      <a:lnTo>
                        <a:pt x="42" y="30"/>
                      </a:lnTo>
                      <a:lnTo>
                        <a:pt x="42" y="3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0" name="Freeform 6021"/>
                <p:cNvSpPr>
                  <a:spLocks/>
                </p:cNvSpPr>
                <p:nvPr/>
              </p:nvSpPr>
              <p:spPr bwMode="auto">
                <a:xfrm>
                  <a:off x="1504950" y="994093"/>
                  <a:ext cx="97790" cy="39370"/>
                </a:xfrm>
                <a:custGeom>
                  <a:avLst/>
                  <a:gdLst/>
                  <a:ahLst/>
                  <a:cxnLst>
                    <a:cxn ang="0">
                      <a:pos x="106" y="56"/>
                    </a:cxn>
                    <a:cxn ang="0">
                      <a:pos x="106" y="56"/>
                    </a:cxn>
                    <a:cxn ang="0">
                      <a:pos x="120" y="52"/>
                    </a:cxn>
                    <a:cxn ang="0">
                      <a:pos x="130" y="48"/>
                    </a:cxn>
                    <a:cxn ang="0">
                      <a:pos x="136" y="44"/>
                    </a:cxn>
                    <a:cxn ang="0">
                      <a:pos x="138" y="40"/>
                    </a:cxn>
                    <a:cxn ang="0">
                      <a:pos x="138" y="34"/>
                    </a:cxn>
                    <a:cxn ang="0">
                      <a:pos x="132" y="30"/>
                    </a:cxn>
                    <a:cxn ang="0">
                      <a:pos x="124" y="28"/>
                    </a:cxn>
                    <a:cxn ang="0">
                      <a:pos x="114" y="26"/>
                    </a:cxn>
                    <a:cxn ang="0">
                      <a:pos x="114" y="26"/>
                    </a:cxn>
                    <a:cxn ang="0">
                      <a:pos x="104" y="24"/>
                    </a:cxn>
                    <a:cxn ang="0">
                      <a:pos x="104" y="24"/>
                    </a:cxn>
                    <a:cxn ang="0">
                      <a:pos x="118" y="22"/>
                    </a:cxn>
                    <a:cxn ang="0">
                      <a:pos x="138" y="16"/>
                    </a:cxn>
                    <a:cxn ang="0">
                      <a:pos x="148" y="12"/>
                    </a:cxn>
                    <a:cxn ang="0">
                      <a:pos x="152" y="8"/>
                    </a:cxn>
                    <a:cxn ang="0">
                      <a:pos x="152" y="8"/>
                    </a:cxn>
                    <a:cxn ang="0">
                      <a:pos x="154" y="4"/>
                    </a:cxn>
                    <a:cxn ang="0">
                      <a:pos x="152" y="2"/>
                    </a:cxn>
                    <a:cxn ang="0">
                      <a:pos x="148" y="0"/>
                    </a:cxn>
                    <a:cxn ang="0">
                      <a:pos x="138" y="0"/>
                    </a:cxn>
                    <a:cxn ang="0">
                      <a:pos x="124" y="0"/>
                    </a:cxn>
                    <a:cxn ang="0">
                      <a:pos x="90" y="4"/>
                    </a:cxn>
                    <a:cxn ang="0">
                      <a:pos x="50" y="8"/>
                    </a:cxn>
                    <a:cxn ang="0">
                      <a:pos x="50" y="8"/>
                    </a:cxn>
                    <a:cxn ang="0">
                      <a:pos x="18" y="14"/>
                    </a:cxn>
                    <a:cxn ang="0">
                      <a:pos x="8" y="18"/>
                    </a:cxn>
                    <a:cxn ang="0">
                      <a:pos x="4" y="22"/>
                    </a:cxn>
                    <a:cxn ang="0">
                      <a:pos x="0" y="26"/>
                    </a:cxn>
                    <a:cxn ang="0">
                      <a:pos x="0" y="30"/>
                    </a:cxn>
                    <a:cxn ang="0">
                      <a:pos x="8" y="46"/>
                    </a:cxn>
                    <a:cxn ang="0">
                      <a:pos x="8" y="46"/>
                    </a:cxn>
                    <a:cxn ang="0">
                      <a:pos x="14" y="52"/>
                    </a:cxn>
                    <a:cxn ang="0">
                      <a:pos x="22" y="58"/>
                    </a:cxn>
                    <a:cxn ang="0">
                      <a:pos x="32" y="60"/>
                    </a:cxn>
                    <a:cxn ang="0">
                      <a:pos x="46" y="62"/>
                    </a:cxn>
                    <a:cxn ang="0">
                      <a:pos x="74" y="60"/>
                    </a:cxn>
                    <a:cxn ang="0">
                      <a:pos x="106" y="56"/>
                    </a:cxn>
                    <a:cxn ang="0">
                      <a:pos x="106" y="56"/>
                    </a:cxn>
                  </a:cxnLst>
                  <a:rect l="0" t="0" r="r" b="b"/>
                  <a:pathLst>
                    <a:path w="154" h="62">
                      <a:moveTo>
                        <a:pt x="106" y="56"/>
                      </a:moveTo>
                      <a:lnTo>
                        <a:pt x="106" y="56"/>
                      </a:lnTo>
                      <a:lnTo>
                        <a:pt x="120" y="52"/>
                      </a:lnTo>
                      <a:lnTo>
                        <a:pt x="130" y="48"/>
                      </a:lnTo>
                      <a:lnTo>
                        <a:pt x="136" y="44"/>
                      </a:lnTo>
                      <a:lnTo>
                        <a:pt x="138" y="40"/>
                      </a:lnTo>
                      <a:lnTo>
                        <a:pt x="138" y="34"/>
                      </a:lnTo>
                      <a:lnTo>
                        <a:pt x="132" y="30"/>
                      </a:lnTo>
                      <a:lnTo>
                        <a:pt x="124" y="28"/>
                      </a:lnTo>
                      <a:lnTo>
                        <a:pt x="114" y="26"/>
                      </a:lnTo>
                      <a:lnTo>
                        <a:pt x="114" y="26"/>
                      </a:lnTo>
                      <a:lnTo>
                        <a:pt x="104" y="24"/>
                      </a:lnTo>
                      <a:lnTo>
                        <a:pt x="104" y="24"/>
                      </a:lnTo>
                      <a:lnTo>
                        <a:pt x="118" y="22"/>
                      </a:lnTo>
                      <a:lnTo>
                        <a:pt x="138" y="16"/>
                      </a:lnTo>
                      <a:lnTo>
                        <a:pt x="148" y="12"/>
                      </a:lnTo>
                      <a:lnTo>
                        <a:pt x="152" y="8"/>
                      </a:lnTo>
                      <a:lnTo>
                        <a:pt x="152" y="8"/>
                      </a:lnTo>
                      <a:lnTo>
                        <a:pt x="154" y="4"/>
                      </a:lnTo>
                      <a:lnTo>
                        <a:pt x="152" y="2"/>
                      </a:lnTo>
                      <a:lnTo>
                        <a:pt x="148" y="0"/>
                      </a:lnTo>
                      <a:lnTo>
                        <a:pt x="138" y="0"/>
                      </a:lnTo>
                      <a:lnTo>
                        <a:pt x="124" y="0"/>
                      </a:lnTo>
                      <a:lnTo>
                        <a:pt x="90" y="4"/>
                      </a:lnTo>
                      <a:lnTo>
                        <a:pt x="50" y="8"/>
                      </a:lnTo>
                      <a:lnTo>
                        <a:pt x="50" y="8"/>
                      </a:lnTo>
                      <a:lnTo>
                        <a:pt x="18" y="14"/>
                      </a:lnTo>
                      <a:lnTo>
                        <a:pt x="8" y="18"/>
                      </a:lnTo>
                      <a:lnTo>
                        <a:pt x="4" y="22"/>
                      </a:lnTo>
                      <a:lnTo>
                        <a:pt x="0" y="26"/>
                      </a:lnTo>
                      <a:lnTo>
                        <a:pt x="0" y="30"/>
                      </a:lnTo>
                      <a:lnTo>
                        <a:pt x="8" y="46"/>
                      </a:lnTo>
                      <a:lnTo>
                        <a:pt x="8" y="46"/>
                      </a:lnTo>
                      <a:lnTo>
                        <a:pt x="14" y="52"/>
                      </a:lnTo>
                      <a:lnTo>
                        <a:pt x="22" y="58"/>
                      </a:lnTo>
                      <a:lnTo>
                        <a:pt x="32" y="60"/>
                      </a:lnTo>
                      <a:lnTo>
                        <a:pt x="46" y="62"/>
                      </a:lnTo>
                      <a:lnTo>
                        <a:pt x="74" y="60"/>
                      </a:lnTo>
                      <a:lnTo>
                        <a:pt x="106" y="56"/>
                      </a:lnTo>
                      <a:lnTo>
                        <a:pt x="106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1" name="Freeform 6022"/>
                <p:cNvSpPr>
                  <a:spLocks/>
                </p:cNvSpPr>
                <p:nvPr/>
              </p:nvSpPr>
              <p:spPr bwMode="auto">
                <a:xfrm>
                  <a:off x="1772920" y="1067753"/>
                  <a:ext cx="143510" cy="87630"/>
                </a:xfrm>
                <a:custGeom>
                  <a:avLst/>
                  <a:gdLst/>
                  <a:ahLst/>
                  <a:cxnLst>
                    <a:cxn ang="0">
                      <a:pos x="144" y="12"/>
                    </a:cxn>
                    <a:cxn ang="0">
                      <a:pos x="130" y="4"/>
                    </a:cxn>
                    <a:cxn ang="0">
                      <a:pos x="104" y="4"/>
                    </a:cxn>
                    <a:cxn ang="0">
                      <a:pos x="88" y="8"/>
                    </a:cxn>
                    <a:cxn ang="0">
                      <a:pos x="78" y="14"/>
                    </a:cxn>
                    <a:cxn ang="0">
                      <a:pos x="84" y="22"/>
                    </a:cxn>
                    <a:cxn ang="0">
                      <a:pos x="124" y="62"/>
                    </a:cxn>
                    <a:cxn ang="0">
                      <a:pos x="102" y="50"/>
                    </a:cxn>
                    <a:cxn ang="0">
                      <a:pos x="82" y="34"/>
                    </a:cxn>
                    <a:cxn ang="0">
                      <a:pos x="74" y="24"/>
                    </a:cxn>
                    <a:cxn ang="0">
                      <a:pos x="64" y="20"/>
                    </a:cxn>
                    <a:cxn ang="0">
                      <a:pos x="54" y="18"/>
                    </a:cxn>
                    <a:cxn ang="0">
                      <a:pos x="32" y="20"/>
                    </a:cxn>
                    <a:cxn ang="0">
                      <a:pos x="26" y="26"/>
                    </a:cxn>
                    <a:cxn ang="0">
                      <a:pos x="32" y="36"/>
                    </a:cxn>
                    <a:cxn ang="0">
                      <a:pos x="46" y="52"/>
                    </a:cxn>
                    <a:cxn ang="0">
                      <a:pos x="56" y="64"/>
                    </a:cxn>
                    <a:cxn ang="0">
                      <a:pos x="42" y="60"/>
                    </a:cxn>
                    <a:cxn ang="0">
                      <a:pos x="32" y="62"/>
                    </a:cxn>
                    <a:cxn ang="0">
                      <a:pos x="26" y="66"/>
                    </a:cxn>
                    <a:cxn ang="0">
                      <a:pos x="8" y="74"/>
                    </a:cxn>
                    <a:cxn ang="0">
                      <a:pos x="0" y="78"/>
                    </a:cxn>
                    <a:cxn ang="0">
                      <a:pos x="4" y="86"/>
                    </a:cxn>
                    <a:cxn ang="0">
                      <a:pos x="8" y="88"/>
                    </a:cxn>
                    <a:cxn ang="0">
                      <a:pos x="26" y="90"/>
                    </a:cxn>
                    <a:cxn ang="0">
                      <a:pos x="66" y="86"/>
                    </a:cxn>
                    <a:cxn ang="0">
                      <a:pos x="122" y="76"/>
                    </a:cxn>
                    <a:cxn ang="0">
                      <a:pos x="136" y="76"/>
                    </a:cxn>
                    <a:cxn ang="0">
                      <a:pos x="138" y="80"/>
                    </a:cxn>
                    <a:cxn ang="0">
                      <a:pos x="106" y="90"/>
                    </a:cxn>
                    <a:cxn ang="0">
                      <a:pos x="92" y="98"/>
                    </a:cxn>
                    <a:cxn ang="0">
                      <a:pos x="90" y="104"/>
                    </a:cxn>
                    <a:cxn ang="0">
                      <a:pos x="92" y="106"/>
                    </a:cxn>
                    <a:cxn ang="0">
                      <a:pos x="100" y="120"/>
                    </a:cxn>
                    <a:cxn ang="0">
                      <a:pos x="104" y="136"/>
                    </a:cxn>
                    <a:cxn ang="0">
                      <a:pos x="116" y="136"/>
                    </a:cxn>
                    <a:cxn ang="0">
                      <a:pos x="126" y="134"/>
                    </a:cxn>
                    <a:cxn ang="0">
                      <a:pos x="142" y="128"/>
                    </a:cxn>
                    <a:cxn ang="0">
                      <a:pos x="166" y="132"/>
                    </a:cxn>
                    <a:cxn ang="0">
                      <a:pos x="200" y="128"/>
                    </a:cxn>
                    <a:cxn ang="0">
                      <a:pos x="208" y="122"/>
                    </a:cxn>
                    <a:cxn ang="0">
                      <a:pos x="208" y="112"/>
                    </a:cxn>
                    <a:cxn ang="0">
                      <a:pos x="202" y="100"/>
                    </a:cxn>
                    <a:cxn ang="0">
                      <a:pos x="202" y="88"/>
                    </a:cxn>
                    <a:cxn ang="0">
                      <a:pos x="210" y="88"/>
                    </a:cxn>
                    <a:cxn ang="0">
                      <a:pos x="214" y="92"/>
                    </a:cxn>
                    <a:cxn ang="0">
                      <a:pos x="226" y="98"/>
                    </a:cxn>
                    <a:cxn ang="0">
                      <a:pos x="224" y="90"/>
                    </a:cxn>
                    <a:cxn ang="0">
                      <a:pos x="216" y="76"/>
                    </a:cxn>
                    <a:cxn ang="0">
                      <a:pos x="212" y="60"/>
                    </a:cxn>
                    <a:cxn ang="0">
                      <a:pos x="208" y="30"/>
                    </a:cxn>
                    <a:cxn ang="0">
                      <a:pos x="196" y="10"/>
                    </a:cxn>
                    <a:cxn ang="0">
                      <a:pos x="184" y="4"/>
                    </a:cxn>
                    <a:cxn ang="0">
                      <a:pos x="164" y="0"/>
                    </a:cxn>
                    <a:cxn ang="0">
                      <a:pos x="156" y="6"/>
                    </a:cxn>
                    <a:cxn ang="0">
                      <a:pos x="148" y="14"/>
                    </a:cxn>
                    <a:cxn ang="0">
                      <a:pos x="144" y="12"/>
                    </a:cxn>
                  </a:cxnLst>
                  <a:rect l="0" t="0" r="r" b="b"/>
                  <a:pathLst>
                    <a:path w="226" h="138">
                      <a:moveTo>
                        <a:pt x="144" y="12"/>
                      </a:moveTo>
                      <a:lnTo>
                        <a:pt x="144" y="12"/>
                      </a:lnTo>
                      <a:lnTo>
                        <a:pt x="138" y="6"/>
                      </a:lnTo>
                      <a:lnTo>
                        <a:pt x="130" y="4"/>
                      </a:lnTo>
                      <a:lnTo>
                        <a:pt x="118" y="2"/>
                      </a:lnTo>
                      <a:lnTo>
                        <a:pt x="104" y="4"/>
                      </a:lnTo>
                      <a:lnTo>
                        <a:pt x="88" y="8"/>
                      </a:lnTo>
                      <a:lnTo>
                        <a:pt x="88" y="8"/>
                      </a:lnTo>
                      <a:lnTo>
                        <a:pt x="80" y="10"/>
                      </a:lnTo>
                      <a:lnTo>
                        <a:pt x="78" y="14"/>
                      </a:lnTo>
                      <a:lnTo>
                        <a:pt x="80" y="18"/>
                      </a:lnTo>
                      <a:lnTo>
                        <a:pt x="84" y="22"/>
                      </a:lnTo>
                      <a:lnTo>
                        <a:pt x="102" y="38"/>
                      </a:lnTo>
                      <a:lnTo>
                        <a:pt x="124" y="62"/>
                      </a:lnTo>
                      <a:lnTo>
                        <a:pt x="124" y="62"/>
                      </a:lnTo>
                      <a:lnTo>
                        <a:pt x="102" y="50"/>
                      </a:lnTo>
                      <a:lnTo>
                        <a:pt x="90" y="42"/>
                      </a:lnTo>
                      <a:lnTo>
                        <a:pt x="82" y="34"/>
                      </a:lnTo>
                      <a:lnTo>
                        <a:pt x="78" y="28"/>
                      </a:lnTo>
                      <a:lnTo>
                        <a:pt x="74" y="24"/>
                      </a:lnTo>
                      <a:lnTo>
                        <a:pt x="70" y="22"/>
                      </a:lnTo>
                      <a:lnTo>
                        <a:pt x="64" y="20"/>
                      </a:lnTo>
                      <a:lnTo>
                        <a:pt x="54" y="18"/>
                      </a:lnTo>
                      <a:lnTo>
                        <a:pt x="54" y="18"/>
                      </a:lnTo>
                      <a:lnTo>
                        <a:pt x="40" y="18"/>
                      </a:lnTo>
                      <a:lnTo>
                        <a:pt x="32" y="20"/>
                      </a:lnTo>
                      <a:lnTo>
                        <a:pt x="28" y="22"/>
                      </a:lnTo>
                      <a:lnTo>
                        <a:pt x="26" y="26"/>
                      </a:lnTo>
                      <a:lnTo>
                        <a:pt x="28" y="30"/>
                      </a:lnTo>
                      <a:lnTo>
                        <a:pt x="32" y="36"/>
                      </a:lnTo>
                      <a:lnTo>
                        <a:pt x="46" y="52"/>
                      </a:lnTo>
                      <a:lnTo>
                        <a:pt x="46" y="52"/>
                      </a:lnTo>
                      <a:lnTo>
                        <a:pt x="56" y="64"/>
                      </a:lnTo>
                      <a:lnTo>
                        <a:pt x="56" y="64"/>
                      </a:lnTo>
                      <a:lnTo>
                        <a:pt x="52" y="62"/>
                      </a:lnTo>
                      <a:lnTo>
                        <a:pt x="42" y="60"/>
                      </a:lnTo>
                      <a:lnTo>
                        <a:pt x="36" y="60"/>
                      </a:lnTo>
                      <a:lnTo>
                        <a:pt x="32" y="62"/>
                      </a:lnTo>
                      <a:lnTo>
                        <a:pt x="32" y="62"/>
                      </a:lnTo>
                      <a:lnTo>
                        <a:pt x="26" y="66"/>
                      </a:lnTo>
                      <a:lnTo>
                        <a:pt x="20" y="70"/>
                      </a:lnTo>
                      <a:lnTo>
                        <a:pt x="8" y="74"/>
                      </a:lnTo>
                      <a:lnTo>
                        <a:pt x="4" y="76"/>
                      </a:lnTo>
                      <a:lnTo>
                        <a:pt x="0" y="78"/>
                      </a:lnTo>
                      <a:lnTo>
                        <a:pt x="0" y="82"/>
                      </a:lnTo>
                      <a:lnTo>
                        <a:pt x="4" y="86"/>
                      </a:lnTo>
                      <a:lnTo>
                        <a:pt x="4" y="86"/>
                      </a:lnTo>
                      <a:lnTo>
                        <a:pt x="8" y="88"/>
                      </a:lnTo>
                      <a:lnTo>
                        <a:pt x="12" y="90"/>
                      </a:lnTo>
                      <a:lnTo>
                        <a:pt x="26" y="90"/>
                      </a:lnTo>
                      <a:lnTo>
                        <a:pt x="44" y="88"/>
                      </a:lnTo>
                      <a:lnTo>
                        <a:pt x="66" y="86"/>
                      </a:lnTo>
                      <a:lnTo>
                        <a:pt x="106" y="78"/>
                      </a:lnTo>
                      <a:lnTo>
                        <a:pt x="122" y="76"/>
                      </a:lnTo>
                      <a:lnTo>
                        <a:pt x="136" y="76"/>
                      </a:lnTo>
                      <a:lnTo>
                        <a:pt x="136" y="76"/>
                      </a:lnTo>
                      <a:lnTo>
                        <a:pt x="140" y="78"/>
                      </a:lnTo>
                      <a:lnTo>
                        <a:pt x="138" y="80"/>
                      </a:lnTo>
                      <a:lnTo>
                        <a:pt x="118" y="86"/>
                      </a:lnTo>
                      <a:lnTo>
                        <a:pt x="106" y="90"/>
                      </a:lnTo>
                      <a:lnTo>
                        <a:pt x="96" y="94"/>
                      </a:lnTo>
                      <a:lnTo>
                        <a:pt x="92" y="98"/>
                      </a:lnTo>
                      <a:lnTo>
                        <a:pt x="90" y="100"/>
                      </a:lnTo>
                      <a:lnTo>
                        <a:pt x="90" y="104"/>
                      </a:lnTo>
                      <a:lnTo>
                        <a:pt x="92" y="106"/>
                      </a:lnTo>
                      <a:lnTo>
                        <a:pt x="92" y="106"/>
                      </a:lnTo>
                      <a:lnTo>
                        <a:pt x="98" y="114"/>
                      </a:lnTo>
                      <a:lnTo>
                        <a:pt x="100" y="120"/>
                      </a:lnTo>
                      <a:lnTo>
                        <a:pt x="102" y="132"/>
                      </a:lnTo>
                      <a:lnTo>
                        <a:pt x="104" y="136"/>
                      </a:lnTo>
                      <a:lnTo>
                        <a:pt x="108" y="138"/>
                      </a:lnTo>
                      <a:lnTo>
                        <a:pt x="116" y="136"/>
                      </a:lnTo>
                      <a:lnTo>
                        <a:pt x="126" y="134"/>
                      </a:lnTo>
                      <a:lnTo>
                        <a:pt x="126" y="134"/>
                      </a:lnTo>
                      <a:lnTo>
                        <a:pt x="136" y="130"/>
                      </a:lnTo>
                      <a:lnTo>
                        <a:pt x="142" y="128"/>
                      </a:lnTo>
                      <a:lnTo>
                        <a:pt x="166" y="132"/>
                      </a:lnTo>
                      <a:lnTo>
                        <a:pt x="166" y="132"/>
                      </a:lnTo>
                      <a:lnTo>
                        <a:pt x="184" y="132"/>
                      </a:lnTo>
                      <a:lnTo>
                        <a:pt x="200" y="128"/>
                      </a:lnTo>
                      <a:lnTo>
                        <a:pt x="206" y="126"/>
                      </a:lnTo>
                      <a:lnTo>
                        <a:pt x="208" y="122"/>
                      </a:lnTo>
                      <a:lnTo>
                        <a:pt x="210" y="118"/>
                      </a:lnTo>
                      <a:lnTo>
                        <a:pt x="208" y="112"/>
                      </a:lnTo>
                      <a:lnTo>
                        <a:pt x="208" y="112"/>
                      </a:lnTo>
                      <a:lnTo>
                        <a:pt x="202" y="100"/>
                      </a:lnTo>
                      <a:lnTo>
                        <a:pt x="202" y="92"/>
                      </a:lnTo>
                      <a:lnTo>
                        <a:pt x="202" y="88"/>
                      </a:lnTo>
                      <a:lnTo>
                        <a:pt x="206" y="88"/>
                      </a:lnTo>
                      <a:lnTo>
                        <a:pt x="210" y="88"/>
                      </a:lnTo>
                      <a:lnTo>
                        <a:pt x="214" y="92"/>
                      </a:lnTo>
                      <a:lnTo>
                        <a:pt x="214" y="92"/>
                      </a:lnTo>
                      <a:lnTo>
                        <a:pt x="224" y="98"/>
                      </a:lnTo>
                      <a:lnTo>
                        <a:pt x="226" y="98"/>
                      </a:lnTo>
                      <a:lnTo>
                        <a:pt x="226" y="98"/>
                      </a:lnTo>
                      <a:lnTo>
                        <a:pt x="224" y="90"/>
                      </a:lnTo>
                      <a:lnTo>
                        <a:pt x="216" y="76"/>
                      </a:lnTo>
                      <a:lnTo>
                        <a:pt x="216" y="76"/>
                      </a:lnTo>
                      <a:lnTo>
                        <a:pt x="214" y="68"/>
                      </a:lnTo>
                      <a:lnTo>
                        <a:pt x="212" y="60"/>
                      </a:lnTo>
                      <a:lnTo>
                        <a:pt x="210" y="40"/>
                      </a:lnTo>
                      <a:lnTo>
                        <a:pt x="208" y="30"/>
                      </a:lnTo>
                      <a:lnTo>
                        <a:pt x="204" y="20"/>
                      </a:lnTo>
                      <a:lnTo>
                        <a:pt x="196" y="10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72" y="0"/>
                      </a:lnTo>
                      <a:lnTo>
                        <a:pt x="164" y="0"/>
                      </a:lnTo>
                      <a:lnTo>
                        <a:pt x="160" y="2"/>
                      </a:lnTo>
                      <a:lnTo>
                        <a:pt x="156" y="6"/>
                      </a:lnTo>
                      <a:lnTo>
                        <a:pt x="152" y="14"/>
                      </a:lnTo>
                      <a:lnTo>
                        <a:pt x="148" y="14"/>
                      </a:lnTo>
                      <a:lnTo>
                        <a:pt x="144" y="12"/>
                      </a:lnTo>
                      <a:lnTo>
                        <a:pt x="144" y="1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2" name="Freeform 6023"/>
                <p:cNvSpPr>
                  <a:spLocks/>
                </p:cNvSpPr>
                <p:nvPr/>
              </p:nvSpPr>
              <p:spPr bwMode="auto">
                <a:xfrm>
                  <a:off x="1842770" y="887413"/>
                  <a:ext cx="36830" cy="25400"/>
                </a:xfrm>
                <a:custGeom>
                  <a:avLst/>
                  <a:gdLst/>
                  <a:ahLst/>
                  <a:cxnLst>
                    <a:cxn ang="0">
                      <a:pos x="30" y="32"/>
                    </a:cxn>
                    <a:cxn ang="0">
                      <a:pos x="30" y="32"/>
                    </a:cxn>
                    <a:cxn ang="0">
                      <a:pos x="40" y="38"/>
                    </a:cxn>
                    <a:cxn ang="0">
                      <a:pos x="46" y="40"/>
                    </a:cxn>
                    <a:cxn ang="0">
                      <a:pos x="50" y="40"/>
                    </a:cxn>
                    <a:cxn ang="0">
                      <a:pos x="54" y="38"/>
                    </a:cxn>
                    <a:cxn ang="0">
                      <a:pos x="56" y="34"/>
                    </a:cxn>
                    <a:cxn ang="0">
                      <a:pos x="58" y="28"/>
                    </a:cxn>
                    <a:cxn ang="0">
                      <a:pos x="56" y="20"/>
                    </a:cxn>
                    <a:cxn ang="0">
                      <a:pos x="56" y="20"/>
                    </a:cxn>
                    <a:cxn ang="0">
                      <a:pos x="52" y="12"/>
                    </a:cxn>
                    <a:cxn ang="0">
                      <a:pos x="46" y="6"/>
                    </a:cxn>
                    <a:cxn ang="0">
                      <a:pos x="36" y="2"/>
                    </a:cxn>
                    <a:cxn ang="0">
                      <a:pos x="26" y="0"/>
                    </a:cxn>
                    <a:cxn ang="0">
                      <a:pos x="16" y="0"/>
                    </a:cxn>
                    <a:cxn ang="0">
                      <a:pos x="6" y="2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18"/>
                    </a:cxn>
                    <a:cxn ang="0">
                      <a:pos x="4" y="22"/>
                    </a:cxn>
                    <a:cxn ang="0">
                      <a:pos x="10" y="24"/>
                    </a:cxn>
                    <a:cxn ang="0">
                      <a:pos x="18" y="26"/>
                    </a:cxn>
                    <a:cxn ang="0">
                      <a:pos x="24" y="28"/>
                    </a:cxn>
                    <a:cxn ang="0">
                      <a:pos x="30" y="32"/>
                    </a:cxn>
                    <a:cxn ang="0">
                      <a:pos x="30" y="32"/>
                    </a:cxn>
                  </a:cxnLst>
                  <a:rect l="0" t="0" r="r" b="b"/>
                  <a:pathLst>
                    <a:path w="58" h="40">
                      <a:moveTo>
                        <a:pt x="30" y="32"/>
                      </a:moveTo>
                      <a:lnTo>
                        <a:pt x="30" y="32"/>
                      </a:lnTo>
                      <a:lnTo>
                        <a:pt x="40" y="38"/>
                      </a:lnTo>
                      <a:lnTo>
                        <a:pt x="46" y="40"/>
                      </a:lnTo>
                      <a:lnTo>
                        <a:pt x="50" y="40"/>
                      </a:lnTo>
                      <a:lnTo>
                        <a:pt x="54" y="38"/>
                      </a:lnTo>
                      <a:lnTo>
                        <a:pt x="56" y="34"/>
                      </a:lnTo>
                      <a:lnTo>
                        <a:pt x="58" y="28"/>
                      </a:lnTo>
                      <a:lnTo>
                        <a:pt x="56" y="20"/>
                      </a:lnTo>
                      <a:lnTo>
                        <a:pt x="56" y="20"/>
                      </a:lnTo>
                      <a:lnTo>
                        <a:pt x="52" y="12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16" y="0"/>
                      </a:lnTo>
                      <a:lnTo>
                        <a:pt x="6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10" y="24"/>
                      </a:lnTo>
                      <a:lnTo>
                        <a:pt x="18" y="26"/>
                      </a:lnTo>
                      <a:lnTo>
                        <a:pt x="24" y="28"/>
                      </a:lnTo>
                      <a:lnTo>
                        <a:pt x="30" y="32"/>
                      </a:lnTo>
                      <a:lnTo>
                        <a:pt x="30" y="3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3" name="Freeform 6024"/>
                <p:cNvSpPr>
                  <a:spLocks/>
                </p:cNvSpPr>
                <p:nvPr/>
              </p:nvSpPr>
              <p:spPr bwMode="auto">
                <a:xfrm>
                  <a:off x="1507490" y="963613"/>
                  <a:ext cx="102870" cy="24130"/>
                </a:xfrm>
                <a:custGeom>
                  <a:avLst/>
                  <a:gdLst/>
                  <a:ahLst/>
                  <a:cxnLst>
                    <a:cxn ang="0">
                      <a:pos x="20" y="34"/>
                    </a:cxn>
                    <a:cxn ang="0">
                      <a:pos x="20" y="34"/>
                    </a:cxn>
                    <a:cxn ang="0">
                      <a:pos x="26" y="32"/>
                    </a:cxn>
                    <a:cxn ang="0">
                      <a:pos x="34" y="32"/>
                    </a:cxn>
                    <a:cxn ang="0">
                      <a:pos x="60" y="36"/>
                    </a:cxn>
                    <a:cxn ang="0">
                      <a:pos x="60" y="36"/>
                    </a:cxn>
                    <a:cxn ang="0">
                      <a:pos x="72" y="38"/>
                    </a:cxn>
                    <a:cxn ang="0">
                      <a:pos x="76" y="36"/>
                    </a:cxn>
                    <a:cxn ang="0">
                      <a:pos x="84" y="34"/>
                    </a:cxn>
                    <a:cxn ang="0">
                      <a:pos x="108" y="34"/>
                    </a:cxn>
                    <a:cxn ang="0">
                      <a:pos x="108" y="34"/>
                    </a:cxn>
                    <a:cxn ang="0">
                      <a:pos x="124" y="36"/>
                    </a:cxn>
                    <a:cxn ang="0">
                      <a:pos x="138" y="34"/>
                    </a:cxn>
                    <a:cxn ang="0">
                      <a:pos x="150" y="32"/>
                    </a:cxn>
                    <a:cxn ang="0">
                      <a:pos x="158" y="28"/>
                    </a:cxn>
                    <a:cxn ang="0">
                      <a:pos x="162" y="24"/>
                    </a:cxn>
                    <a:cxn ang="0">
                      <a:pos x="162" y="22"/>
                    </a:cxn>
                    <a:cxn ang="0">
                      <a:pos x="160" y="18"/>
                    </a:cxn>
                    <a:cxn ang="0">
                      <a:pos x="152" y="12"/>
                    </a:cxn>
                    <a:cxn ang="0">
                      <a:pos x="138" y="6"/>
                    </a:cxn>
                    <a:cxn ang="0">
                      <a:pos x="138" y="6"/>
                    </a:cxn>
                    <a:cxn ang="0">
                      <a:pos x="122" y="0"/>
                    </a:cxn>
                    <a:cxn ang="0">
                      <a:pos x="108" y="0"/>
                    </a:cxn>
                    <a:cxn ang="0">
                      <a:pos x="96" y="0"/>
                    </a:cxn>
                    <a:cxn ang="0">
                      <a:pos x="86" y="2"/>
                    </a:cxn>
                    <a:cxn ang="0">
                      <a:pos x="64" y="10"/>
                    </a:cxn>
                    <a:cxn ang="0">
                      <a:pos x="52" y="14"/>
                    </a:cxn>
                    <a:cxn ang="0">
                      <a:pos x="36" y="16"/>
                    </a:cxn>
                    <a:cxn ang="0">
                      <a:pos x="36" y="16"/>
                    </a:cxn>
                    <a:cxn ang="0">
                      <a:pos x="22" y="20"/>
                    </a:cxn>
                    <a:cxn ang="0">
                      <a:pos x="10" y="24"/>
                    </a:cxn>
                    <a:cxn ang="0">
                      <a:pos x="4" y="28"/>
                    </a:cxn>
                    <a:cxn ang="0">
                      <a:pos x="0" y="30"/>
                    </a:cxn>
                    <a:cxn ang="0">
                      <a:pos x="0" y="34"/>
                    </a:cxn>
                    <a:cxn ang="0">
                      <a:pos x="4" y="36"/>
                    </a:cxn>
                    <a:cxn ang="0">
                      <a:pos x="10" y="36"/>
                    </a:cxn>
                    <a:cxn ang="0">
                      <a:pos x="20" y="34"/>
                    </a:cxn>
                    <a:cxn ang="0">
                      <a:pos x="20" y="34"/>
                    </a:cxn>
                  </a:cxnLst>
                  <a:rect l="0" t="0" r="r" b="b"/>
                  <a:pathLst>
                    <a:path w="162" h="38">
                      <a:moveTo>
                        <a:pt x="20" y="34"/>
                      </a:moveTo>
                      <a:lnTo>
                        <a:pt x="20" y="34"/>
                      </a:lnTo>
                      <a:lnTo>
                        <a:pt x="26" y="32"/>
                      </a:lnTo>
                      <a:lnTo>
                        <a:pt x="34" y="32"/>
                      </a:lnTo>
                      <a:lnTo>
                        <a:pt x="60" y="36"/>
                      </a:lnTo>
                      <a:lnTo>
                        <a:pt x="60" y="36"/>
                      </a:lnTo>
                      <a:lnTo>
                        <a:pt x="72" y="38"/>
                      </a:lnTo>
                      <a:lnTo>
                        <a:pt x="76" y="36"/>
                      </a:lnTo>
                      <a:lnTo>
                        <a:pt x="84" y="34"/>
                      </a:lnTo>
                      <a:lnTo>
                        <a:pt x="108" y="34"/>
                      </a:lnTo>
                      <a:lnTo>
                        <a:pt x="108" y="34"/>
                      </a:lnTo>
                      <a:lnTo>
                        <a:pt x="124" y="36"/>
                      </a:lnTo>
                      <a:lnTo>
                        <a:pt x="138" y="34"/>
                      </a:lnTo>
                      <a:lnTo>
                        <a:pt x="150" y="32"/>
                      </a:lnTo>
                      <a:lnTo>
                        <a:pt x="158" y="28"/>
                      </a:lnTo>
                      <a:lnTo>
                        <a:pt x="162" y="24"/>
                      </a:lnTo>
                      <a:lnTo>
                        <a:pt x="162" y="22"/>
                      </a:lnTo>
                      <a:lnTo>
                        <a:pt x="160" y="18"/>
                      </a:lnTo>
                      <a:lnTo>
                        <a:pt x="152" y="12"/>
                      </a:lnTo>
                      <a:lnTo>
                        <a:pt x="138" y="6"/>
                      </a:lnTo>
                      <a:lnTo>
                        <a:pt x="138" y="6"/>
                      </a:lnTo>
                      <a:lnTo>
                        <a:pt x="122" y="0"/>
                      </a:lnTo>
                      <a:lnTo>
                        <a:pt x="108" y="0"/>
                      </a:lnTo>
                      <a:lnTo>
                        <a:pt x="96" y="0"/>
                      </a:lnTo>
                      <a:lnTo>
                        <a:pt x="86" y="2"/>
                      </a:lnTo>
                      <a:lnTo>
                        <a:pt x="64" y="10"/>
                      </a:lnTo>
                      <a:lnTo>
                        <a:pt x="52" y="14"/>
                      </a:lnTo>
                      <a:lnTo>
                        <a:pt x="36" y="16"/>
                      </a:lnTo>
                      <a:lnTo>
                        <a:pt x="36" y="16"/>
                      </a:lnTo>
                      <a:lnTo>
                        <a:pt x="22" y="20"/>
                      </a:lnTo>
                      <a:lnTo>
                        <a:pt x="10" y="24"/>
                      </a:lnTo>
                      <a:lnTo>
                        <a:pt x="4" y="28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4" y="36"/>
                      </a:lnTo>
                      <a:lnTo>
                        <a:pt x="10" y="3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4" name="Freeform 6025"/>
                <p:cNvSpPr>
                  <a:spLocks/>
                </p:cNvSpPr>
                <p:nvPr/>
              </p:nvSpPr>
              <p:spPr bwMode="auto">
                <a:xfrm>
                  <a:off x="1703070" y="928053"/>
                  <a:ext cx="168910" cy="82550"/>
                </a:xfrm>
                <a:custGeom>
                  <a:avLst/>
                  <a:gdLst/>
                  <a:ahLst/>
                  <a:cxnLst>
                    <a:cxn ang="0">
                      <a:pos x="30" y="40"/>
                    </a:cxn>
                    <a:cxn ang="0">
                      <a:pos x="32" y="50"/>
                    </a:cxn>
                    <a:cxn ang="0">
                      <a:pos x="40" y="46"/>
                    </a:cxn>
                    <a:cxn ang="0">
                      <a:pos x="52" y="44"/>
                    </a:cxn>
                    <a:cxn ang="0">
                      <a:pos x="66" y="54"/>
                    </a:cxn>
                    <a:cxn ang="0">
                      <a:pos x="72" y="62"/>
                    </a:cxn>
                    <a:cxn ang="0">
                      <a:pos x="68" y="70"/>
                    </a:cxn>
                    <a:cxn ang="0">
                      <a:pos x="44" y="68"/>
                    </a:cxn>
                    <a:cxn ang="0">
                      <a:pos x="26" y="70"/>
                    </a:cxn>
                    <a:cxn ang="0">
                      <a:pos x="24" y="74"/>
                    </a:cxn>
                    <a:cxn ang="0">
                      <a:pos x="24" y="82"/>
                    </a:cxn>
                    <a:cxn ang="0">
                      <a:pos x="36" y="90"/>
                    </a:cxn>
                    <a:cxn ang="0">
                      <a:pos x="60" y="92"/>
                    </a:cxn>
                    <a:cxn ang="0">
                      <a:pos x="78" y="88"/>
                    </a:cxn>
                    <a:cxn ang="0">
                      <a:pos x="108" y="82"/>
                    </a:cxn>
                    <a:cxn ang="0">
                      <a:pos x="114" y="86"/>
                    </a:cxn>
                    <a:cxn ang="0">
                      <a:pos x="120" y="92"/>
                    </a:cxn>
                    <a:cxn ang="0">
                      <a:pos x="146" y="90"/>
                    </a:cxn>
                    <a:cxn ang="0">
                      <a:pos x="156" y="90"/>
                    </a:cxn>
                    <a:cxn ang="0">
                      <a:pos x="170" y="92"/>
                    </a:cxn>
                    <a:cxn ang="0">
                      <a:pos x="182" y="102"/>
                    </a:cxn>
                    <a:cxn ang="0">
                      <a:pos x="194" y="120"/>
                    </a:cxn>
                    <a:cxn ang="0">
                      <a:pos x="204" y="126"/>
                    </a:cxn>
                    <a:cxn ang="0">
                      <a:pos x="220" y="130"/>
                    </a:cxn>
                    <a:cxn ang="0">
                      <a:pos x="244" y="128"/>
                    </a:cxn>
                    <a:cxn ang="0">
                      <a:pos x="254" y="126"/>
                    </a:cxn>
                    <a:cxn ang="0">
                      <a:pos x="266" y="122"/>
                    </a:cxn>
                    <a:cxn ang="0">
                      <a:pos x="266" y="114"/>
                    </a:cxn>
                    <a:cxn ang="0">
                      <a:pos x="258" y="102"/>
                    </a:cxn>
                    <a:cxn ang="0">
                      <a:pos x="234" y="82"/>
                    </a:cxn>
                    <a:cxn ang="0">
                      <a:pos x="238" y="78"/>
                    </a:cxn>
                    <a:cxn ang="0">
                      <a:pos x="242" y="76"/>
                    </a:cxn>
                    <a:cxn ang="0">
                      <a:pos x="248" y="68"/>
                    </a:cxn>
                    <a:cxn ang="0">
                      <a:pos x="242" y="58"/>
                    </a:cxn>
                    <a:cxn ang="0">
                      <a:pos x="224" y="50"/>
                    </a:cxn>
                    <a:cxn ang="0">
                      <a:pos x="210" y="48"/>
                    </a:cxn>
                    <a:cxn ang="0">
                      <a:pos x="186" y="44"/>
                    </a:cxn>
                    <a:cxn ang="0">
                      <a:pos x="184" y="40"/>
                    </a:cxn>
                    <a:cxn ang="0">
                      <a:pos x="176" y="32"/>
                    </a:cxn>
                    <a:cxn ang="0">
                      <a:pos x="164" y="28"/>
                    </a:cxn>
                    <a:cxn ang="0">
                      <a:pos x="140" y="26"/>
                    </a:cxn>
                    <a:cxn ang="0">
                      <a:pos x="130" y="32"/>
                    </a:cxn>
                    <a:cxn ang="0">
                      <a:pos x="124" y="36"/>
                    </a:cxn>
                    <a:cxn ang="0">
                      <a:pos x="118" y="28"/>
                    </a:cxn>
                    <a:cxn ang="0">
                      <a:pos x="114" y="24"/>
                    </a:cxn>
                    <a:cxn ang="0">
                      <a:pos x="96" y="10"/>
                    </a:cxn>
                    <a:cxn ang="0">
                      <a:pos x="58" y="0"/>
                    </a:cxn>
                    <a:cxn ang="0">
                      <a:pos x="22" y="2"/>
                    </a:cxn>
                    <a:cxn ang="0">
                      <a:pos x="10" y="8"/>
                    </a:cxn>
                    <a:cxn ang="0">
                      <a:pos x="2" y="18"/>
                    </a:cxn>
                    <a:cxn ang="0">
                      <a:pos x="0" y="28"/>
                    </a:cxn>
                    <a:cxn ang="0">
                      <a:pos x="8" y="34"/>
                    </a:cxn>
                    <a:cxn ang="0">
                      <a:pos x="20" y="30"/>
                    </a:cxn>
                    <a:cxn ang="0">
                      <a:pos x="28" y="34"/>
                    </a:cxn>
                    <a:cxn ang="0">
                      <a:pos x="30" y="40"/>
                    </a:cxn>
                  </a:cxnLst>
                  <a:rect l="0" t="0" r="r" b="b"/>
                  <a:pathLst>
                    <a:path w="266" h="130">
                      <a:moveTo>
                        <a:pt x="30" y="40"/>
                      </a:moveTo>
                      <a:lnTo>
                        <a:pt x="30" y="40"/>
                      </a:lnTo>
                      <a:lnTo>
                        <a:pt x="30" y="48"/>
                      </a:lnTo>
                      <a:lnTo>
                        <a:pt x="32" y="50"/>
                      </a:lnTo>
                      <a:lnTo>
                        <a:pt x="36" y="50"/>
                      </a:lnTo>
                      <a:lnTo>
                        <a:pt x="40" y="46"/>
                      </a:lnTo>
                      <a:lnTo>
                        <a:pt x="46" y="44"/>
                      </a:lnTo>
                      <a:lnTo>
                        <a:pt x="52" y="44"/>
                      </a:lnTo>
                      <a:lnTo>
                        <a:pt x="58" y="46"/>
                      </a:lnTo>
                      <a:lnTo>
                        <a:pt x="66" y="54"/>
                      </a:lnTo>
                      <a:lnTo>
                        <a:pt x="66" y="54"/>
                      </a:lnTo>
                      <a:lnTo>
                        <a:pt x="72" y="62"/>
                      </a:lnTo>
                      <a:lnTo>
                        <a:pt x="72" y="66"/>
                      </a:lnTo>
                      <a:lnTo>
                        <a:pt x="68" y="70"/>
                      </a:lnTo>
                      <a:lnTo>
                        <a:pt x="60" y="70"/>
                      </a:lnTo>
                      <a:lnTo>
                        <a:pt x="44" y="68"/>
                      </a:lnTo>
                      <a:lnTo>
                        <a:pt x="34" y="68"/>
                      </a:lnTo>
                      <a:lnTo>
                        <a:pt x="26" y="70"/>
                      </a:lnTo>
                      <a:lnTo>
                        <a:pt x="26" y="70"/>
                      </a:lnTo>
                      <a:lnTo>
                        <a:pt x="24" y="74"/>
                      </a:lnTo>
                      <a:lnTo>
                        <a:pt x="22" y="78"/>
                      </a:lnTo>
                      <a:lnTo>
                        <a:pt x="24" y="82"/>
                      </a:lnTo>
                      <a:lnTo>
                        <a:pt x="28" y="86"/>
                      </a:lnTo>
                      <a:lnTo>
                        <a:pt x="36" y="90"/>
                      </a:lnTo>
                      <a:lnTo>
                        <a:pt x="46" y="92"/>
                      </a:lnTo>
                      <a:lnTo>
                        <a:pt x="60" y="92"/>
                      </a:lnTo>
                      <a:lnTo>
                        <a:pt x="78" y="88"/>
                      </a:lnTo>
                      <a:lnTo>
                        <a:pt x="78" y="88"/>
                      </a:lnTo>
                      <a:lnTo>
                        <a:pt x="98" y="82"/>
                      </a:lnTo>
                      <a:lnTo>
                        <a:pt x="108" y="82"/>
                      </a:lnTo>
                      <a:lnTo>
                        <a:pt x="112" y="82"/>
                      </a:lnTo>
                      <a:lnTo>
                        <a:pt x="114" y="86"/>
                      </a:lnTo>
                      <a:lnTo>
                        <a:pt x="116" y="88"/>
                      </a:lnTo>
                      <a:lnTo>
                        <a:pt x="120" y="92"/>
                      </a:lnTo>
                      <a:lnTo>
                        <a:pt x="130" y="92"/>
                      </a:lnTo>
                      <a:lnTo>
                        <a:pt x="146" y="90"/>
                      </a:lnTo>
                      <a:lnTo>
                        <a:pt x="146" y="90"/>
                      </a:lnTo>
                      <a:lnTo>
                        <a:pt x="156" y="90"/>
                      </a:lnTo>
                      <a:lnTo>
                        <a:pt x="164" y="90"/>
                      </a:lnTo>
                      <a:lnTo>
                        <a:pt x="170" y="92"/>
                      </a:lnTo>
                      <a:lnTo>
                        <a:pt x="174" y="94"/>
                      </a:lnTo>
                      <a:lnTo>
                        <a:pt x="182" y="102"/>
                      </a:lnTo>
                      <a:lnTo>
                        <a:pt x="186" y="110"/>
                      </a:lnTo>
                      <a:lnTo>
                        <a:pt x="194" y="120"/>
                      </a:lnTo>
                      <a:lnTo>
                        <a:pt x="198" y="124"/>
                      </a:lnTo>
                      <a:lnTo>
                        <a:pt x="204" y="126"/>
                      </a:lnTo>
                      <a:lnTo>
                        <a:pt x="210" y="128"/>
                      </a:lnTo>
                      <a:lnTo>
                        <a:pt x="220" y="130"/>
                      </a:lnTo>
                      <a:lnTo>
                        <a:pt x="230" y="130"/>
                      </a:lnTo>
                      <a:lnTo>
                        <a:pt x="244" y="128"/>
                      </a:lnTo>
                      <a:lnTo>
                        <a:pt x="244" y="128"/>
                      </a:lnTo>
                      <a:lnTo>
                        <a:pt x="254" y="126"/>
                      </a:lnTo>
                      <a:lnTo>
                        <a:pt x="262" y="124"/>
                      </a:lnTo>
                      <a:lnTo>
                        <a:pt x="266" y="122"/>
                      </a:lnTo>
                      <a:lnTo>
                        <a:pt x="266" y="118"/>
                      </a:lnTo>
                      <a:lnTo>
                        <a:pt x="266" y="114"/>
                      </a:lnTo>
                      <a:lnTo>
                        <a:pt x="264" y="110"/>
                      </a:lnTo>
                      <a:lnTo>
                        <a:pt x="258" y="102"/>
                      </a:lnTo>
                      <a:lnTo>
                        <a:pt x="240" y="88"/>
                      </a:lnTo>
                      <a:lnTo>
                        <a:pt x="234" y="82"/>
                      </a:lnTo>
                      <a:lnTo>
                        <a:pt x="234" y="80"/>
                      </a:lnTo>
                      <a:lnTo>
                        <a:pt x="238" y="78"/>
                      </a:lnTo>
                      <a:lnTo>
                        <a:pt x="238" y="78"/>
                      </a:lnTo>
                      <a:lnTo>
                        <a:pt x="242" y="76"/>
                      </a:lnTo>
                      <a:lnTo>
                        <a:pt x="246" y="72"/>
                      </a:lnTo>
                      <a:lnTo>
                        <a:pt x="248" y="68"/>
                      </a:lnTo>
                      <a:lnTo>
                        <a:pt x="246" y="64"/>
                      </a:lnTo>
                      <a:lnTo>
                        <a:pt x="242" y="58"/>
                      </a:lnTo>
                      <a:lnTo>
                        <a:pt x="236" y="54"/>
                      </a:lnTo>
                      <a:lnTo>
                        <a:pt x="224" y="50"/>
                      </a:lnTo>
                      <a:lnTo>
                        <a:pt x="210" y="48"/>
                      </a:lnTo>
                      <a:lnTo>
                        <a:pt x="210" y="48"/>
                      </a:lnTo>
                      <a:lnTo>
                        <a:pt x="190" y="46"/>
                      </a:lnTo>
                      <a:lnTo>
                        <a:pt x="186" y="44"/>
                      </a:lnTo>
                      <a:lnTo>
                        <a:pt x="186" y="42"/>
                      </a:lnTo>
                      <a:lnTo>
                        <a:pt x="184" y="40"/>
                      </a:lnTo>
                      <a:lnTo>
                        <a:pt x="182" y="36"/>
                      </a:lnTo>
                      <a:lnTo>
                        <a:pt x="176" y="32"/>
                      </a:lnTo>
                      <a:lnTo>
                        <a:pt x="164" y="28"/>
                      </a:lnTo>
                      <a:lnTo>
                        <a:pt x="164" y="28"/>
                      </a:lnTo>
                      <a:lnTo>
                        <a:pt x="150" y="26"/>
                      </a:lnTo>
                      <a:lnTo>
                        <a:pt x="140" y="26"/>
                      </a:lnTo>
                      <a:lnTo>
                        <a:pt x="134" y="28"/>
                      </a:lnTo>
                      <a:lnTo>
                        <a:pt x="130" y="32"/>
                      </a:lnTo>
                      <a:lnTo>
                        <a:pt x="126" y="34"/>
                      </a:lnTo>
                      <a:lnTo>
                        <a:pt x="124" y="36"/>
                      </a:lnTo>
                      <a:lnTo>
                        <a:pt x="122" y="34"/>
                      </a:lnTo>
                      <a:lnTo>
                        <a:pt x="118" y="28"/>
                      </a:lnTo>
                      <a:lnTo>
                        <a:pt x="118" y="28"/>
                      </a:lnTo>
                      <a:lnTo>
                        <a:pt x="114" y="24"/>
                      </a:lnTo>
                      <a:lnTo>
                        <a:pt x="110" y="18"/>
                      </a:lnTo>
                      <a:lnTo>
                        <a:pt x="96" y="10"/>
                      </a:lnTo>
                      <a:lnTo>
                        <a:pt x="78" y="4"/>
                      </a:lnTo>
                      <a:lnTo>
                        <a:pt x="58" y="0"/>
                      </a:lnTo>
                      <a:lnTo>
                        <a:pt x="40" y="0"/>
                      </a:lnTo>
                      <a:lnTo>
                        <a:pt x="22" y="2"/>
                      </a:lnTo>
                      <a:lnTo>
                        <a:pt x="14" y="4"/>
                      </a:lnTo>
                      <a:lnTo>
                        <a:pt x="10" y="8"/>
                      </a:lnTo>
                      <a:lnTo>
                        <a:pt x="4" y="12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8"/>
                      </a:lnTo>
                      <a:lnTo>
                        <a:pt x="2" y="32"/>
                      </a:lnTo>
                      <a:lnTo>
                        <a:pt x="8" y="34"/>
                      </a:lnTo>
                      <a:lnTo>
                        <a:pt x="14" y="32"/>
                      </a:lnTo>
                      <a:lnTo>
                        <a:pt x="20" y="30"/>
                      </a:lnTo>
                      <a:lnTo>
                        <a:pt x="24" y="30"/>
                      </a:lnTo>
                      <a:lnTo>
                        <a:pt x="28" y="34"/>
                      </a:lnTo>
                      <a:lnTo>
                        <a:pt x="30" y="40"/>
                      </a:lnTo>
                      <a:lnTo>
                        <a:pt x="30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5" name="Freeform 6026"/>
                <p:cNvSpPr>
                  <a:spLocks/>
                </p:cNvSpPr>
                <p:nvPr/>
              </p:nvSpPr>
              <p:spPr bwMode="auto">
                <a:xfrm>
                  <a:off x="1694180" y="1013143"/>
                  <a:ext cx="44450" cy="33020"/>
                </a:xfrm>
                <a:custGeom>
                  <a:avLst/>
                  <a:gdLst/>
                  <a:ahLst/>
                  <a:cxnLst>
                    <a:cxn ang="0">
                      <a:pos x="56" y="52"/>
                    </a:cxn>
                    <a:cxn ang="0">
                      <a:pos x="56" y="52"/>
                    </a:cxn>
                    <a:cxn ang="0">
                      <a:pos x="66" y="50"/>
                    </a:cxn>
                    <a:cxn ang="0">
                      <a:pos x="68" y="48"/>
                    </a:cxn>
                    <a:cxn ang="0">
                      <a:pos x="70" y="46"/>
                    </a:cxn>
                    <a:cxn ang="0">
                      <a:pos x="70" y="44"/>
                    </a:cxn>
                    <a:cxn ang="0">
                      <a:pos x="68" y="40"/>
                    </a:cxn>
                    <a:cxn ang="0">
                      <a:pos x="56" y="26"/>
                    </a:cxn>
                    <a:cxn ang="0">
                      <a:pos x="56" y="26"/>
                    </a:cxn>
                    <a:cxn ang="0">
                      <a:pos x="46" y="18"/>
                    </a:cxn>
                    <a:cxn ang="0">
                      <a:pos x="36" y="12"/>
                    </a:cxn>
                    <a:cxn ang="0">
                      <a:pos x="26" y="6"/>
                    </a:cxn>
                    <a:cxn ang="0">
                      <a:pos x="16" y="2"/>
                    </a:cxn>
                    <a:cxn ang="0">
                      <a:pos x="8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22"/>
                    </a:cxn>
                    <a:cxn ang="0">
                      <a:pos x="18" y="36"/>
                    </a:cxn>
                    <a:cxn ang="0">
                      <a:pos x="24" y="44"/>
                    </a:cxn>
                    <a:cxn ang="0">
                      <a:pos x="32" y="48"/>
                    </a:cxn>
                    <a:cxn ang="0">
                      <a:pos x="42" y="52"/>
                    </a:cxn>
                    <a:cxn ang="0">
                      <a:pos x="56" y="52"/>
                    </a:cxn>
                    <a:cxn ang="0">
                      <a:pos x="56" y="52"/>
                    </a:cxn>
                  </a:cxnLst>
                  <a:rect l="0" t="0" r="r" b="b"/>
                  <a:pathLst>
                    <a:path w="70" h="52">
                      <a:moveTo>
                        <a:pt x="56" y="52"/>
                      </a:moveTo>
                      <a:lnTo>
                        <a:pt x="56" y="52"/>
                      </a:lnTo>
                      <a:lnTo>
                        <a:pt x="66" y="50"/>
                      </a:lnTo>
                      <a:lnTo>
                        <a:pt x="68" y="48"/>
                      </a:lnTo>
                      <a:lnTo>
                        <a:pt x="70" y="46"/>
                      </a:lnTo>
                      <a:lnTo>
                        <a:pt x="70" y="44"/>
                      </a:lnTo>
                      <a:lnTo>
                        <a:pt x="68" y="40"/>
                      </a:lnTo>
                      <a:lnTo>
                        <a:pt x="56" y="26"/>
                      </a:lnTo>
                      <a:lnTo>
                        <a:pt x="56" y="26"/>
                      </a:lnTo>
                      <a:lnTo>
                        <a:pt x="46" y="18"/>
                      </a:lnTo>
                      <a:lnTo>
                        <a:pt x="36" y="12"/>
                      </a:lnTo>
                      <a:lnTo>
                        <a:pt x="26" y="6"/>
                      </a:lnTo>
                      <a:lnTo>
                        <a:pt x="16" y="2"/>
                      </a:lnTo>
                      <a:lnTo>
                        <a:pt x="8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22"/>
                      </a:lnTo>
                      <a:lnTo>
                        <a:pt x="18" y="36"/>
                      </a:lnTo>
                      <a:lnTo>
                        <a:pt x="24" y="44"/>
                      </a:lnTo>
                      <a:lnTo>
                        <a:pt x="32" y="48"/>
                      </a:lnTo>
                      <a:lnTo>
                        <a:pt x="42" y="52"/>
                      </a:lnTo>
                      <a:lnTo>
                        <a:pt x="56" y="52"/>
                      </a:lnTo>
                      <a:lnTo>
                        <a:pt x="56" y="5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6" name="Freeform 6027"/>
                <p:cNvSpPr>
                  <a:spLocks/>
                </p:cNvSpPr>
                <p:nvPr/>
              </p:nvSpPr>
              <p:spPr bwMode="auto">
                <a:xfrm>
                  <a:off x="1883410" y="957263"/>
                  <a:ext cx="95250" cy="54610"/>
                </a:xfrm>
                <a:custGeom>
                  <a:avLst/>
                  <a:gdLst/>
                  <a:ahLst/>
                  <a:cxnLst>
                    <a:cxn ang="0">
                      <a:pos x="14" y="38"/>
                    </a:cxn>
                    <a:cxn ang="0">
                      <a:pos x="22" y="44"/>
                    </a:cxn>
                    <a:cxn ang="0">
                      <a:pos x="44" y="54"/>
                    </a:cxn>
                    <a:cxn ang="0">
                      <a:pos x="50" y="56"/>
                    </a:cxn>
                    <a:cxn ang="0">
                      <a:pos x="52" y="58"/>
                    </a:cxn>
                    <a:cxn ang="0">
                      <a:pos x="42" y="64"/>
                    </a:cxn>
                    <a:cxn ang="0">
                      <a:pos x="32" y="68"/>
                    </a:cxn>
                    <a:cxn ang="0">
                      <a:pos x="40" y="68"/>
                    </a:cxn>
                    <a:cxn ang="0">
                      <a:pos x="50" y="70"/>
                    </a:cxn>
                    <a:cxn ang="0">
                      <a:pos x="56" y="76"/>
                    </a:cxn>
                    <a:cxn ang="0">
                      <a:pos x="60" y="84"/>
                    </a:cxn>
                    <a:cxn ang="0">
                      <a:pos x="66" y="86"/>
                    </a:cxn>
                    <a:cxn ang="0">
                      <a:pos x="74" y="82"/>
                    </a:cxn>
                    <a:cxn ang="0">
                      <a:pos x="98" y="76"/>
                    </a:cxn>
                    <a:cxn ang="0">
                      <a:pos x="132" y="70"/>
                    </a:cxn>
                    <a:cxn ang="0">
                      <a:pos x="142" y="64"/>
                    </a:cxn>
                    <a:cxn ang="0">
                      <a:pos x="140" y="60"/>
                    </a:cxn>
                    <a:cxn ang="0">
                      <a:pos x="140" y="52"/>
                    </a:cxn>
                    <a:cxn ang="0">
                      <a:pos x="150" y="42"/>
                    </a:cxn>
                    <a:cxn ang="0">
                      <a:pos x="148" y="36"/>
                    </a:cxn>
                    <a:cxn ang="0">
                      <a:pos x="140" y="32"/>
                    </a:cxn>
                    <a:cxn ang="0">
                      <a:pos x="122" y="24"/>
                    </a:cxn>
                    <a:cxn ang="0">
                      <a:pos x="100" y="22"/>
                    </a:cxn>
                    <a:cxn ang="0">
                      <a:pos x="82" y="14"/>
                    </a:cxn>
                    <a:cxn ang="0">
                      <a:pos x="68" y="8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8" y="8"/>
                    </a:cxn>
                    <a:cxn ang="0">
                      <a:pos x="8" y="14"/>
                    </a:cxn>
                    <a:cxn ang="0">
                      <a:pos x="10" y="20"/>
                    </a:cxn>
                    <a:cxn ang="0">
                      <a:pos x="6" y="28"/>
                    </a:cxn>
                    <a:cxn ang="0">
                      <a:pos x="0" y="30"/>
                    </a:cxn>
                    <a:cxn ang="0">
                      <a:pos x="14" y="38"/>
                    </a:cxn>
                  </a:cxnLst>
                  <a:rect l="0" t="0" r="r" b="b"/>
                  <a:pathLst>
                    <a:path w="150" h="86">
                      <a:moveTo>
                        <a:pt x="14" y="38"/>
                      </a:moveTo>
                      <a:lnTo>
                        <a:pt x="14" y="38"/>
                      </a:lnTo>
                      <a:lnTo>
                        <a:pt x="20" y="42"/>
                      </a:lnTo>
                      <a:lnTo>
                        <a:pt x="22" y="44"/>
                      </a:lnTo>
                      <a:lnTo>
                        <a:pt x="28" y="48"/>
                      </a:lnTo>
                      <a:lnTo>
                        <a:pt x="44" y="54"/>
                      </a:lnTo>
                      <a:lnTo>
                        <a:pt x="44" y="54"/>
                      </a:lnTo>
                      <a:lnTo>
                        <a:pt x="50" y="56"/>
                      </a:lnTo>
                      <a:lnTo>
                        <a:pt x="52" y="58"/>
                      </a:lnTo>
                      <a:lnTo>
                        <a:pt x="52" y="58"/>
                      </a:lnTo>
                      <a:lnTo>
                        <a:pt x="48" y="62"/>
                      </a:lnTo>
                      <a:lnTo>
                        <a:pt x="42" y="64"/>
                      </a:lnTo>
                      <a:lnTo>
                        <a:pt x="32" y="66"/>
                      </a:lnTo>
                      <a:lnTo>
                        <a:pt x="32" y="68"/>
                      </a:lnTo>
                      <a:lnTo>
                        <a:pt x="34" y="68"/>
                      </a:lnTo>
                      <a:lnTo>
                        <a:pt x="40" y="68"/>
                      </a:lnTo>
                      <a:lnTo>
                        <a:pt x="40" y="68"/>
                      </a:lnTo>
                      <a:lnTo>
                        <a:pt x="50" y="70"/>
                      </a:lnTo>
                      <a:lnTo>
                        <a:pt x="54" y="74"/>
                      </a:lnTo>
                      <a:lnTo>
                        <a:pt x="56" y="76"/>
                      </a:lnTo>
                      <a:lnTo>
                        <a:pt x="58" y="80"/>
                      </a:lnTo>
                      <a:lnTo>
                        <a:pt x="60" y="84"/>
                      </a:lnTo>
                      <a:lnTo>
                        <a:pt x="62" y="86"/>
                      </a:lnTo>
                      <a:lnTo>
                        <a:pt x="66" y="86"/>
                      </a:lnTo>
                      <a:lnTo>
                        <a:pt x="74" y="82"/>
                      </a:lnTo>
                      <a:lnTo>
                        <a:pt x="74" y="82"/>
                      </a:lnTo>
                      <a:lnTo>
                        <a:pt x="86" y="78"/>
                      </a:lnTo>
                      <a:lnTo>
                        <a:pt x="98" y="76"/>
                      </a:lnTo>
                      <a:lnTo>
                        <a:pt x="122" y="72"/>
                      </a:lnTo>
                      <a:lnTo>
                        <a:pt x="132" y="70"/>
                      </a:lnTo>
                      <a:lnTo>
                        <a:pt x="138" y="68"/>
                      </a:lnTo>
                      <a:lnTo>
                        <a:pt x="142" y="64"/>
                      </a:lnTo>
                      <a:lnTo>
                        <a:pt x="140" y="60"/>
                      </a:lnTo>
                      <a:lnTo>
                        <a:pt x="140" y="60"/>
                      </a:lnTo>
                      <a:lnTo>
                        <a:pt x="138" y="54"/>
                      </a:lnTo>
                      <a:lnTo>
                        <a:pt x="140" y="52"/>
                      </a:lnTo>
                      <a:lnTo>
                        <a:pt x="146" y="46"/>
                      </a:lnTo>
                      <a:lnTo>
                        <a:pt x="150" y="42"/>
                      </a:lnTo>
                      <a:lnTo>
                        <a:pt x="150" y="40"/>
                      </a:lnTo>
                      <a:lnTo>
                        <a:pt x="148" y="36"/>
                      </a:lnTo>
                      <a:lnTo>
                        <a:pt x="140" y="32"/>
                      </a:lnTo>
                      <a:lnTo>
                        <a:pt x="140" y="32"/>
                      </a:lnTo>
                      <a:lnTo>
                        <a:pt x="128" y="26"/>
                      </a:lnTo>
                      <a:lnTo>
                        <a:pt x="122" y="24"/>
                      </a:lnTo>
                      <a:lnTo>
                        <a:pt x="110" y="24"/>
                      </a:lnTo>
                      <a:lnTo>
                        <a:pt x="100" y="22"/>
                      </a:lnTo>
                      <a:lnTo>
                        <a:pt x="92" y="20"/>
                      </a:lnTo>
                      <a:lnTo>
                        <a:pt x="82" y="14"/>
                      </a:lnTo>
                      <a:lnTo>
                        <a:pt x="82" y="14"/>
                      </a:lnTo>
                      <a:lnTo>
                        <a:pt x="68" y="8"/>
                      </a:lnTo>
                      <a:lnTo>
                        <a:pt x="56" y="2"/>
                      </a:lnTo>
                      <a:lnTo>
                        <a:pt x="42" y="0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10" y="4"/>
                      </a:lnTo>
                      <a:lnTo>
                        <a:pt x="8" y="8"/>
                      </a:lnTo>
                      <a:lnTo>
                        <a:pt x="8" y="12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10" y="20"/>
                      </a:lnTo>
                      <a:lnTo>
                        <a:pt x="10" y="24"/>
                      </a:lnTo>
                      <a:lnTo>
                        <a:pt x="6" y="28"/>
                      </a:lnTo>
                      <a:lnTo>
                        <a:pt x="2" y="30"/>
                      </a:lnTo>
                      <a:lnTo>
                        <a:pt x="0" y="30"/>
                      </a:lnTo>
                      <a:lnTo>
                        <a:pt x="0" y="32"/>
                      </a:lnTo>
                      <a:lnTo>
                        <a:pt x="14" y="38"/>
                      </a:lnTo>
                      <a:lnTo>
                        <a:pt x="14" y="3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7" name="Freeform 6033"/>
                <p:cNvSpPr>
                  <a:spLocks/>
                </p:cNvSpPr>
                <p:nvPr/>
              </p:nvSpPr>
              <p:spPr bwMode="auto">
                <a:xfrm>
                  <a:off x="646430" y="1806893"/>
                  <a:ext cx="15240" cy="8890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6" y="0"/>
                    </a:cxn>
                    <a:cxn ang="0">
                      <a:pos x="2" y="2"/>
                    </a:cxn>
                    <a:cxn ang="0">
                      <a:pos x="0" y="6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4" y="14"/>
                    </a:cxn>
                    <a:cxn ang="0">
                      <a:pos x="8" y="14"/>
                    </a:cxn>
                    <a:cxn ang="0">
                      <a:pos x="20" y="8"/>
                    </a:cxn>
                    <a:cxn ang="0">
                      <a:pos x="20" y="8"/>
                    </a:cxn>
                    <a:cxn ang="0">
                      <a:pos x="24" y="6"/>
                    </a:cxn>
                    <a:cxn ang="0">
                      <a:pos x="24" y="4"/>
                    </a:cxn>
                    <a:cxn ang="0">
                      <a:pos x="20" y="2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4" h="14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8" y="14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6"/>
                      </a:lnTo>
                      <a:lnTo>
                        <a:pt x="24" y="4"/>
                      </a:lnTo>
                      <a:lnTo>
                        <a:pt x="20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8" name="Freeform 6037"/>
                <p:cNvSpPr>
                  <a:spLocks/>
                </p:cNvSpPr>
                <p:nvPr/>
              </p:nvSpPr>
              <p:spPr bwMode="auto">
                <a:xfrm>
                  <a:off x="615950" y="1811973"/>
                  <a:ext cx="24130" cy="22860"/>
                </a:xfrm>
                <a:custGeom>
                  <a:avLst/>
                  <a:gdLst/>
                  <a:ahLst/>
                  <a:cxnLst>
                    <a:cxn ang="0">
                      <a:pos x="28" y="2"/>
                    </a:cxn>
                    <a:cxn ang="0">
                      <a:pos x="28" y="2"/>
                    </a:cxn>
                    <a:cxn ang="0">
                      <a:pos x="18" y="16"/>
                    </a:cxn>
                    <a:cxn ang="0">
                      <a:pos x="0" y="34"/>
                    </a:cxn>
                    <a:cxn ang="0">
                      <a:pos x="0" y="34"/>
                    </a:cxn>
                    <a:cxn ang="0">
                      <a:pos x="0" y="36"/>
                    </a:cxn>
                    <a:cxn ang="0">
                      <a:pos x="4" y="36"/>
                    </a:cxn>
                    <a:cxn ang="0">
                      <a:pos x="16" y="32"/>
                    </a:cxn>
                    <a:cxn ang="0">
                      <a:pos x="16" y="32"/>
                    </a:cxn>
                    <a:cxn ang="0">
                      <a:pos x="20" y="30"/>
                    </a:cxn>
                    <a:cxn ang="0">
                      <a:pos x="22" y="26"/>
                    </a:cxn>
                    <a:cxn ang="0">
                      <a:pos x="26" y="20"/>
                    </a:cxn>
                    <a:cxn ang="0">
                      <a:pos x="32" y="12"/>
                    </a:cxn>
                    <a:cxn ang="0">
                      <a:pos x="32" y="12"/>
                    </a:cxn>
                    <a:cxn ang="0">
                      <a:pos x="36" y="4"/>
                    </a:cxn>
                    <a:cxn ang="0">
                      <a:pos x="38" y="2"/>
                    </a:cxn>
                    <a:cxn ang="0">
                      <a:pos x="36" y="0"/>
                    </a:cxn>
                    <a:cxn ang="0">
                      <a:pos x="32" y="0"/>
                    </a:cxn>
                    <a:cxn ang="0">
                      <a:pos x="28" y="2"/>
                    </a:cxn>
                    <a:cxn ang="0">
                      <a:pos x="28" y="2"/>
                    </a:cxn>
                  </a:cxnLst>
                  <a:rect l="0" t="0" r="r" b="b"/>
                  <a:pathLst>
                    <a:path w="38" h="36">
                      <a:moveTo>
                        <a:pt x="28" y="2"/>
                      </a:moveTo>
                      <a:lnTo>
                        <a:pt x="28" y="2"/>
                      </a:lnTo>
                      <a:lnTo>
                        <a:pt x="18" y="16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0" y="36"/>
                      </a:lnTo>
                      <a:lnTo>
                        <a:pt x="4" y="36"/>
                      </a:lnTo>
                      <a:lnTo>
                        <a:pt x="16" y="32"/>
                      </a:lnTo>
                      <a:lnTo>
                        <a:pt x="16" y="32"/>
                      </a:lnTo>
                      <a:lnTo>
                        <a:pt x="20" y="30"/>
                      </a:lnTo>
                      <a:lnTo>
                        <a:pt x="22" y="26"/>
                      </a:lnTo>
                      <a:lnTo>
                        <a:pt x="26" y="20"/>
                      </a:lnTo>
                      <a:lnTo>
                        <a:pt x="32" y="12"/>
                      </a:lnTo>
                      <a:lnTo>
                        <a:pt x="32" y="12"/>
                      </a:lnTo>
                      <a:lnTo>
                        <a:pt x="36" y="4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2" y="0"/>
                      </a:lnTo>
                      <a:lnTo>
                        <a:pt x="28" y="2"/>
                      </a:lnTo>
                      <a:lnTo>
                        <a:pt x="28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69" name="Freeform 6054"/>
                <p:cNvSpPr>
                  <a:spLocks/>
                </p:cNvSpPr>
                <p:nvPr/>
              </p:nvSpPr>
              <p:spPr bwMode="auto">
                <a:xfrm>
                  <a:off x="1395730" y="1058863"/>
                  <a:ext cx="317500" cy="121920"/>
                </a:xfrm>
                <a:custGeom>
                  <a:avLst/>
                  <a:gdLst/>
                  <a:ahLst/>
                  <a:cxnLst>
                    <a:cxn ang="0">
                      <a:pos x="314" y="78"/>
                    </a:cxn>
                    <a:cxn ang="0">
                      <a:pos x="338" y="86"/>
                    </a:cxn>
                    <a:cxn ang="0">
                      <a:pos x="354" y="100"/>
                    </a:cxn>
                    <a:cxn ang="0">
                      <a:pos x="340" y="106"/>
                    </a:cxn>
                    <a:cxn ang="0">
                      <a:pos x="280" y="102"/>
                    </a:cxn>
                    <a:cxn ang="0">
                      <a:pos x="258" y="102"/>
                    </a:cxn>
                    <a:cxn ang="0">
                      <a:pos x="236" y="72"/>
                    </a:cxn>
                    <a:cxn ang="0">
                      <a:pos x="186" y="46"/>
                    </a:cxn>
                    <a:cxn ang="0">
                      <a:pos x="154" y="54"/>
                    </a:cxn>
                    <a:cxn ang="0">
                      <a:pos x="138" y="36"/>
                    </a:cxn>
                    <a:cxn ang="0">
                      <a:pos x="102" y="32"/>
                    </a:cxn>
                    <a:cxn ang="0">
                      <a:pos x="42" y="58"/>
                    </a:cxn>
                    <a:cxn ang="0">
                      <a:pos x="46" y="66"/>
                    </a:cxn>
                    <a:cxn ang="0">
                      <a:pos x="22" y="88"/>
                    </a:cxn>
                    <a:cxn ang="0">
                      <a:pos x="24" y="98"/>
                    </a:cxn>
                    <a:cxn ang="0">
                      <a:pos x="14" y="110"/>
                    </a:cxn>
                    <a:cxn ang="0">
                      <a:pos x="6" y="132"/>
                    </a:cxn>
                    <a:cxn ang="0">
                      <a:pos x="66" y="146"/>
                    </a:cxn>
                    <a:cxn ang="0">
                      <a:pos x="94" y="138"/>
                    </a:cxn>
                    <a:cxn ang="0">
                      <a:pos x="106" y="146"/>
                    </a:cxn>
                    <a:cxn ang="0">
                      <a:pos x="124" y="148"/>
                    </a:cxn>
                    <a:cxn ang="0">
                      <a:pos x="144" y="126"/>
                    </a:cxn>
                    <a:cxn ang="0">
                      <a:pos x="152" y="130"/>
                    </a:cxn>
                    <a:cxn ang="0">
                      <a:pos x="158" y="140"/>
                    </a:cxn>
                    <a:cxn ang="0">
                      <a:pos x="232" y="132"/>
                    </a:cxn>
                    <a:cxn ang="0">
                      <a:pos x="264" y="134"/>
                    </a:cxn>
                    <a:cxn ang="0">
                      <a:pos x="212" y="148"/>
                    </a:cxn>
                    <a:cxn ang="0">
                      <a:pos x="144" y="160"/>
                    </a:cxn>
                    <a:cxn ang="0">
                      <a:pos x="134" y="176"/>
                    </a:cxn>
                    <a:cxn ang="0">
                      <a:pos x="166" y="190"/>
                    </a:cxn>
                    <a:cxn ang="0">
                      <a:pos x="234" y="184"/>
                    </a:cxn>
                    <a:cxn ang="0">
                      <a:pos x="296" y="164"/>
                    </a:cxn>
                    <a:cxn ang="0">
                      <a:pos x="350" y="146"/>
                    </a:cxn>
                    <a:cxn ang="0">
                      <a:pos x="378" y="152"/>
                    </a:cxn>
                    <a:cxn ang="0">
                      <a:pos x="394" y="144"/>
                    </a:cxn>
                    <a:cxn ang="0">
                      <a:pos x="420" y="150"/>
                    </a:cxn>
                    <a:cxn ang="0">
                      <a:pos x="460" y="138"/>
                    </a:cxn>
                    <a:cxn ang="0">
                      <a:pos x="492" y="106"/>
                    </a:cxn>
                    <a:cxn ang="0">
                      <a:pos x="498" y="84"/>
                    </a:cxn>
                    <a:cxn ang="0">
                      <a:pos x="470" y="68"/>
                    </a:cxn>
                    <a:cxn ang="0">
                      <a:pos x="436" y="70"/>
                    </a:cxn>
                    <a:cxn ang="0">
                      <a:pos x="398" y="80"/>
                    </a:cxn>
                    <a:cxn ang="0">
                      <a:pos x="400" y="68"/>
                    </a:cxn>
                    <a:cxn ang="0">
                      <a:pos x="384" y="60"/>
                    </a:cxn>
                    <a:cxn ang="0">
                      <a:pos x="384" y="52"/>
                    </a:cxn>
                    <a:cxn ang="0">
                      <a:pos x="382" y="40"/>
                    </a:cxn>
                    <a:cxn ang="0">
                      <a:pos x="370" y="18"/>
                    </a:cxn>
                    <a:cxn ang="0">
                      <a:pos x="358" y="0"/>
                    </a:cxn>
                    <a:cxn ang="0">
                      <a:pos x="300" y="28"/>
                    </a:cxn>
                    <a:cxn ang="0">
                      <a:pos x="290" y="40"/>
                    </a:cxn>
                    <a:cxn ang="0">
                      <a:pos x="318" y="54"/>
                    </a:cxn>
                    <a:cxn ang="0">
                      <a:pos x="328" y="66"/>
                    </a:cxn>
                  </a:cxnLst>
                  <a:rect l="0" t="0" r="r" b="b"/>
                  <a:pathLst>
                    <a:path w="500" h="192">
                      <a:moveTo>
                        <a:pt x="322" y="70"/>
                      </a:moveTo>
                      <a:lnTo>
                        <a:pt x="322" y="70"/>
                      </a:lnTo>
                      <a:lnTo>
                        <a:pt x="316" y="76"/>
                      </a:lnTo>
                      <a:lnTo>
                        <a:pt x="314" y="78"/>
                      </a:lnTo>
                      <a:lnTo>
                        <a:pt x="316" y="80"/>
                      </a:lnTo>
                      <a:lnTo>
                        <a:pt x="320" y="82"/>
                      </a:lnTo>
                      <a:lnTo>
                        <a:pt x="330" y="84"/>
                      </a:lnTo>
                      <a:lnTo>
                        <a:pt x="338" y="86"/>
                      </a:lnTo>
                      <a:lnTo>
                        <a:pt x="348" y="90"/>
                      </a:lnTo>
                      <a:lnTo>
                        <a:pt x="354" y="94"/>
                      </a:lnTo>
                      <a:lnTo>
                        <a:pt x="356" y="96"/>
                      </a:lnTo>
                      <a:lnTo>
                        <a:pt x="354" y="100"/>
                      </a:lnTo>
                      <a:lnTo>
                        <a:pt x="354" y="100"/>
                      </a:lnTo>
                      <a:lnTo>
                        <a:pt x="352" y="104"/>
                      </a:lnTo>
                      <a:lnTo>
                        <a:pt x="346" y="108"/>
                      </a:lnTo>
                      <a:lnTo>
                        <a:pt x="340" y="106"/>
                      </a:lnTo>
                      <a:lnTo>
                        <a:pt x="332" y="106"/>
                      </a:lnTo>
                      <a:lnTo>
                        <a:pt x="310" y="102"/>
                      </a:lnTo>
                      <a:lnTo>
                        <a:pt x="296" y="100"/>
                      </a:lnTo>
                      <a:lnTo>
                        <a:pt x="280" y="102"/>
                      </a:lnTo>
                      <a:lnTo>
                        <a:pt x="280" y="102"/>
                      </a:lnTo>
                      <a:lnTo>
                        <a:pt x="268" y="104"/>
                      </a:lnTo>
                      <a:lnTo>
                        <a:pt x="260" y="104"/>
                      </a:lnTo>
                      <a:lnTo>
                        <a:pt x="258" y="102"/>
                      </a:lnTo>
                      <a:lnTo>
                        <a:pt x="256" y="98"/>
                      </a:lnTo>
                      <a:lnTo>
                        <a:pt x="252" y="90"/>
                      </a:lnTo>
                      <a:lnTo>
                        <a:pt x="246" y="82"/>
                      </a:lnTo>
                      <a:lnTo>
                        <a:pt x="236" y="72"/>
                      </a:lnTo>
                      <a:lnTo>
                        <a:pt x="220" y="60"/>
                      </a:lnTo>
                      <a:lnTo>
                        <a:pt x="220" y="60"/>
                      </a:lnTo>
                      <a:lnTo>
                        <a:pt x="200" y="50"/>
                      </a:lnTo>
                      <a:lnTo>
                        <a:pt x="186" y="46"/>
                      </a:lnTo>
                      <a:lnTo>
                        <a:pt x="174" y="46"/>
                      </a:lnTo>
                      <a:lnTo>
                        <a:pt x="166" y="50"/>
                      </a:lnTo>
                      <a:lnTo>
                        <a:pt x="160" y="52"/>
                      </a:lnTo>
                      <a:lnTo>
                        <a:pt x="154" y="54"/>
                      </a:lnTo>
                      <a:lnTo>
                        <a:pt x="150" y="52"/>
                      </a:lnTo>
                      <a:lnTo>
                        <a:pt x="144" y="44"/>
                      </a:lnTo>
                      <a:lnTo>
                        <a:pt x="144" y="44"/>
                      </a:lnTo>
                      <a:lnTo>
                        <a:pt x="138" y="36"/>
                      </a:lnTo>
                      <a:lnTo>
                        <a:pt x="130" y="30"/>
                      </a:lnTo>
                      <a:lnTo>
                        <a:pt x="122" y="30"/>
                      </a:lnTo>
                      <a:lnTo>
                        <a:pt x="112" y="30"/>
                      </a:lnTo>
                      <a:lnTo>
                        <a:pt x="102" y="32"/>
                      </a:lnTo>
                      <a:lnTo>
                        <a:pt x="88" y="38"/>
                      </a:lnTo>
                      <a:lnTo>
                        <a:pt x="60" y="50"/>
                      </a:lnTo>
                      <a:lnTo>
                        <a:pt x="60" y="50"/>
                      </a:lnTo>
                      <a:lnTo>
                        <a:pt x="42" y="58"/>
                      </a:lnTo>
                      <a:lnTo>
                        <a:pt x="40" y="60"/>
                      </a:lnTo>
                      <a:lnTo>
                        <a:pt x="42" y="60"/>
                      </a:lnTo>
                      <a:lnTo>
                        <a:pt x="44" y="64"/>
                      </a:lnTo>
                      <a:lnTo>
                        <a:pt x="46" y="66"/>
                      </a:lnTo>
                      <a:lnTo>
                        <a:pt x="42" y="72"/>
                      </a:lnTo>
                      <a:lnTo>
                        <a:pt x="32" y="80"/>
                      </a:lnTo>
                      <a:lnTo>
                        <a:pt x="32" y="80"/>
                      </a:lnTo>
                      <a:lnTo>
                        <a:pt x="22" y="88"/>
                      </a:lnTo>
                      <a:lnTo>
                        <a:pt x="20" y="94"/>
                      </a:lnTo>
                      <a:lnTo>
                        <a:pt x="20" y="96"/>
                      </a:lnTo>
                      <a:lnTo>
                        <a:pt x="22" y="98"/>
                      </a:lnTo>
                      <a:lnTo>
                        <a:pt x="24" y="98"/>
                      </a:lnTo>
                      <a:lnTo>
                        <a:pt x="26" y="100"/>
                      </a:lnTo>
                      <a:lnTo>
                        <a:pt x="22" y="104"/>
                      </a:lnTo>
                      <a:lnTo>
                        <a:pt x="14" y="110"/>
                      </a:lnTo>
                      <a:lnTo>
                        <a:pt x="14" y="110"/>
                      </a:lnTo>
                      <a:lnTo>
                        <a:pt x="4" y="118"/>
                      </a:lnTo>
                      <a:lnTo>
                        <a:pt x="0" y="124"/>
                      </a:lnTo>
                      <a:lnTo>
                        <a:pt x="2" y="128"/>
                      </a:lnTo>
                      <a:lnTo>
                        <a:pt x="6" y="132"/>
                      </a:lnTo>
                      <a:lnTo>
                        <a:pt x="26" y="138"/>
                      </a:lnTo>
                      <a:lnTo>
                        <a:pt x="54" y="144"/>
                      </a:lnTo>
                      <a:lnTo>
                        <a:pt x="54" y="144"/>
                      </a:lnTo>
                      <a:lnTo>
                        <a:pt x="66" y="146"/>
                      </a:lnTo>
                      <a:lnTo>
                        <a:pt x="76" y="146"/>
                      </a:lnTo>
                      <a:lnTo>
                        <a:pt x="84" y="144"/>
                      </a:lnTo>
                      <a:lnTo>
                        <a:pt x="88" y="142"/>
                      </a:lnTo>
                      <a:lnTo>
                        <a:pt x="94" y="138"/>
                      </a:lnTo>
                      <a:lnTo>
                        <a:pt x="96" y="136"/>
                      </a:lnTo>
                      <a:lnTo>
                        <a:pt x="98" y="140"/>
                      </a:lnTo>
                      <a:lnTo>
                        <a:pt x="98" y="140"/>
                      </a:lnTo>
                      <a:lnTo>
                        <a:pt x="106" y="146"/>
                      </a:lnTo>
                      <a:lnTo>
                        <a:pt x="110" y="148"/>
                      </a:lnTo>
                      <a:lnTo>
                        <a:pt x="114" y="150"/>
                      </a:lnTo>
                      <a:lnTo>
                        <a:pt x="118" y="150"/>
                      </a:lnTo>
                      <a:lnTo>
                        <a:pt x="124" y="148"/>
                      </a:lnTo>
                      <a:lnTo>
                        <a:pt x="128" y="144"/>
                      </a:lnTo>
                      <a:lnTo>
                        <a:pt x="134" y="138"/>
                      </a:lnTo>
                      <a:lnTo>
                        <a:pt x="134" y="138"/>
                      </a:lnTo>
                      <a:lnTo>
                        <a:pt x="144" y="126"/>
                      </a:lnTo>
                      <a:lnTo>
                        <a:pt x="150" y="122"/>
                      </a:lnTo>
                      <a:lnTo>
                        <a:pt x="152" y="122"/>
                      </a:lnTo>
                      <a:lnTo>
                        <a:pt x="154" y="124"/>
                      </a:lnTo>
                      <a:lnTo>
                        <a:pt x="152" y="130"/>
                      </a:lnTo>
                      <a:lnTo>
                        <a:pt x="152" y="130"/>
                      </a:lnTo>
                      <a:lnTo>
                        <a:pt x="150" y="134"/>
                      </a:lnTo>
                      <a:lnTo>
                        <a:pt x="154" y="138"/>
                      </a:lnTo>
                      <a:lnTo>
                        <a:pt x="158" y="140"/>
                      </a:lnTo>
                      <a:lnTo>
                        <a:pt x="166" y="142"/>
                      </a:lnTo>
                      <a:lnTo>
                        <a:pt x="192" y="140"/>
                      </a:lnTo>
                      <a:lnTo>
                        <a:pt x="232" y="132"/>
                      </a:lnTo>
                      <a:lnTo>
                        <a:pt x="232" y="132"/>
                      </a:lnTo>
                      <a:lnTo>
                        <a:pt x="252" y="130"/>
                      </a:lnTo>
                      <a:lnTo>
                        <a:pt x="262" y="130"/>
                      </a:lnTo>
                      <a:lnTo>
                        <a:pt x="266" y="130"/>
                      </a:lnTo>
                      <a:lnTo>
                        <a:pt x="264" y="134"/>
                      </a:lnTo>
                      <a:lnTo>
                        <a:pt x="256" y="138"/>
                      </a:lnTo>
                      <a:lnTo>
                        <a:pt x="244" y="142"/>
                      </a:lnTo>
                      <a:lnTo>
                        <a:pt x="228" y="144"/>
                      </a:lnTo>
                      <a:lnTo>
                        <a:pt x="212" y="148"/>
                      </a:lnTo>
                      <a:lnTo>
                        <a:pt x="212" y="148"/>
                      </a:lnTo>
                      <a:lnTo>
                        <a:pt x="176" y="152"/>
                      </a:lnTo>
                      <a:lnTo>
                        <a:pt x="158" y="156"/>
                      </a:lnTo>
                      <a:lnTo>
                        <a:pt x="144" y="160"/>
                      </a:lnTo>
                      <a:lnTo>
                        <a:pt x="136" y="166"/>
                      </a:lnTo>
                      <a:lnTo>
                        <a:pt x="134" y="168"/>
                      </a:lnTo>
                      <a:lnTo>
                        <a:pt x="134" y="172"/>
                      </a:lnTo>
                      <a:lnTo>
                        <a:pt x="134" y="176"/>
                      </a:lnTo>
                      <a:lnTo>
                        <a:pt x="138" y="178"/>
                      </a:lnTo>
                      <a:lnTo>
                        <a:pt x="152" y="186"/>
                      </a:lnTo>
                      <a:lnTo>
                        <a:pt x="152" y="186"/>
                      </a:lnTo>
                      <a:lnTo>
                        <a:pt x="166" y="190"/>
                      </a:lnTo>
                      <a:lnTo>
                        <a:pt x="178" y="192"/>
                      </a:lnTo>
                      <a:lnTo>
                        <a:pt x="192" y="192"/>
                      </a:lnTo>
                      <a:lnTo>
                        <a:pt x="206" y="190"/>
                      </a:lnTo>
                      <a:lnTo>
                        <a:pt x="234" y="184"/>
                      </a:lnTo>
                      <a:lnTo>
                        <a:pt x="266" y="174"/>
                      </a:lnTo>
                      <a:lnTo>
                        <a:pt x="266" y="174"/>
                      </a:lnTo>
                      <a:lnTo>
                        <a:pt x="282" y="170"/>
                      </a:lnTo>
                      <a:lnTo>
                        <a:pt x="296" y="164"/>
                      </a:lnTo>
                      <a:lnTo>
                        <a:pt x="318" y="154"/>
                      </a:lnTo>
                      <a:lnTo>
                        <a:pt x="328" y="150"/>
                      </a:lnTo>
                      <a:lnTo>
                        <a:pt x="338" y="146"/>
                      </a:lnTo>
                      <a:lnTo>
                        <a:pt x="350" y="146"/>
                      </a:lnTo>
                      <a:lnTo>
                        <a:pt x="360" y="148"/>
                      </a:lnTo>
                      <a:lnTo>
                        <a:pt x="360" y="148"/>
                      </a:lnTo>
                      <a:lnTo>
                        <a:pt x="370" y="150"/>
                      </a:lnTo>
                      <a:lnTo>
                        <a:pt x="378" y="152"/>
                      </a:lnTo>
                      <a:lnTo>
                        <a:pt x="382" y="150"/>
                      </a:lnTo>
                      <a:lnTo>
                        <a:pt x="386" y="148"/>
                      </a:lnTo>
                      <a:lnTo>
                        <a:pt x="388" y="146"/>
                      </a:lnTo>
                      <a:lnTo>
                        <a:pt x="394" y="144"/>
                      </a:lnTo>
                      <a:lnTo>
                        <a:pt x="400" y="144"/>
                      </a:lnTo>
                      <a:lnTo>
                        <a:pt x="410" y="146"/>
                      </a:lnTo>
                      <a:lnTo>
                        <a:pt x="410" y="146"/>
                      </a:lnTo>
                      <a:lnTo>
                        <a:pt x="420" y="150"/>
                      </a:lnTo>
                      <a:lnTo>
                        <a:pt x="430" y="150"/>
                      </a:lnTo>
                      <a:lnTo>
                        <a:pt x="440" y="148"/>
                      </a:lnTo>
                      <a:lnTo>
                        <a:pt x="450" y="144"/>
                      </a:lnTo>
                      <a:lnTo>
                        <a:pt x="460" y="138"/>
                      </a:lnTo>
                      <a:lnTo>
                        <a:pt x="470" y="130"/>
                      </a:lnTo>
                      <a:lnTo>
                        <a:pt x="482" y="120"/>
                      </a:lnTo>
                      <a:lnTo>
                        <a:pt x="492" y="106"/>
                      </a:lnTo>
                      <a:lnTo>
                        <a:pt x="492" y="106"/>
                      </a:lnTo>
                      <a:lnTo>
                        <a:pt x="496" y="100"/>
                      </a:lnTo>
                      <a:lnTo>
                        <a:pt x="500" y="94"/>
                      </a:lnTo>
                      <a:lnTo>
                        <a:pt x="500" y="88"/>
                      </a:lnTo>
                      <a:lnTo>
                        <a:pt x="498" y="84"/>
                      </a:lnTo>
                      <a:lnTo>
                        <a:pt x="496" y="80"/>
                      </a:lnTo>
                      <a:lnTo>
                        <a:pt x="492" y="76"/>
                      </a:lnTo>
                      <a:lnTo>
                        <a:pt x="482" y="70"/>
                      </a:lnTo>
                      <a:lnTo>
                        <a:pt x="470" y="68"/>
                      </a:lnTo>
                      <a:lnTo>
                        <a:pt x="456" y="66"/>
                      </a:lnTo>
                      <a:lnTo>
                        <a:pt x="444" y="68"/>
                      </a:lnTo>
                      <a:lnTo>
                        <a:pt x="436" y="70"/>
                      </a:lnTo>
                      <a:lnTo>
                        <a:pt x="436" y="70"/>
                      </a:lnTo>
                      <a:lnTo>
                        <a:pt x="420" y="76"/>
                      </a:lnTo>
                      <a:lnTo>
                        <a:pt x="406" y="80"/>
                      </a:lnTo>
                      <a:lnTo>
                        <a:pt x="402" y="82"/>
                      </a:lnTo>
                      <a:lnTo>
                        <a:pt x="398" y="80"/>
                      </a:lnTo>
                      <a:lnTo>
                        <a:pt x="398" y="78"/>
                      </a:lnTo>
                      <a:lnTo>
                        <a:pt x="400" y="72"/>
                      </a:lnTo>
                      <a:lnTo>
                        <a:pt x="400" y="72"/>
                      </a:lnTo>
                      <a:lnTo>
                        <a:pt x="400" y="68"/>
                      </a:lnTo>
                      <a:lnTo>
                        <a:pt x="398" y="64"/>
                      </a:lnTo>
                      <a:lnTo>
                        <a:pt x="394" y="62"/>
                      </a:lnTo>
                      <a:lnTo>
                        <a:pt x="390" y="62"/>
                      </a:lnTo>
                      <a:lnTo>
                        <a:pt x="384" y="60"/>
                      </a:lnTo>
                      <a:lnTo>
                        <a:pt x="380" y="60"/>
                      </a:lnTo>
                      <a:lnTo>
                        <a:pt x="380" y="56"/>
                      </a:lnTo>
                      <a:lnTo>
                        <a:pt x="384" y="52"/>
                      </a:lnTo>
                      <a:lnTo>
                        <a:pt x="384" y="52"/>
                      </a:lnTo>
                      <a:lnTo>
                        <a:pt x="388" y="46"/>
                      </a:lnTo>
                      <a:lnTo>
                        <a:pt x="388" y="44"/>
                      </a:lnTo>
                      <a:lnTo>
                        <a:pt x="386" y="42"/>
                      </a:lnTo>
                      <a:lnTo>
                        <a:pt x="382" y="40"/>
                      </a:lnTo>
                      <a:lnTo>
                        <a:pt x="378" y="38"/>
                      </a:lnTo>
                      <a:lnTo>
                        <a:pt x="374" y="34"/>
                      </a:lnTo>
                      <a:lnTo>
                        <a:pt x="372" y="28"/>
                      </a:lnTo>
                      <a:lnTo>
                        <a:pt x="370" y="18"/>
                      </a:lnTo>
                      <a:lnTo>
                        <a:pt x="370" y="18"/>
                      </a:lnTo>
                      <a:lnTo>
                        <a:pt x="368" y="8"/>
                      </a:lnTo>
                      <a:lnTo>
                        <a:pt x="364" y="2"/>
                      </a:lnTo>
                      <a:lnTo>
                        <a:pt x="358" y="0"/>
                      </a:lnTo>
                      <a:lnTo>
                        <a:pt x="350" y="2"/>
                      </a:lnTo>
                      <a:lnTo>
                        <a:pt x="340" y="6"/>
                      </a:lnTo>
                      <a:lnTo>
                        <a:pt x="328" y="12"/>
                      </a:lnTo>
                      <a:lnTo>
                        <a:pt x="300" y="28"/>
                      </a:lnTo>
                      <a:lnTo>
                        <a:pt x="300" y="28"/>
                      </a:lnTo>
                      <a:lnTo>
                        <a:pt x="294" y="32"/>
                      </a:lnTo>
                      <a:lnTo>
                        <a:pt x="292" y="36"/>
                      </a:lnTo>
                      <a:lnTo>
                        <a:pt x="290" y="40"/>
                      </a:lnTo>
                      <a:lnTo>
                        <a:pt x="292" y="42"/>
                      </a:lnTo>
                      <a:lnTo>
                        <a:pt x="298" y="46"/>
                      </a:lnTo>
                      <a:lnTo>
                        <a:pt x="308" y="50"/>
                      </a:lnTo>
                      <a:lnTo>
                        <a:pt x="318" y="54"/>
                      </a:lnTo>
                      <a:lnTo>
                        <a:pt x="326" y="58"/>
                      </a:lnTo>
                      <a:lnTo>
                        <a:pt x="328" y="60"/>
                      </a:lnTo>
                      <a:lnTo>
                        <a:pt x="328" y="64"/>
                      </a:lnTo>
                      <a:lnTo>
                        <a:pt x="328" y="66"/>
                      </a:lnTo>
                      <a:lnTo>
                        <a:pt x="322" y="70"/>
                      </a:lnTo>
                      <a:lnTo>
                        <a:pt x="322" y="7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0" name="Freeform 6074"/>
                <p:cNvSpPr>
                  <a:spLocks/>
                </p:cNvSpPr>
                <p:nvPr/>
              </p:nvSpPr>
              <p:spPr bwMode="auto">
                <a:xfrm>
                  <a:off x="2233930" y="3139123"/>
                  <a:ext cx="278130" cy="109220"/>
                </a:xfrm>
                <a:custGeom>
                  <a:avLst/>
                  <a:gdLst/>
                  <a:ahLst/>
                  <a:cxnLst>
                    <a:cxn ang="0">
                      <a:pos x="416" y="160"/>
                    </a:cxn>
                    <a:cxn ang="0">
                      <a:pos x="436" y="156"/>
                    </a:cxn>
                    <a:cxn ang="0">
                      <a:pos x="428" y="148"/>
                    </a:cxn>
                    <a:cxn ang="0">
                      <a:pos x="414" y="136"/>
                    </a:cxn>
                    <a:cxn ang="0">
                      <a:pos x="384" y="126"/>
                    </a:cxn>
                    <a:cxn ang="0">
                      <a:pos x="374" y="120"/>
                    </a:cxn>
                    <a:cxn ang="0">
                      <a:pos x="376" y="108"/>
                    </a:cxn>
                    <a:cxn ang="0">
                      <a:pos x="358" y="106"/>
                    </a:cxn>
                    <a:cxn ang="0">
                      <a:pos x="350" y="100"/>
                    </a:cxn>
                    <a:cxn ang="0">
                      <a:pos x="338" y="100"/>
                    </a:cxn>
                    <a:cxn ang="0">
                      <a:pos x="326" y="92"/>
                    </a:cxn>
                    <a:cxn ang="0">
                      <a:pos x="300" y="68"/>
                    </a:cxn>
                    <a:cxn ang="0">
                      <a:pos x="300" y="76"/>
                    </a:cxn>
                    <a:cxn ang="0">
                      <a:pos x="292" y="64"/>
                    </a:cxn>
                    <a:cxn ang="0">
                      <a:pos x="286" y="60"/>
                    </a:cxn>
                    <a:cxn ang="0">
                      <a:pos x="260" y="48"/>
                    </a:cxn>
                    <a:cxn ang="0">
                      <a:pos x="230" y="40"/>
                    </a:cxn>
                    <a:cxn ang="0">
                      <a:pos x="216" y="28"/>
                    </a:cxn>
                    <a:cxn ang="0">
                      <a:pos x="194" y="14"/>
                    </a:cxn>
                    <a:cxn ang="0">
                      <a:pos x="180" y="8"/>
                    </a:cxn>
                    <a:cxn ang="0">
                      <a:pos x="164" y="8"/>
                    </a:cxn>
                    <a:cxn ang="0">
                      <a:pos x="150" y="0"/>
                    </a:cxn>
                    <a:cxn ang="0">
                      <a:pos x="136" y="4"/>
                    </a:cxn>
                    <a:cxn ang="0">
                      <a:pos x="112" y="0"/>
                    </a:cxn>
                    <a:cxn ang="0">
                      <a:pos x="92" y="10"/>
                    </a:cxn>
                    <a:cxn ang="0">
                      <a:pos x="56" y="18"/>
                    </a:cxn>
                    <a:cxn ang="0">
                      <a:pos x="24" y="42"/>
                    </a:cxn>
                    <a:cxn ang="0">
                      <a:pos x="24" y="58"/>
                    </a:cxn>
                    <a:cxn ang="0">
                      <a:pos x="2" y="66"/>
                    </a:cxn>
                    <a:cxn ang="0">
                      <a:pos x="4" y="72"/>
                    </a:cxn>
                    <a:cxn ang="0">
                      <a:pos x="18" y="72"/>
                    </a:cxn>
                    <a:cxn ang="0">
                      <a:pos x="24" y="72"/>
                    </a:cxn>
                    <a:cxn ang="0">
                      <a:pos x="40" y="62"/>
                    </a:cxn>
                    <a:cxn ang="0">
                      <a:pos x="70" y="44"/>
                    </a:cxn>
                    <a:cxn ang="0">
                      <a:pos x="92" y="30"/>
                    </a:cxn>
                    <a:cxn ang="0">
                      <a:pos x="132" y="32"/>
                    </a:cxn>
                    <a:cxn ang="0">
                      <a:pos x="124" y="38"/>
                    </a:cxn>
                    <a:cxn ang="0">
                      <a:pos x="118" y="46"/>
                    </a:cxn>
                    <a:cxn ang="0">
                      <a:pos x="164" y="58"/>
                    </a:cxn>
                    <a:cxn ang="0">
                      <a:pos x="186" y="62"/>
                    </a:cxn>
                    <a:cxn ang="0">
                      <a:pos x="214" y="80"/>
                    </a:cxn>
                    <a:cxn ang="0">
                      <a:pos x="242" y="84"/>
                    </a:cxn>
                    <a:cxn ang="0">
                      <a:pos x="256" y="94"/>
                    </a:cxn>
                    <a:cxn ang="0">
                      <a:pos x="268" y="120"/>
                    </a:cxn>
                    <a:cxn ang="0">
                      <a:pos x="288" y="128"/>
                    </a:cxn>
                    <a:cxn ang="0">
                      <a:pos x="318" y="136"/>
                    </a:cxn>
                    <a:cxn ang="0">
                      <a:pos x="310" y="150"/>
                    </a:cxn>
                    <a:cxn ang="0">
                      <a:pos x="290" y="168"/>
                    </a:cxn>
                    <a:cxn ang="0">
                      <a:pos x="348" y="164"/>
                    </a:cxn>
                    <a:cxn ang="0">
                      <a:pos x="382" y="170"/>
                    </a:cxn>
                    <a:cxn ang="0">
                      <a:pos x="400" y="166"/>
                    </a:cxn>
                  </a:cxnLst>
                  <a:rect l="0" t="0" r="r" b="b"/>
                  <a:pathLst>
                    <a:path w="438" h="172">
                      <a:moveTo>
                        <a:pt x="400" y="166"/>
                      </a:moveTo>
                      <a:lnTo>
                        <a:pt x="400" y="166"/>
                      </a:lnTo>
                      <a:lnTo>
                        <a:pt x="410" y="162"/>
                      </a:lnTo>
                      <a:lnTo>
                        <a:pt x="416" y="160"/>
                      </a:lnTo>
                      <a:lnTo>
                        <a:pt x="426" y="160"/>
                      </a:lnTo>
                      <a:lnTo>
                        <a:pt x="432" y="162"/>
                      </a:lnTo>
                      <a:lnTo>
                        <a:pt x="436" y="156"/>
                      </a:lnTo>
                      <a:lnTo>
                        <a:pt x="436" y="156"/>
                      </a:lnTo>
                      <a:lnTo>
                        <a:pt x="438" y="152"/>
                      </a:lnTo>
                      <a:lnTo>
                        <a:pt x="438" y="150"/>
                      </a:lnTo>
                      <a:lnTo>
                        <a:pt x="434" y="150"/>
                      </a:lnTo>
                      <a:lnTo>
                        <a:pt x="428" y="148"/>
                      </a:lnTo>
                      <a:lnTo>
                        <a:pt x="424" y="146"/>
                      </a:lnTo>
                      <a:lnTo>
                        <a:pt x="420" y="144"/>
                      </a:lnTo>
                      <a:lnTo>
                        <a:pt x="420" y="144"/>
                      </a:lnTo>
                      <a:lnTo>
                        <a:pt x="414" y="136"/>
                      </a:lnTo>
                      <a:lnTo>
                        <a:pt x="410" y="132"/>
                      </a:lnTo>
                      <a:lnTo>
                        <a:pt x="400" y="128"/>
                      </a:lnTo>
                      <a:lnTo>
                        <a:pt x="384" y="126"/>
                      </a:lnTo>
                      <a:lnTo>
                        <a:pt x="384" y="126"/>
                      </a:lnTo>
                      <a:lnTo>
                        <a:pt x="372" y="124"/>
                      </a:lnTo>
                      <a:lnTo>
                        <a:pt x="370" y="124"/>
                      </a:lnTo>
                      <a:lnTo>
                        <a:pt x="372" y="122"/>
                      </a:lnTo>
                      <a:lnTo>
                        <a:pt x="374" y="120"/>
                      </a:lnTo>
                      <a:lnTo>
                        <a:pt x="376" y="116"/>
                      </a:lnTo>
                      <a:lnTo>
                        <a:pt x="376" y="112"/>
                      </a:lnTo>
                      <a:lnTo>
                        <a:pt x="376" y="112"/>
                      </a:lnTo>
                      <a:lnTo>
                        <a:pt x="376" y="108"/>
                      </a:lnTo>
                      <a:lnTo>
                        <a:pt x="374" y="108"/>
                      </a:lnTo>
                      <a:lnTo>
                        <a:pt x="368" y="106"/>
                      </a:lnTo>
                      <a:lnTo>
                        <a:pt x="362" y="106"/>
                      </a:lnTo>
                      <a:lnTo>
                        <a:pt x="358" y="106"/>
                      </a:lnTo>
                      <a:lnTo>
                        <a:pt x="356" y="104"/>
                      </a:lnTo>
                      <a:lnTo>
                        <a:pt x="356" y="104"/>
                      </a:lnTo>
                      <a:lnTo>
                        <a:pt x="352" y="102"/>
                      </a:lnTo>
                      <a:lnTo>
                        <a:pt x="350" y="100"/>
                      </a:lnTo>
                      <a:lnTo>
                        <a:pt x="344" y="102"/>
                      </a:lnTo>
                      <a:lnTo>
                        <a:pt x="340" y="102"/>
                      </a:lnTo>
                      <a:lnTo>
                        <a:pt x="338" y="102"/>
                      </a:lnTo>
                      <a:lnTo>
                        <a:pt x="338" y="100"/>
                      </a:lnTo>
                      <a:lnTo>
                        <a:pt x="338" y="100"/>
                      </a:lnTo>
                      <a:lnTo>
                        <a:pt x="334" y="96"/>
                      </a:lnTo>
                      <a:lnTo>
                        <a:pt x="332" y="94"/>
                      </a:lnTo>
                      <a:lnTo>
                        <a:pt x="326" y="92"/>
                      </a:lnTo>
                      <a:lnTo>
                        <a:pt x="320" y="86"/>
                      </a:lnTo>
                      <a:lnTo>
                        <a:pt x="320" y="86"/>
                      </a:lnTo>
                      <a:lnTo>
                        <a:pt x="304" y="70"/>
                      </a:lnTo>
                      <a:lnTo>
                        <a:pt x="300" y="68"/>
                      </a:lnTo>
                      <a:lnTo>
                        <a:pt x="300" y="70"/>
                      </a:lnTo>
                      <a:lnTo>
                        <a:pt x="300" y="72"/>
                      </a:lnTo>
                      <a:lnTo>
                        <a:pt x="300" y="72"/>
                      </a:lnTo>
                      <a:lnTo>
                        <a:pt x="300" y="76"/>
                      </a:lnTo>
                      <a:lnTo>
                        <a:pt x="300" y="76"/>
                      </a:lnTo>
                      <a:lnTo>
                        <a:pt x="296" y="76"/>
                      </a:lnTo>
                      <a:lnTo>
                        <a:pt x="294" y="70"/>
                      </a:lnTo>
                      <a:lnTo>
                        <a:pt x="292" y="64"/>
                      </a:lnTo>
                      <a:lnTo>
                        <a:pt x="292" y="64"/>
                      </a:lnTo>
                      <a:lnTo>
                        <a:pt x="292" y="62"/>
                      </a:lnTo>
                      <a:lnTo>
                        <a:pt x="292" y="60"/>
                      </a:lnTo>
                      <a:lnTo>
                        <a:pt x="286" y="60"/>
                      </a:lnTo>
                      <a:lnTo>
                        <a:pt x="276" y="56"/>
                      </a:lnTo>
                      <a:lnTo>
                        <a:pt x="268" y="54"/>
                      </a:lnTo>
                      <a:lnTo>
                        <a:pt x="260" y="48"/>
                      </a:lnTo>
                      <a:lnTo>
                        <a:pt x="260" y="48"/>
                      </a:lnTo>
                      <a:lnTo>
                        <a:pt x="252" y="42"/>
                      </a:lnTo>
                      <a:lnTo>
                        <a:pt x="244" y="40"/>
                      </a:lnTo>
                      <a:lnTo>
                        <a:pt x="234" y="40"/>
                      </a:lnTo>
                      <a:lnTo>
                        <a:pt x="230" y="40"/>
                      </a:lnTo>
                      <a:lnTo>
                        <a:pt x="226" y="38"/>
                      </a:lnTo>
                      <a:lnTo>
                        <a:pt x="220" y="34"/>
                      </a:lnTo>
                      <a:lnTo>
                        <a:pt x="216" y="28"/>
                      </a:lnTo>
                      <a:lnTo>
                        <a:pt x="216" y="28"/>
                      </a:lnTo>
                      <a:lnTo>
                        <a:pt x="210" y="20"/>
                      </a:lnTo>
                      <a:lnTo>
                        <a:pt x="204" y="16"/>
                      </a:lnTo>
                      <a:lnTo>
                        <a:pt x="200" y="14"/>
                      </a:lnTo>
                      <a:lnTo>
                        <a:pt x="194" y="14"/>
                      </a:lnTo>
                      <a:lnTo>
                        <a:pt x="186" y="14"/>
                      </a:lnTo>
                      <a:lnTo>
                        <a:pt x="182" y="12"/>
                      </a:lnTo>
                      <a:lnTo>
                        <a:pt x="180" y="8"/>
                      </a:lnTo>
                      <a:lnTo>
                        <a:pt x="180" y="8"/>
                      </a:lnTo>
                      <a:lnTo>
                        <a:pt x="176" y="6"/>
                      </a:lnTo>
                      <a:lnTo>
                        <a:pt x="174" y="4"/>
                      </a:lnTo>
                      <a:lnTo>
                        <a:pt x="168" y="6"/>
                      </a:lnTo>
                      <a:lnTo>
                        <a:pt x="164" y="8"/>
                      </a:lnTo>
                      <a:lnTo>
                        <a:pt x="160" y="6"/>
                      </a:lnTo>
                      <a:lnTo>
                        <a:pt x="156" y="4"/>
                      </a:lnTo>
                      <a:lnTo>
                        <a:pt x="156" y="4"/>
                      </a:lnTo>
                      <a:lnTo>
                        <a:pt x="150" y="0"/>
                      </a:lnTo>
                      <a:lnTo>
                        <a:pt x="148" y="2"/>
                      </a:lnTo>
                      <a:lnTo>
                        <a:pt x="146" y="2"/>
                      </a:lnTo>
                      <a:lnTo>
                        <a:pt x="142" y="4"/>
                      </a:lnTo>
                      <a:lnTo>
                        <a:pt x="136" y="4"/>
                      </a:lnTo>
                      <a:lnTo>
                        <a:pt x="126" y="2"/>
                      </a:lnTo>
                      <a:lnTo>
                        <a:pt x="126" y="2"/>
                      </a:lnTo>
                      <a:lnTo>
                        <a:pt x="118" y="0"/>
                      </a:lnTo>
                      <a:lnTo>
                        <a:pt x="112" y="0"/>
                      </a:lnTo>
                      <a:lnTo>
                        <a:pt x="108" y="2"/>
                      </a:lnTo>
                      <a:lnTo>
                        <a:pt x="104" y="4"/>
                      </a:lnTo>
                      <a:lnTo>
                        <a:pt x="98" y="8"/>
                      </a:lnTo>
                      <a:lnTo>
                        <a:pt x="92" y="10"/>
                      </a:lnTo>
                      <a:lnTo>
                        <a:pt x="86" y="10"/>
                      </a:lnTo>
                      <a:lnTo>
                        <a:pt x="86" y="10"/>
                      </a:lnTo>
                      <a:lnTo>
                        <a:pt x="68" y="14"/>
                      </a:lnTo>
                      <a:lnTo>
                        <a:pt x="56" y="18"/>
                      </a:lnTo>
                      <a:lnTo>
                        <a:pt x="44" y="22"/>
                      </a:lnTo>
                      <a:lnTo>
                        <a:pt x="36" y="28"/>
                      </a:lnTo>
                      <a:lnTo>
                        <a:pt x="28" y="34"/>
                      </a:lnTo>
                      <a:lnTo>
                        <a:pt x="24" y="42"/>
                      </a:lnTo>
                      <a:lnTo>
                        <a:pt x="22" y="48"/>
                      </a:lnTo>
                      <a:lnTo>
                        <a:pt x="24" y="54"/>
                      </a:lnTo>
                      <a:lnTo>
                        <a:pt x="24" y="54"/>
                      </a:lnTo>
                      <a:lnTo>
                        <a:pt x="24" y="58"/>
                      </a:lnTo>
                      <a:lnTo>
                        <a:pt x="22" y="60"/>
                      </a:lnTo>
                      <a:lnTo>
                        <a:pt x="14" y="62"/>
                      </a:lnTo>
                      <a:lnTo>
                        <a:pt x="4" y="64"/>
                      </a:lnTo>
                      <a:lnTo>
                        <a:pt x="2" y="66"/>
                      </a:lnTo>
                      <a:lnTo>
                        <a:pt x="0" y="68"/>
                      </a:lnTo>
                      <a:lnTo>
                        <a:pt x="0" y="68"/>
                      </a:lnTo>
                      <a:lnTo>
                        <a:pt x="2" y="70"/>
                      </a:lnTo>
                      <a:lnTo>
                        <a:pt x="4" y="72"/>
                      </a:lnTo>
                      <a:lnTo>
                        <a:pt x="8" y="72"/>
                      </a:lnTo>
                      <a:lnTo>
                        <a:pt x="14" y="72"/>
                      </a:lnTo>
                      <a:lnTo>
                        <a:pt x="16" y="72"/>
                      </a:lnTo>
                      <a:lnTo>
                        <a:pt x="18" y="72"/>
                      </a:lnTo>
                      <a:lnTo>
                        <a:pt x="18" y="72"/>
                      </a:lnTo>
                      <a:lnTo>
                        <a:pt x="18" y="74"/>
                      </a:lnTo>
                      <a:lnTo>
                        <a:pt x="20" y="74"/>
                      </a:lnTo>
                      <a:lnTo>
                        <a:pt x="24" y="72"/>
                      </a:lnTo>
                      <a:lnTo>
                        <a:pt x="30" y="68"/>
                      </a:lnTo>
                      <a:lnTo>
                        <a:pt x="38" y="68"/>
                      </a:lnTo>
                      <a:lnTo>
                        <a:pt x="38" y="68"/>
                      </a:lnTo>
                      <a:lnTo>
                        <a:pt x="40" y="62"/>
                      </a:lnTo>
                      <a:lnTo>
                        <a:pt x="42" y="58"/>
                      </a:lnTo>
                      <a:lnTo>
                        <a:pt x="52" y="54"/>
                      </a:lnTo>
                      <a:lnTo>
                        <a:pt x="62" y="48"/>
                      </a:lnTo>
                      <a:lnTo>
                        <a:pt x="70" y="44"/>
                      </a:lnTo>
                      <a:lnTo>
                        <a:pt x="76" y="40"/>
                      </a:lnTo>
                      <a:lnTo>
                        <a:pt x="76" y="40"/>
                      </a:lnTo>
                      <a:lnTo>
                        <a:pt x="84" y="34"/>
                      </a:lnTo>
                      <a:lnTo>
                        <a:pt x="92" y="30"/>
                      </a:lnTo>
                      <a:lnTo>
                        <a:pt x="100" y="28"/>
                      </a:lnTo>
                      <a:lnTo>
                        <a:pt x="108" y="28"/>
                      </a:lnTo>
                      <a:lnTo>
                        <a:pt x="124" y="28"/>
                      </a:lnTo>
                      <a:lnTo>
                        <a:pt x="132" y="32"/>
                      </a:lnTo>
                      <a:lnTo>
                        <a:pt x="132" y="32"/>
                      </a:lnTo>
                      <a:lnTo>
                        <a:pt x="134" y="34"/>
                      </a:lnTo>
                      <a:lnTo>
                        <a:pt x="132" y="36"/>
                      </a:lnTo>
                      <a:lnTo>
                        <a:pt x="124" y="38"/>
                      </a:lnTo>
                      <a:lnTo>
                        <a:pt x="116" y="42"/>
                      </a:lnTo>
                      <a:lnTo>
                        <a:pt x="116" y="44"/>
                      </a:lnTo>
                      <a:lnTo>
                        <a:pt x="118" y="46"/>
                      </a:lnTo>
                      <a:lnTo>
                        <a:pt x="118" y="46"/>
                      </a:lnTo>
                      <a:lnTo>
                        <a:pt x="126" y="52"/>
                      </a:lnTo>
                      <a:lnTo>
                        <a:pt x="134" y="56"/>
                      </a:lnTo>
                      <a:lnTo>
                        <a:pt x="146" y="58"/>
                      </a:lnTo>
                      <a:lnTo>
                        <a:pt x="164" y="58"/>
                      </a:lnTo>
                      <a:lnTo>
                        <a:pt x="164" y="58"/>
                      </a:lnTo>
                      <a:lnTo>
                        <a:pt x="174" y="58"/>
                      </a:lnTo>
                      <a:lnTo>
                        <a:pt x="180" y="60"/>
                      </a:lnTo>
                      <a:lnTo>
                        <a:pt x="186" y="62"/>
                      </a:lnTo>
                      <a:lnTo>
                        <a:pt x="190" y="66"/>
                      </a:lnTo>
                      <a:lnTo>
                        <a:pt x="200" y="74"/>
                      </a:lnTo>
                      <a:lnTo>
                        <a:pt x="206" y="78"/>
                      </a:lnTo>
                      <a:lnTo>
                        <a:pt x="214" y="80"/>
                      </a:lnTo>
                      <a:lnTo>
                        <a:pt x="214" y="80"/>
                      </a:lnTo>
                      <a:lnTo>
                        <a:pt x="222" y="84"/>
                      </a:lnTo>
                      <a:lnTo>
                        <a:pt x="230" y="84"/>
                      </a:lnTo>
                      <a:lnTo>
                        <a:pt x="242" y="84"/>
                      </a:lnTo>
                      <a:lnTo>
                        <a:pt x="246" y="84"/>
                      </a:lnTo>
                      <a:lnTo>
                        <a:pt x="250" y="86"/>
                      </a:lnTo>
                      <a:lnTo>
                        <a:pt x="252" y="88"/>
                      </a:lnTo>
                      <a:lnTo>
                        <a:pt x="256" y="94"/>
                      </a:lnTo>
                      <a:lnTo>
                        <a:pt x="256" y="94"/>
                      </a:lnTo>
                      <a:lnTo>
                        <a:pt x="260" y="106"/>
                      </a:lnTo>
                      <a:lnTo>
                        <a:pt x="266" y="116"/>
                      </a:lnTo>
                      <a:lnTo>
                        <a:pt x="268" y="120"/>
                      </a:lnTo>
                      <a:lnTo>
                        <a:pt x="274" y="124"/>
                      </a:lnTo>
                      <a:lnTo>
                        <a:pt x="280" y="126"/>
                      </a:lnTo>
                      <a:lnTo>
                        <a:pt x="288" y="128"/>
                      </a:lnTo>
                      <a:lnTo>
                        <a:pt x="288" y="128"/>
                      </a:lnTo>
                      <a:lnTo>
                        <a:pt x="304" y="128"/>
                      </a:lnTo>
                      <a:lnTo>
                        <a:pt x="310" y="130"/>
                      </a:lnTo>
                      <a:lnTo>
                        <a:pt x="316" y="134"/>
                      </a:lnTo>
                      <a:lnTo>
                        <a:pt x="318" y="136"/>
                      </a:lnTo>
                      <a:lnTo>
                        <a:pt x="318" y="140"/>
                      </a:lnTo>
                      <a:lnTo>
                        <a:pt x="316" y="144"/>
                      </a:lnTo>
                      <a:lnTo>
                        <a:pt x="310" y="150"/>
                      </a:lnTo>
                      <a:lnTo>
                        <a:pt x="310" y="150"/>
                      </a:lnTo>
                      <a:lnTo>
                        <a:pt x="298" y="158"/>
                      </a:lnTo>
                      <a:lnTo>
                        <a:pt x="292" y="162"/>
                      </a:lnTo>
                      <a:lnTo>
                        <a:pt x="290" y="166"/>
                      </a:lnTo>
                      <a:lnTo>
                        <a:pt x="290" y="168"/>
                      </a:lnTo>
                      <a:lnTo>
                        <a:pt x="296" y="170"/>
                      </a:lnTo>
                      <a:lnTo>
                        <a:pt x="328" y="166"/>
                      </a:lnTo>
                      <a:lnTo>
                        <a:pt x="328" y="166"/>
                      </a:lnTo>
                      <a:lnTo>
                        <a:pt x="348" y="164"/>
                      </a:lnTo>
                      <a:lnTo>
                        <a:pt x="360" y="166"/>
                      </a:lnTo>
                      <a:lnTo>
                        <a:pt x="370" y="166"/>
                      </a:lnTo>
                      <a:lnTo>
                        <a:pt x="376" y="168"/>
                      </a:lnTo>
                      <a:lnTo>
                        <a:pt x="382" y="170"/>
                      </a:lnTo>
                      <a:lnTo>
                        <a:pt x="386" y="172"/>
                      </a:lnTo>
                      <a:lnTo>
                        <a:pt x="392" y="170"/>
                      </a:lnTo>
                      <a:lnTo>
                        <a:pt x="400" y="166"/>
                      </a:lnTo>
                      <a:lnTo>
                        <a:pt x="400" y="1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1" name="Freeform 6084"/>
                <p:cNvSpPr>
                  <a:spLocks/>
                </p:cNvSpPr>
                <p:nvPr/>
              </p:nvSpPr>
              <p:spPr bwMode="auto">
                <a:xfrm>
                  <a:off x="2791460" y="3296603"/>
                  <a:ext cx="5080" cy="5080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4" y="6"/>
                    </a:cxn>
                    <a:cxn ang="0">
                      <a:pos x="6" y="4"/>
                    </a:cxn>
                    <a:cxn ang="0">
                      <a:pos x="8" y="2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8" h="8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4" y="6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2" name="Freeform 6086"/>
                <p:cNvSpPr>
                  <a:spLocks noEditPoints="1"/>
                </p:cNvSpPr>
                <p:nvPr/>
              </p:nvSpPr>
              <p:spPr bwMode="auto">
                <a:xfrm>
                  <a:off x="106680" y="1296352"/>
                  <a:ext cx="2874010" cy="2354580"/>
                </a:xfrm>
                <a:custGeom>
                  <a:avLst/>
                  <a:gdLst/>
                  <a:ahLst/>
                  <a:cxnLst>
                    <a:cxn ang="0">
                      <a:pos x="3400" y="3516"/>
                    </a:cxn>
                    <a:cxn ang="0">
                      <a:pos x="3292" y="3276"/>
                    </a:cxn>
                    <a:cxn ang="0">
                      <a:pos x="3246" y="3102"/>
                    </a:cxn>
                    <a:cxn ang="0">
                      <a:pos x="3116" y="3080"/>
                    </a:cxn>
                    <a:cxn ang="0">
                      <a:pos x="2830" y="2916"/>
                    </a:cxn>
                    <a:cxn ang="0">
                      <a:pos x="3078" y="2572"/>
                    </a:cxn>
                    <a:cxn ang="0">
                      <a:pos x="3134" y="2554"/>
                    </a:cxn>
                    <a:cxn ang="0">
                      <a:pos x="3436" y="2646"/>
                    </a:cxn>
                    <a:cxn ang="0">
                      <a:pos x="3526" y="2642"/>
                    </a:cxn>
                    <a:cxn ang="0">
                      <a:pos x="3686" y="2282"/>
                    </a:cxn>
                    <a:cxn ang="0">
                      <a:pos x="3698" y="2162"/>
                    </a:cxn>
                    <a:cxn ang="0">
                      <a:pos x="3748" y="2092"/>
                    </a:cxn>
                    <a:cxn ang="0">
                      <a:pos x="3924" y="1928"/>
                    </a:cxn>
                    <a:cxn ang="0">
                      <a:pos x="4006" y="1782"/>
                    </a:cxn>
                    <a:cxn ang="0">
                      <a:pos x="4138" y="1824"/>
                    </a:cxn>
                    <a:cxn ang="0">
                      <a:pos x="4150" y="1496"/>
                    </a:cxn>
                    <a:cxn ang="0">
                      <a:pos x="4522" y="1296"/>
                    </a:cxn>
                    <a:cxn ang="0">
                      <a:pos x="4314" y="1090"/>
                    </a:cxn>
                    <a:cxn ang="0">
                      <a:pos x="4060" y="934"/>
                    </a:cxn>
                    <a:cxn ang="0">
                      <a:pos x="3720" y="680"/>
                    </a:cxn>
                    <a:cxn ang="0">
                      <a:pos x="3570" y="1166"/>
                    </a:cxn>
                    <a:cxn ang="0">
                      <a:pos x="3346" y="1132"/>
                    </a:cxn>
                    <a:cxn ang="0">
                      <a:pos x="3060" y="648"/>
                    </a:cxn>
                    <a:cxn ang="0">
                      <a:pos x="3304" y="420"/>
                    </a:cxn>
                    <a:cxn ang="0">
                      <a:pos x="3452" y="258"/>
                    </a:cxn>
                    <a:cxn ang="0">
                      <a:pos x="3282" y="322"/>
                    </a:cxn>
                    <a:cxn ang="0">
                      <a:pos x="3048" y="164"/>
                    </a:cxn>
                    <a:cxn ang="0">
                      <a:pos x="2954" y="232"/>
                    </a:cxn>
                    <a:cxn ang="0">
                      <a:pos x="2726" y="298"/>
                    </a:cxn>
                    <a:cxn ang="0">
                      <a:pos x="2330" y="286"/>
                    </a:cxn>
                    <a:cxn ang="0">
                      <a:pos x="1732" y="136"/>
                    </a:cxn>
                    <a:cxn ang="0">
                      <a:pos x="1406" y="178"/>
                    </a:cxn>
                    <a:cxn ang="0">
                      <a:pos x="636" y="94"/>
                    </a:cxn>
                    <a:cxn ang="0">
                      <a:pos x="54" y="266"/>
                    </a:cxn>
                    <a:cxn ang="0">
                      <a:pos x="28" y="440"/>
                    </a:cxn>
                    <a:cxn ang="0">
                      <a:pos x="270" y="598"/>
                    </a:cxn>
                    <a:cxn ang="0">
                      <a:pos x="246" y="900"/>
                    </a:cxn>
                    <a:cxn ang="0">
                      <a:pos x="218" y="1124"/>
                    </a:cxn>
                    <a:cxn ang="0">
                      <a:pos x="548" y="956"/>
                    </a:cxn>
                    <a:cxn ang="0">
                      <a:pos x="648" y="882"/>
                    </a:cxn>
                    <a:cxn ang="0">
                      <a:pos x="1136" y="842"/>
                    </a:cxn>
                    <a:cxn ang="0">
                      <a:pos x="1412" y="1020"/>
                    </a:cxn>
                    <a:cxn ang="0">
                      <a:pos x="1524" y="1162"/>
                    </a:cxn>
                    <a:cxn ang="0">
                      <a:pos x="1646" y="1306"/>
                    </a:cxn>
                    <a:cxn ang="0">
                      <a:pos x="1750" y="1434"/>
                    </a:cxn>
                    <a:cxn ang="0">
                      <a:pos x="1840" y="1570"/>
                    </a:cxn>
                    <a:cxn ang="0">
                      <a:pos x="1838" y="2170"/>
                    </a:cxn>
                    <a:cxn ang="0">
                      <a:pos x="2146" y="2682"/>
                    </a:cxn>
                    <a:cxn ang="0">
                      <a:pos x="2168" y="2564"/>
                    </a:cxn>
                    <a:cxn ang="0">
                      <a:pos x="2530" y="2998"/>
                    </a:cxn>
                    <a:cxn ang="0">
                      <a:pos x="3202" y="3400"/>
                    </a:cxn>
                    <a:cxn ang="0">
                      <a:pos x="3330" y="3570"/>
                    </a:cxn>
                    <a:cxn ang="0">
                      <a:pos x="3432" y="3656"/>
                    </a:cxn>
                    <a:cxn ang="0">
                      <a:pos x="3562" y="3616"/>
                    </a:cxn>
                    <a:cxn ang="0">
                      <a:pos x="3408" y="1922"/>
                    </a:cxn>
                    <a:cxn ang="0">
                      <a:pos x="3590" y="1870"/>
                    </a:cxn>
                    <a:cxn ang="0">
                      <a:pos x="3578" y="1812"/>
                    </a:cxn>
                    <a:cxn ang="0">
                      <a:pos x="3344" y="1588"/>
                    </a:cxn>
                    <a:cxn ang="0">
                      <a:pos x="3548" y="1750"/>
                    </a:cxn>
                    <a:cxn ang="0">
                      <a:pos x="3418" y="1798"/>
                    </a:cxn>
                    <a:cxn ang="0">
                      <a:pos x="3294" y="1766"/>
                    </a:cxn>
                    <a:cxn ang="0">
                      <a:pos x="3244" y="1726"/>
                    </a:cxn>
                    <a:cxn ang="0">
                      <a:pos x="3258" y="1654"/>
                    </a:cxn>
                  </a:cxnLst>
                  <a:rect l="0" t="0" r="r" b="b"/>
                  <a:pathLst>
                    <a:path w="4526" h="3708">
                      <a:moveTo>
                        <a:pt x="3654" y="3626"/>
                      </a:moveTo>
                      <a:lnTo>
                        <a:pt x="3654" y="3626"/>
                      </a:lnTo>
                      <a:lnTo>
                        <a:pt x="3654" y="3626"/>
                      </a:lnTo>
                      <a:lnTo>
                        <a:pt x="3654" y="3626"/>
                      </a:lnTo>
                      <a:lnTo>
                        <a:pt x="3642" y="3614"/>
                      </a:lnTo>
                      <a:lnTo>
                        <a:pt x="3628" y="3600"/>
                      </a:lnTo>
                      <a:lnTo>
                        <a:pt x="3622" y="3596"/>
                      </a:lnTo>
                      <a:lnTo>
                        <a:pt x="3614" y="3592"/>
                      </a:lnTo>
                      <a:lnTo>
                        <a:pt x="3606" y="3590"/>
                      </a:lnTo>
                      <a:lnTo>
                        <a:pt x="3598" y="3588"/>
                      </a:lnTo>
                      <a:lnTo>
                        <a:pt x="3598" y="3588"/>
                      </a:lnTo>
                      <a:lnTo>
                        <a:pt x="3588" y="3590"/>
                      </a:lnTo>
                      <a:lnTo>
                        <a:pt x="3588" y="3588"/>
                      </a:lnTo>
                      <a:lnTo>
                        <a:pt x="3588" y="3588"/>
                      </a:lnTo>
                      <a:lnTo>
                        <a:pt x="3588" y="3586"/>
                      </a:lnTo>
                      <a:lnTo>
                        <a:pt x="3586" y="3584"/>
                      </a:lnTo>
                      <a:lnTo>
                        <a:pt x="3574" y="3582"/>
                      </a:lnTo>
                      <a:lnTo>
                        <a:pt x="3574" y="3582"/>
                      </a:lnTo>
                      <a:lnTo>
                        <a:pt x="3562" y="3582"/>
                      </a:lnTo>
                      <a:lnTo>
                        <a:pt x="3560" y="3582"/>
                      </a:lnTo>
                      <a:lnTo>
                        <a:pt x="3560" y="3584"/>
                      </a:lnTo>
                      <a:lnTo>
                        <a:pt x="3556" y="3590"/>
                      </a:lnTo>
                      <a:lnTo>
                        <a:pt x="3552" y="3594"/>
                      </a:lnTo>
                      <a:lnTo>
                        <a:pt x="3546" y="3598"/>
                      </a:lnTo>
                      <a:lnTo>
                        <a:pt x="3546" y="3598"/>
                      </a:lnTo>
                      <a:lnTo>
                        <a:pt x="3524" y="3608"/>
                      </a:lnTo>
                      <a:lnTo>
                        <a:pt x="3518" y="3612"/>
                      </a:lnTo>
                      <a:lnTo>
                        <a:pt x="3514" y="3616"/>
                      </a:lnTo>
                      <a:lnTo>
                        <a:pt x="3496" y="3622"/>
                      </a:lnTo>
                      <a:lnTo>
                        <a:pt x="3496" y="3622"/>
                      </a:lnTo>
                      <a:lnTo>
                        <a:pt x="3492" y="3622"/>
                      </a:lnTo>
                      <a:lnTo>
                        <a:pt x="3488" y="3620"/>
                      </a:lnTo>
                      <a:lnTo>
                        <a:pt x="3480" y="3612"/>
                      </a:lnTo>
                      <a:lnTo>
                        <a:pt x="3480" y="3612"/>
                      </a:lnTo>
                      <a:lnTo>
                        <a:pt x="3476" y="3608"/>
                      </a:lnTo>
                      <a:lnTo>
                        <a:pt x="3474" y="3604"/>
                      </a:lnTo>
                      <a:lnTo>
                        <a:pt x="3474" y="3604"/>
                      </a:lnTo>
                      <a:lnTo>
                        <a:pt x="3472" y="3602"/>
                      </a:lnTo>
                      <a:lnTo>
                        <a:pt x="3470" y="3602"/>
                      </a:lnTo>
                      <a:lnTo>
                        <a:pt x="3468" y="3604"/>
                      </a:lnTo>
                      <a:lnTo>
                        <a:pt x="3470" y="3610"/>
                      </a:lnTo>
                      <a:lnTo>
                        <a:pt x="3470" y="3610"/>
                      </a:lnTo>
                      <a:lnTo>
                        <a:pt x="3470" y="3610"/>
                      </a:lnTo>
                      <a:lnTo>
                        <a:pt x="3468" y="3612"/>
                      </a:lnTo>
                      <a:lnTo>
                        <a:pt x="3464" y="3612"/>
                      </a:lnTo>
                      <a:lnTo>
                        <a:pt x="3460" y="3610"/>
                      </a:lnTo>
                      <a:lnTo>
                        <a:pt x="3456" y="3608"/>
                      </a:lnTo>
                      <a:lnTo>
                        <a:pt x="3456" y="3608"/>
                      </a:lnTo>
                      <a:lnTo>
                        <a:pt x="3458" y="3604"/>
                      </a:lnTo>
                      <a:lnTo>
                        <a:pt x="3460" y="3604"/>
                      </a:lnTo>
                      <a:lnTo>
                        <a:pt x="3460" y="3602"/>
                      </a:lnTo>
                      <a:lnTo>
                        <a:pt x="3460" y="3600"/>
                      </a:lnTo>
                      <a:lnTo>
                        <a:pt x="3460" y="3600"/>
                      </a:lnTo>
                      <a:lnTo>
                        <a:pt x="3458" y="3600"/>
                      </a:lnTo>
                      <a:lnTo>
                        <a:pt x="3454" y="3600"/>
                      </a:lnTo>
                      <a:lnTo>
                        <a:pt x="3452" y="3600"/>
                      </a:lnTo>
                      <a:lnTo>
                        <a:pt x="3452" y="3596"/>
                      </a:lnTo>
                      <a:lnTo>
                        <a:pt x="3452" y="3596"/>
                      </a:lnTo>
                      <a:lnTo>
                        <a:pt x="3452" y="3590"/>
                      </a:lnTo>
                      <a:lnTo>
                        <a:pt x="3450" y="3588"/>
                      </a:lnTo>
                      <a:lnTo>
                        <a:pt x="3444" y="3584"/>
                      </a:lnTo>
                      <a:lnTo>
                        <a:pt x="3444" y="3584"/>
                      </a:lnTo>
                      <a:lnTo>
                        <a:pt x="3440" y="3578"/>
                      </a:lnTo>
                      <a:lnTo>
                        <a:pt x="3432" y="3568"/>
                      </a:lnTo>
                      <a:lnTo>
                        <a:pt x="3422" y="3558"/>
                      </a:lnTo>
                      <a:lnTo>
                        <a:pt x="3412" y="3544"/>
                      </a:lnTo>
                      <a:lnTo>
                        <a:pt x="3412" y="3544"/>
                      </a:lnTo>
                      <a:lnTo>
                        <a:pt x="3406" y="3534"/>
                      </a:lnTo>
                      <a:lnTo>
                        <a:pt x="3404" y="3528"/>
                      </a:lnTo>
                      <a:lnTo>
                        <a:pt x="3404" y="3522"/>
                      </a:lnTo>
                      <a:lnTo>
                        <a:pt x="3400" y="3516"/>
                      </a:lnTo>
                      <a:lnTo>
                        <a:pt x="3400" y="3516"/>
                      </a:lnTo>
                      <a:lnTo>
                        <a:pt x="3396" y="3512"/>
                      </a:lnTo>
                      <a:lnTo>
                        <a:pt x="3392" y="3504"/>
                      </a:lnTo>
                      <a:lnTo>
                        <a:pt x="3392" y="3504"/>
                      </a:lnTo>
                      <a:lnTo>
                        <a:pt x="3392" y="3498"/>
                      </a:lnTo>
                      <a:lnTo>
                        <a:pt x="3392" y="3492"/>
                      </a:lnTo>
                      <a:lnTo>
                        <a:pt x="3396" y="3486"/>
                      </a:lnTo>
                      <a:lnTo>
                        <a:pt x="3398" y="3484"/>
                      </a:lnTo>
                      <a:lnTo>
                        <a:pt x="3398" y="3484"/>
                      </a:lnTo>
                      <a:lnTo>
                        <a:pt x="3400" y="3482"/>
                      </a:lnTo>
                      <a:lnTo>
                        <a:pt x="3400" y="3478"/>
                      </a:lnTo>
                      <a:lnTo>
                        <a:pt x="3398" y="3474"/>
                      </a:lnTo>
                      <a:lnTo>
                        <a:pt x="3396" y="3472"/>
                      </a:lnTo>
                      <a:lnTo>
                        <a:pt x="3396" y="3472"/>
                      </a:lnTo>
                      <a:lnTo>
                        <a:pt x="3396" y="3470"/>
                      </a:lnTo>
                      <a:lnTo>
                        <a:pt x="3394" y="3470"/>
                      </a:lnTo>
                      <a:lnTo>
                        <a:pt x="3396" y="3464"/>
                      </a:lnTo>
                      <a:lnTo>
                        <a:pt x="3400" y="3452"/>
                      </a:lnTo>
                      <a:lnTo>
                        <a:pt x="3400" y="3452"/>
                      </a:lnTo>
                      <a:lnTo>
                        <a:pt x="3400" y="3446"/>
                      </a:lnTo>
                      <a:lnTo>
                        <a:pt x="3402" y="3444"/>
                      </a:lnTo>
                      <a:lnTo>
                        <a:pt x="3404" y="3444"/>
                      </a:lnTo>
                      <a:lnTo>
                        <a:pt x="3404" y="3444"/>
                      </a:lnTo>
                      <a:lnTo>
                        <a:pt x="3408" y="3444"/>
                      </a:lnTo>
                      <a:lnTo>
                        <a:pt x="3406" y="3438"/>
                      </a:lnTo>
                      <a:lnTo>
                        <a:pt x="3406" y="3438"/>
                      </a:lnTo>
                      <a:lnTo>
                        <a:pt x="3406" y="3424"/>
                      </a:lnTo>
                      <a:lnTo>
                        <a:pt x="3404" y="3404"/>
                      </a:lnTo>
                      <a:lnTo>
                        <a:pt x="3404" y="3404"/>
                      </a:lnTo>
                      <a:lnTo>
                        <a:pt x="3402" y="3396"/>
                      </a:lnTo>
                      <a:lnTo>
                        <a:pt x="3404" y="3392"/>
                      </a:lnTo>
                      <a:lnTo>
                        <a:pt x="3406" y="3386"/>
                      </a:lnTo>
                      <a:lnTo>
                        <a:pt x="3408" y="3378"/>
                      </a:lnTo>
                      <a:lnTo>
                        <a:pt x="3408" y="3378"/>
                      </a:lnTo>
                      <a:lnTo>
                        <a:pt x="3410" y="3368"/>
                      </a:lnTo>
                      <a:lnTo>
                        <a:pt x="3414" y="3358"/>
                      </a:lnTo>
                      <a:lnTo>
                        <a:pt x="3418" y="3350"/>
                      </a:lnTo>
                      <a:lnTo>
                        <a:pt x="3418" y="3346"/>
                      </a:lnTo>
                      <a:lnTo>
                        <a:pt x="3418" y="3342"/>
                      </a:lnTo>
                      <a:lnTo>
                        <a:pt x="3418" y="3342"/>
                      </a:lnTo>
                      <a:lnTo>
                        <a:pt x="3416" y="3334"/>
                      </a:lnTo>
                      <a:lnTo>
                        <a:pt x="3416" y="3328"/>
                      </a:lnTo>
                      <a:lnTo>
                        <a:pt x="3418" y="3324"/>
                      </a:lnTo>
                      <a:lnTo>
                        <a:pt x="3420" y="3318"/>
                      </a:lnTo>
                      <a:lnTo>
                        <a:pt x="3420" y="3318"/>
                      </a:lnTo>
                      <a:lnTo>
                        <a:pt x="3420" y="3314"/>
                      </a:lnTo>
                      <a:lnTo>
                        <a:pt x="3418" y="3310"/>
                      </a:lnTo>
                      <a:lnTo>
                        <a:pt x="3412" y="3304"/>
                      </a:lnTo>
                      <a:lnTo>
                        <a:pt x="3406" y="3300"/>
                      </a:lnTo>
                      <a:lnTo>
                        <a:pt x="3406" y="3300"/>
                      </a:lnTo>
                      <a:lnTo>
                        <a:pt x="3388" y="3290"/>
                      </a:lnTo>
                      <a:lnTo>
                        <a:pt x="3380" y="3280"/>
                      </a:lnTo>
                      <a:lnTo>
                        <a:pt x="3380" y="3280"/>
                      </a:lnTo>
                      <a:lnTo>
                        <a:pt x="3372" y="3274"/>
                      </a:lnTo>
                      <a:lnTo>
                        <a:pt x="3360" y="3270"/>
                      </a:lnTo>
                      <a:lnTo>
                        <a:pt x="3350" y="3268"/>
                      </a:lnTo>
                      <a:lnTo>
                        <a:pt x="3344" y="3268"/>
                      </a:lnTo>
                      <a:lnTo>
                        <a:pt x="3344" y="3268"/>
                      </a:lnTo>
                      <a:lnTo>
                        <a:pt x="3340" y="3270"/>
                      </a:lnTo>
                      <a:lnTo>
                        <a:pt x="3334" y="3270"/>
                      </a:lnTo>
                      <a:lnTo>
                        <a:pt x="3326" y="3270"/>
                      </a:lnTo>
                      <a:lnTo>
                        <a:pt x="3320" y="3268"/>
                      </a:lnTo>
                      <a:lnTo>
                        <a:pt x="3320" y="3268"/>
                      </a:lnTo>
                      <a:lnTo>
                        <a:pt x="3308" y="3264"/>
                      </a:lnTo>
                      <a:lnTo>
                        <a:pt x="3306" y="3264"/>
                      </a:lnTo>
                      <a:lnTo>
                        <a:pt x="3308" y="3266"/>
                      </a:lnTo>
                      <a:lnTo>
                        <a:pt x="3308" y="3266"/>
                      </a:lnTo>
                      <a:lnTo>
                        <a:pt x="3308" y="3268"/>
                      </a:lnTo>
                      <a:lnTo>
                        <a:pt x="3308" y="3270"/>
                      </a:lnTo>
                      <a:lnTo>
                        <a:pt x="3304" y="3272"/>
                      </a:lnTo>
                      <a:lnTo>
                        <a:pt x="3292" y="3276"/>
                      </a:lnTo>
                      <a:lnTo>
                        <a:pt x="3292" y="3276"/>
                      </a:lnTo>
                      <a:lnTo>
                        <a:pt x="3278" y="3278"/>
                      </a:lnTo>
                      <a:lnTo>
                        <a:pt x="3266" y="3276"/>
                      </a:lnTo>
                      <a:lnTo>
                        <a:pt x="3258" y="3274"/>
                      </a:lnTo>
                      <a:lnTo>
                        <a:pt x="3248" y="3274"/>
                      </a:lnTo>
                      <a:lnTo>
                        <a:pt x="3248" y="3274"/>
                      </a:lnTo>
                      <a:lnTo>
                        <a:pt x="3244" y="3276"/>
                      </a:lnTo>
                      <a:lnTo>
                        <a:pt x="3242" y="3274"/>
                      </a:lnTo>
                      <a:lnTo>
                        <a:pt x="3240" y="3272"/>
                      </a:lnTo>
                      <a:lnTo>
                        <a:pt x="3238" y="3270"/>
                      </a:lnTo>
                      <a:lnTo>
                        <a:pt x="3238" y="3270"/>
                      </a:lnTo>
                      <a:lnTo>
                        <a:pt x="3236" y="3270"/>
                      </a:lnTo>
                      <a:lnTo>
                        <a:pt x="3232" y="3272"/>
                      </a:lnTo>
                      <a:lnTo>
                        <a:pt x="3226" y="3276"/>
                      </a:lnTo>
                      <a:lnTo>
                        <a:pt x="3222" y="3282"/>
                      </a:lnTo>
                      <a:lnTo>
                        <a:pt x="3218" y="3282"/>
                      </a:lnTo>
                      <a:lnTo>
                        <a:pt x="3216" y="3280"/>
                      </a:lnTo>
                      <a:lnTo>
                        <a:pt x="3216" y="3280"/>
                      </a:lnTo>
                      <a:lnTo>
                        <a:pt x="3206" y="3272"/>
                      </a:lnTo>
                      <a:lnTo>
                        <a:pt x="3202" y="3268"/>
                      </a:lnTo>
                      <a:lnTo>
                        <a:pt x="3200" y="3268"/>
                      </a:lnTo>
                      <a:lnTo>
                        <a:pt x="3202" y="3270"/>
                      </a:lnTo>
                      <a:lnTo>
                        <a:pt x="3202" y="3270"/>
                      </a:lnTo>
                      <a:lnTo>
                        <a:pt x="3204" y="3274"/>
                      </a:lnTo>
                      <a:lnTo>
                        <a:pt x="3202" y="3280"/>
                      </a:lnTo>
                      <a:lnTo>
                        <a:pt x="3202" y="3280"/>
                      </a:lnTo>
                      <a:lnTo>
                        <a:pt x="3200" y="3282"/>
                      </a:lnTo>
                      <a:lnTo>
                        <a:pt x="3198" y="3280"/>
                      </a:lnTo>
                      <a:lnTo>
                        <a:pt x="3194" y="3274"/>
                      </a:lnTo>
                      <a:lnTo>
                        <a:pt x="3188" y="3270"/>
                      </a:lnTo>
                      <a:lnTo>
                        <a:pt x="3188" y="3270"/>
                      </a:lnTo>
                      <a:lnTo>
                        <a:pt x="3188" y="3268"/>
                      </a:lnTo>
                      <a:lnTo>
                        <a:pt x="3190" y="3264"/>
                      </a:lnTo>
                      <a:lnTo>
                        <a:pt x="3196" y="3256"/>
                      </a:lnTo>
                      <a:lnTo>
                        <a:pt x="3202" y="3250"/>
                      </a:lnTo>
                      <a:lnTo>
                        <a:pt x="3208" y="3242"/>
                      </a:lnTo>
                      <a:lnTo>
                        <a:pt x="3208" y="3242"/>
                      </a:lnTo>
                      <a:lnTo>
                        <a:pt x="3212" y="3236"/>
                      </a:lnTo>
                      <a:lnTo>
                        <a:pt x="3214" y="3228"/>
                      </a:lnTo>
                      <a:lnTo>
                        <a:pt x="3216" y="3206"/>
                      </a:lnTo>
                      <a:lnTo>
                        <a:pt x="3218" y="3182"/>
                      </a:lnTo>
                      <a:lnTo>
                        <a:pt x="3222" y="3160"/>
                      </a:lnTo>
                      <a:lnTo>
                        <a:pt x="3222" y="3160"/>
                      </a:lnTo>
                      <a:lnTo>
                        <a:pt x="3222" y="3154"/>
                      </a:lnTo>
                      <a:lnTo>
                        <a:pt x="3220" y="3150"/>
                      </a:lnTo>
                      <a:lnTo>
                        <a:pt x="3218" y="3148"/>
                      </a:lnTo>
                      <a:lnTo>
                        <a:pt x="3216" y="3148"/>
                      </a:lnTo>
                      <a:lnTo>
                        <a:pt x="3216" y="3148"/>
                      </a:lnTo>
                      <a:lnTo>
                        <a:pt x="3214" y="3150"/>
                      </a:lnTo>
                      <a:lnTo>
                        <a:pt x="3212" y="3150"/>
                      </a:lnTo>
                      <a:lnTo>
                        <a:pt x="3212" y="3144"/>
                      </a:lnTo>
                      <a:lnTo>
                        <a:pt x="3212" y="3144"/>
                      </a:lnTo>
                      <a:lnTo>
                        <a:pt x="3220" y="3128"/>
                      </a:lnTo>
                      <a:lnTo>
                        <a:pt x="3220" y="3128"/>
                      </a:lnTo>
                      <a:lnTo>
                        <a:pt x="3222" y="3124"/>
                      </a:lnTo>
                      <a:lnTo>
                        <a:pt x="3224" y="3124"/>
                      </a:lnTo>
                      <a:lnTo>
                        <a:pt x="3224" y="3128"/>
                      </a:lnTo>
                      <a:lnTo>
                        <a:pt x="3222" y="3134"/>
                      </a:lnTo>
                      <a:lnTo>
                        <a:pt x="3222" y="3134"/>
                      </a:lnTo>
                      <a:lnTo>
                        <a:pt x="3222" y="3140"/>
                      </a:lnTo>
                      <a:lnTo>
                        <a:pt x="3224" y="3144"/>
                      </a:lnTo>
                      <a:lnTo>
                        <a:pt x="3226" y="3148"/>
                      </a:lnTo>
                      <a:lnTo>
                        <a:pt x="3230" y="3154"/>
                      </a:lnTo>
                      <a:lnTo>
                        <a:pt x="3230" y="3154"/>
                      </a:lnTo>
                      <a:lnTo>
                        <a:pt x="3232" y="3156"/>
                      </a:lnTo>
                      <a:lnTo>
                        <a:pt x="3232" y="3152"/>
                      </a:lnTo>
                      <a:lnTo>
                        <a:pt x="3236" y="3138"/>
                      </a:lnTo>
                      <a:lnTo>
                        <a:pt x="3242" y="3118"/>
                      </a:lnTo>
                      <a:lnTo>
                        <a:pt x="3244" y="3104"/>
                      </a:lnTo>
                      <a:lnTo>
                        <a:pt x="3244" y="3104"/>
                      </a:lnTo>
                      <a:lnTo>
                        <a:pt x="3246" y="3102"/>
                      </a:lnTo>
                      <a:lnTo>
                        <a:pt x="3244" y="3102"/>
                      </a:lnTo>
                      <a:lnTo>
                        <a:pt x="3240" y="3102"/>
                      </a:lnTo>
                      <a:lnTo>
                        <a:pt x="3238" y="3102"/>
                      </a:lnTo>
                      <a:lnTo>
                        <a:pt x="3242" y="3098"/>
                      </a:lnTo>
                      <a:lnTo>
                        <a:pt x="3242" y="3098"/>
                      </a:lnTo>
                      <a:lnTo>
                        <a:pt x="3250" y="3088"/>
                      </a:lnTo>
                      <a:lnTo>
                        <a:pt x="3248" y="3086"/>
                      </a:lnTo>
                      <a:lnTo>
                        <a:pt x="3244" y="3088"/>
                      </a:lnTo>
                      <a:lnTo>
                        <a:pt x="3244" y="3088"/>
                      </a:lnTo>
                      <a:lnTo>
                        <a:pt x="3238" y="3090"/>
                      </a:lnTo>
                      <a:lnTo>
                        <a:pt x="3236" y="3088"/>
                      </a:lnTo>
                      <a:lnTo>
                        <a:pt x="3236" y="3084"/>
                      </a:lnTo>
                      <a:lnTo>
                        <a:pt x="3242" y="3078"/>
                      </a:lnTo>
                      <a:lnTo>
                        <a:pt x="3242" y="3078"/>
                      </a:lnTo>
                      <a:lnTo>
                        <a:pt x="3246" y="3076"/>
                      </a:lnTo>
                      <a:lnTo>
                        <a:pt x="3248" y="3072"/>
                      </a:lnTo>
                      <a:lnTo>
                        <a:pt x="3248" y="3064"/>
                      </a:lnTo>
                      <a:lnTo>
                        <a:pt x="3252" y="3050"/>
                      </a:lnTo>
                      <a:lnTo>
                        <a:pt x="3256" y="3040"/>
                      </a:lnTo>
                      <a:lnTo>
                        <a:pt x="3264" y="3030"/>
                      </a:lnTo>
                      <a:lnTo>
                        <a:pt x="3264" y="3030"/>
                      </a:lnTo>
                      <a:lnTo>
                        <a:pt x="3274" y="3016"/>
                      </a:lnTo>
                      <a:lnTo>
                        <a:pt x="3276" y="3010"/>
                      </a:lnTo>
                      <a:lnTo>
                        <a:pt x="3274" y="3006"/>
                      </a:lnTo>
                      <a:lnTo>
                        <a:pt x="3272" y="3002"/>
                      </a:lnTo>
                      <a:lnTo>
                        <a:pt x="3272" y="3002"/>
                      </a:lnTo>
                      <a:lnTo>
                        <a:pt x="3272" y="2996"/>
                      </a:lnTo>
                      <a:lnTo>
                        <a:pt x="3272" y="2994"/>
                      </a:lnTo>
                      <a:lnTo>
                        <a:pt x="3268" y="2992"/>
                      </a:lnTo>
                      <a:lnTo>
                        <a:pt x="3266" y="2988"/>
                      </a:lnTo>
                      <a:lnTo>
                        <a:pt x="3266" y="2988"/>
                      </a:lnTo>
                      <a:lnTo>
                        <a:pt x="3264" y="2986"/>
                      </a:lnTo>
                      <a:lnTo>
                        <a:pt x="3260" y="2986"/>
                      </a:lnTo>
                      <a:lnTo>
                        <a:pt x="3256" y="2986"/>
                      </a:lnTo>
                      <a:lnTo>
                        <a:pt x="3252" y="2988"/>
                      </a:lnTo>
                      <a:lnTo>
                        <a:pt x="3252" y="2988"/>
                      </a:lnTo>
                      <a:lnTo>
                        <a:pt x="3254" y="2990"/>
                      </a:lnTo>
                      <a:lnTo>
                        <a:pt x="3254" y="2990"/>
                      </a:lnTo>
                      <a:lnTo>
                        <a:pt x="3260" y="2990"/>
                      </a:lnTo>
                      <a:lnTo>
                        <a:pt x="3260" y="2992"/>
                      </a:lnTo>
                      <a:lnTo>
                        <a:pt x="3256" y="2994"/>
                      </a:lnTo>
                      <a:lnTo>
                        <a:pt x="3256" y="2994"/>
                      </a:lnTo>
                      <a:lnTo>
                        <a:pt x="3254" y="2994"/>
                      </a:lnTo>
                      <a:lnTo>
                        <a:pt x="3250" y="2994"/>
                      </a:lnTo>
                      <a:lnTo>
                        <a:pt x="3242" y="2990"/>
                      </a:lnTo>
                      <a:lnTo>
                        <a:pt x="3230" y="2988"/>
                      </a:lnTo>
                      <a:lnTo>
                        <a:pt x="3222" y="2986"/>
                      </a:lnTo>
                      <a:lnTo>
                        <a:pt x="3214" y="2986"/>
                      </a:lnTo>
                      <a:lnTo>
                        <a:pt x="3214" y="2986"/>
                      </a:lnTo>
                      <a:lnTo>
                        <a:pt x="3202" y="2990"/>
                      </a:lnTo>
                      <a:lnTo>
                        <a:pt x="3196" y="2992"/>
                      </a:lnTo>
                      <a:lnTo>
                        <a:pt x="3190" y="2996"/>
                      </a:lnTo>
                      <a:lnTo>
                        <a:pt x="3180" y="2998"/>
                      </a:lnTo>
                      <a:lnTo>
                        <a:pt x="3180" y="2998"/>
                      </a:lnTo>
                      <a:lnTo>
                        <a:pt x="3162" y="3000"/>
                      </a:lnTo>
                      <a:lnTo>
                        <a:pt x="3146" y="3004"/>
                      </a:lnTo>
                      <a:lnTo>
                        <a:pt x="3140" y="3008"/>
                      </a:lnTo>
                      <a:lnTo>
                        <a:pt x="3134" y="3012"/>
                      </a:lnTo>
                      <a:lnTo>
                        <a:pt x="3130" y="3016"/>
                      </a:lnTo>
                      <a:lnTo>
                        <a:pt x="3130" y="3020"/>
                      </a:lnTo>
                      <a:lnTo>
                        <a:pt x="3130" y="3020"/>
                      </a:lnTo>
                      <a:lnTo>
                        <a:pt x="3128" y="3028"/>
                      </a:lnTo>
                      <a:lnTo>
                        <a:pt x="3126" y="3034"/>
                      </a:lnTo>
                      <a:lnTo>
                        <a:pt x="3124" y="3040"/>
                      </a:lnTo>
                      <a:lnTo>
                        <a:pt x="3124" y="3056"/>
                      </a:lnTo>
                      <a:lnTo>
                        <a:pt x="3124" y="3056"/>
                      </a:lnTo>
                      <a:lnTo>
                        <a:pt x="3126" y="3068"/>
                      </a:lnTo>
                      <a:lnTo>
                        <a:pt x="3124" y="3070"/>
                      </a:lnTo>
                      <a:lnTo>
                        <a:pt x="3122" y="3072"/>
                      </a:lnTo>
                      <a:lnTo>
                        <a:pt x="3118" y="3076"/>
                      </a:lnTo>
                      <a:lnTo>
                        <a:pt x="3116" y="3080"/>
                      </a:lnTo>
                      <a:lnTo>
                        <a:pt x="3116" y="3088"/>
                      </a:lnTo>
                      <a:lnTo>
                        <a:pt x="3116" y="3088"/>
                      </a:lnTo>
                      <a:lnTo>
                        <a:pt x="3114" y="3096"/>
                      </a:lnTo>
                      <a:lnTo>
                        <a:pt x="3112" y="3102"/>
                      </a:lnTo>
                      <a:lnTo>
                        <a:pt x="3108" y="3108"/>
                      </a:lnTo>
                      <a:lnTo>
                        <a:pt x="3104" y="3112"/>
                      </a:lnTo>
                      <a:lnTo>
                        <a:pt x="3094" y="3118"/>
                      </a:lnTo>
                      <a:lnTo>
                        <a:pt x="3086" y="3122"/>
                      </a:lnTo>
                      <a:lnTo>
                        <a:pt x="3086" y="3122"/>
                      </a:lnTo>
                      <a:lnTo>
                        <a:pt x="3084" y="3126"/>
                      </a:lnTo>
                      <a:lnTo>
                        <a:pt x="3084" y="3126"/>
                      </a:lnTo>
                      <a:lnTo>
                        <a:pt x="3088" y="3128"/>
                      </a:lnTo>
                      <a:lnTo>
                        <a:pt x="3092" y="3132"/>
                      </a:lnTo>
                      <a:lnTo>
                        <a:pt x="3092" y="3134"/>
                      </a:lnTo>
                      <a:lnTo>
                        <a:pt x="3090" y="3138"/>
                      </a:lnTo>
                      <a:lnTo>
                        <a:pt x="3090" y="3138"/>
                      </a:lnTo>
                      <a:lnTo>
                        <a:pt x="3086" y="3142"/>
                      </a:lnTo>
                      <a:lnTo>
                        <a:pt x="3078" y="3144"/>
                      </a:lnTo>
                      <a:lnTo>
                        <a:pt x="3072" y="3144"/>
                      </a:lnTo>
                      <a:lnTo>
                        <a:pt x="3070" y="3142"/>
                      </a:lnTo>
                      <a:lnTo>
                        <a:pt x="3070" y="3140"/>
                      </a:lnTo>
                      <a:lnTo>
                        <a:pt x="3070" y="3140"/>
                      </a:lnTo>
                      <a:lnTo>
                        <a:pt x="3068" y="3134"/>
                      </a:lnTo>
                      <a:lnTo>
                        <a:pt x="3066" y="3132"/>
                      </a:lnTo>
                      <a:lnTo>
                        <a:pt x="3058" y="3132"/>
                      </a:lnTo>
                      <a:lnTo>
                        <a:pt x="3046" y="3132"/>
                      </a:lnTo>
                      <a:lnTo>
                        <a:pt x="3046" y="3132"/>
                      </a:lnTo>
                      <a:lnTo>
                        <a:pt x="3038" y="3134"/>
                      </a:lnTo>
                      <a:lnTo>
                        <a:pt x="3034" y="3138"/>
                      </a:lnTo>
                      <a:lnTo>
                        <a:pt x="3028" y="3142"/>
                      </a:lnTo>
                      <a:lnTo>
                        <a:pt x="3010" y="3144"/>
                      </a:lnTo>
                      <a:lnTo>
                        <a:pt x="3010" y="3144"/>
                      </a:lnTo>
                      <a:lnTo>
                        <a:pt x="2996" y="3146"/>
                      </a:lnTo>
                      <a:lnTo>
                        <a:pt x="2986" y="3152"/>
                      </a:lnTo>
                      <a:lnTo>
                        <a:pt x="2978" y="3156"/>
                      </a:lnTo>
                      <a:lnTo>
                        <a:pt x="2968" y="3160"/>
                      </a:lnTo>
                      <a:lnTo>
                        <a:pt x="2968" y="3160"/>
                      </a:lnTo>
                      <a:lnTo>
                        <a:pt x="2964" y="3160"/>
                      </a:lnTo>
                      <a:lnTo>
                        <a:pt x="2960" y="3158"/>
                      </a:lnTo>
                      <a:lnTo>
                        <a:pt x="2956" y="3148"/>
                      </a:lnTo>
                      <a:lnTo>
                        <a:pt x="2952" y="3144"/>
                      </a:lnTo>
                      <a:lnTo>
                        <a:pt x="2946" y="3138"/>
                      </a:lnTo>
                      <a:lnTo>
                        <a:pt x="2938" y="3134"/>
                      </a:lnTo>
                      <a:lnTo>
                        <a:pt x="2924" y="3130"/>
                      </a:lnTo>
                      <a:lnTo>
                        <a:pt x="2924" y="3130"/>
                      </a:lnTo>
                      <a:lnTo>
                        <a:pt x="2912" y="3126"/>
                      </a:lnTo>
                      <a:lnTo>
                        <a:pt x="2904" y="3120"/>
                      </a:lnTo>
                      <a:lnTo>
                        <a:pt x="2898" y="3112"/>
                      </a:lnTo>
                      <a:lnTo>
                        <a:pt x="2894" y="3102"/>
                      </a:lnTo>
                      <a:lnTo>
                        <a:pt x="2884" y="3076"/>
                      </a:lnTo>
                      <a:lnTo>
                        <a:pt x="2876" y="3062"/>
                      </a:lnTo>
                      <a:lnTo>
                        <a:pt x="2864" y="3046"/>
                      </a:lnTo>
                      <a:lnTo>
                        <a:pt x="2864" y="3046"/>
                      </a:lnTo>
                      <a:lnTo>
                        <a:pt x="2858" y="3036"/>
                      </a:lnTo>
                      <a:lnTo>
                        <a:pt x="2852" y="3028"/>
                      </a:lnTo>
                      <a:lnTo>
                        <a:pt x="2848" y="3010"/>
                      </a:lnTo>
                      <a:lnTo>
                        <a:pt x="2844" y="2998"/>
                      </a:lnTo>
                      <a:lnTo>
                        <a:pt x="2844" y="2994"/>
                      </a:lnTo>
                      <a:lnTo>
                        <a:pt x="2842" y="2992"/>
                      </a:lnTo>
                      <a:lnTo>
                        <a:pt x="2842" y="2992"/>
                      </a:lnTo>
                      <a:lnTo>
                        <a:pt x="2838" y="2990"/>
                      </a:lnTo>
                      <a:lnTo>
                        <a:pt x="2836" y="2988"/>
                      </a:lnTo>
                      <a:lnTo>
                        <a:pt x="2834" y="2976"/>
                      </a:lnTo>
                      <a:lnTo>
                        <a:pt x="2830" y="2948"/>
                      </a:lnTo>
                      <a:lnTo>
                        <a:pt x="2830" y="2948"/>
                      </a:lnTo>
                      <a:lnTo>
                        <a:pt x="2830" y="2938"/>
                      </a:lnTo>
                      <a:lnTo>
                        <a:pt x="2828" y="2934"/>
                      </a:lnTo>
                      <a:lnTo>
                        <a:pt x="2828" y="2932"/>
                      </a:lnTo>
                      <a:lnTo>
                        <a:pt x="2830" y="2926"/>
                      </a:lnTo>
                      <a:lnTo>
                        <a:pt x="2830" y="2926"/>
                      </a:lnTo>
                      <a:lnTo>
                        <a:pt x="2830" y="2916"/>
                      </a:lnTo>
                      <a:lnTo>
                        <a:pt x="2830" y="2906"/>
                      </a:lnTo>
                      <a:lnTo>
                        <a:pt x="2830" y="2886"/>
                      </a:lnTo>
                      <a:lnTo>
                        <a:pt x="2834" y="2854"/>
                      </a:lnTo>
                      <a:lnTo>
                        <a:pt x="2834" y="2854"/>
                      </a:lnTo>
                      <a:lnTo>
                        <a:pt x="2840" y="2820"/>
                      </a:lnTo>
                      <a:lnTo>
                        <a:pt x="2846" y="2800"/>
                      </a:lnTo>
                      <a:lnTo>
                        <a:pt x="2852" y="2784"/>
                      </a:lnTo>
                      <a:lnTo>
                        <a:pt x="2856" y="2766"/>
                      </a:lnTo>
                      <a:lnTo>
                        <a:pt x="2856" y="2766"/>
                      </a:lnTo>
                      <a:lnTo>
                        <a:pt x="2854" y="2748"/>
                      </a:lnTo>
                      <a:lnTo>
                        <a:pt x="2850" y="2728"/>
                      </a:lnTo>
                      <a:lnTo>
                        <a:pt x="2846" y="2710"/>
                      </a:lnTo>
                      <a:lnTo>
                        <a:pt x="2846" y="2696"/>
                      </a:lnTo>
                      <a:lnTo>
                        <a:pt x="2846" y="2696"/>
                      </a:lnTo>
                      <a:lnTo>
                        <a:pt x="2850" y="2686"/>
                      </a:lnTo>
                      <a:lnTo>
                        <a:pt x="2854" y="2678"/>
                      </a:lnTo>
                      <a:lnTo>
                        <a:pt x="2858" y="2672"/>
                      </a:lnTo>
                      <a:lnTo>
                        <a:pt x="2864" y="2662"/>
                      </a:lnTo>
                      <a:lnTo>
                        <a:pt x="2864" y="2662"/>
                      </a:lnTo>
                      <a:lnTo>
                        <a:pt x="2866" y="2658"/>
                      </a:lnTo>
                      <a:lnTo>
                        <a:pt x="2870" y="2654"/>
                      </a:lnTo>
                      <a:lnTo>
                        <a:pt x="2880" y="2646"/>
                      </a:lnTo>
                      <a:lnTo>
                        <a:pt x="2886" y="2642"/>
                      </a:lnTo>
                      <a:lnTo>
                        <a:pt x="2888" y="2640"/>
                      </a:lnTo>
                      <a:lnTo>
                        <a:pt x="2886" y="2638"/>
                      </a:lnTo>
                      <a:lnTo>
                        <a:pt x="2886" y="2638"/>
                      </a:lnTo>
                      <a:lnTo>
                        <a:pt x="2880" y="2628"/>
                      </a:lnTo>
                      <a:lnTo>
                        <a:pt x="2878" y="2626"/>
                      </a:lnTo>
                      <a:lnTo>
                        <a:pt x="2882" y="2628"/>
                      </a:lnTo>
                      <a:lnTo>
                        <a:pt x="2882" y="2628"/>
                      </a:lnTo>
                      <a:lnTo>
                        <a:pt x="2886" y="2628"/>
                      </a:lnTo>
                      <a:lnTo>
                        <a:pt x="2890" y="2628"/>
                      </a:lnTo>
                      <a:lnTo>
                        <a:pt x="2892" y="2626"/>
                      </a:lnTo>
                      <a:lnTo>
                        <a:pt x="2894" y="2628"/>
                      </a:lnTo>
                      <a:lnTo>
                        <a:pt x="2894" y="2628"/>
                      </a:lnTo>
                      <a:lnTo>
                        <a:pt x="2896" y="2628"/>
                      </a:lnTo>
                      <a:lnTo>
                        <a:pt x="2902" y="2628"/>
                      </a:lnTo>
                      <a:lnTo>
                        <a:pt x="2912" y="2624"/>
                      </a:lnTo>
                      <a:lnTo>
                        <a:pt x="2926" y="2616"/>
                      </a:lnTo>
                      <a:lnTo>
                        <a:pt x="2936" y="2606"/>
                      </a:lnTo>
                      <a:lnTo>
                        <a:pt x="2936" y="2606"/>
                      </a:lnTo>
                      <a:lnTo>
                        <a:pt x="2942" y="2600"/>
                      </a:lnTo>
                      <a:lnTo>
                        <a:pt x="2948" y="2594"/>
                      </a:lnTo>
                      <a:lnTo>
                        <a:pt x="2964" y="2584"/>
                      </a:lnTo>
                      <a:lnTo>
                        <a:pt x="2964" y="2584"/>
                      </a:lnTo>
                      <a:lnTo>
                        <a:pt x="2980" y="2572"/>
                      </a:lnTo>
                      <a:lnTo>
                        <a:pt x="2990" y="2570"/>
                      </a:lnTo>
                      <a:lnTo>
                        <a:pt x="3006" y="2568"/>
                      </a:lnTo>
                      <a:lnTo>
                        <a:pt x="3006" y="2568"/>
                      </a:lnTo>
                      <a:lnTo>
                        <a:pt x="3014" y="2568"/>
                      </a:lnTo>
                      <a:lnTo>
                        <a:pt x="3020" y="2570"/>
                      </a:lnTo>
                      <a:lnTo>
                        <a:pt x="3032" y="2574"/>
                      </a:lnTo>
                      <a:lnTo>
                        <a:pt x="3040" y="2580"/>
                      </a:lnTo>
                      <a:lnTo>
                        <a:pt x="3046" y="2580"/>
                      </a:lnTo>
                      <a:lnTo>
                        <a:pt x="3050" y="2580"/>
                      </a:lnTo>
                      <a:lnTo>
                        <a:pt x="3050" y="2580"/>
                      </a:lnTo>
                      <a:lnTo>
                        <a:pt x="3060" y="2578"/>
                      </a:lnTo>
                      <a:lnTo>
                        <a:pt x="3064" y="2580"/>
                      </a:lnTo>
                      <a:lnTo>
                        <a:pt x="3068" y="2582"/>
                      </a:lnTo>
                      <a:lnTo>
                        <a:pt x="3072" y="2580"/>
                      </a:lnTo>
                      <a:lnTo>
                        <a:pt x="3072" y="2580"/>
                      </a:lnTo>
                      <a:lnTo>
                        <a:pt x="3074" y="2578"/>
                      </a:lnTo>
                      <a:lnTo>
                        <a:pt x="3072" y="2578"/>
                      </a:lnTo>
                      <a:lnTo>
                        <a:pt x="3066" y="2576"/>
                      </a:lnTo>
                      <a:lnTo>
                        <a:pt x="3058" y="2572"/>
                      </a:lnTo>
                      <a:lnTo>
                        <a:pt x="3058" y="2572"/>
                      </a:lnTo>
                      <a:lnTo>
                        <a:pt x="3060" y="2568"/>
                      </a:lnTo>
                      <a:lnTo>
                        <a:pt x="3060" y="2568"/>
                      </a:lnTo>
                      <a:lnTo>
                        <a:pt x="3068" y="2566"/>
                      </a:lnTo>
                      <a:lnTo>
                        <a:pt x="3074" y="2568"/>
                      </a:lnTo>
                      <a:lnTo>
                        <a:pt x="3078" y="2572"/>
                      </a:lnTo>
                      <a:lnTo>
                        <a:pt x="3082" y="2578"/>
                      </a:lnTo>
                      <a:lnTo>
                        <a:pt x="3082" y="2578"/>
                      </a:lnTo>
                      <a:lnTo>
                        <a:pt x="3084" y="2580"/>
                      </a:lnTo>
                      <a:lnTo>
                        <a:pt x="3086" y="2582"/>
                      </a:lnTo>
                      <a:lnTo>
                        <a:pt x="3092" y="2584"/>
                      </a:lnTo>
                      <a:lnTo>
                        <a:pt x="3096" y="2586"/>
                      </a:lnTo>
                      <a:lnTo>
                        <a:pt x="3094" y="2588"/>
                      </a:lnTo>
                      <a:lnTo>
                        <a:pt x="3092" y="2590"/>
                      </a:lnTo>
                      <a:lnTo>
                        <a:pt x="3092" y="2590"/>
                      </a:lnTo>
                      <a:lnTo>
                        <a:pt x="3092" y="2594"/>
                      </a:lnTo>
                      <a:lnTo>
                        <a:pt x="3094" y="2596"/>
                      </a:lnTo>
                      <a:lnTo>
                        <a:pt x="3102" y="2600"/>
                      </a:lnTo>
                      <a:lnTo>
                        <a:pt x="3112" y="2600"/>
                      </a:lnTo>
                      <a:lnTo>
                        <a:pt x="3118" y="2600"/>
                      </a:lnTo>
                      <a:lnTo>
                        <a:pt x="3118" y="2600"/>
                      </a:lnTo>
                      <a:lnTo>
                        <a:pt x="3120" y="2596"/>
                      </a:lnTo>
                      <a:lnTo>
                        <a:pt x="3126" y="2594"/>
                      </a:lnTo>
                      <a:lnTo>
                        <a:pt x="3130" y="2594"/>
                      </a:lnTo>
                      <a:lnTo>
                        <a:pt x="3134" y="2600"/>
                      </a:lnTo>
                      <a:lnTo>
                        <a:pt x="3134" y="2600"/>
                      </a:lnTo>
                      <a:lnTo>
                        <a:pt x="3136" y="2602"/>
                      </a:lnTo>
                      <a:lnTo>
                        <a:pt x="3138" y="2604"/>
                      </a:lnTo>
                      <a:lnTo>
                        <a:pt x="3142" y="2602"/>
                      </a:lnTo>
                      <a:lnTo>
                        <a:pt x="3144" y="2596"/>
                      </a:lnTo>
                      <a:lnTo>
                        <a:pt x="3144" y="2592"/>
                      </a:lnTo>
                      <a:lnTo>
                        <a:pt x="3142" y="2588"/>
                      </a:lnTo>
                      <a:lnTo>
                        <a:pt x="3142" y="2588"/>
                      </a:lnTo>
                      <a:lnTo>
                        <a:pt x="3142" y="2584"/>
                      </a:lnTo>
                      <a:lnTo>
                        <a:pt x="3146" y="2584"/>
                      </a:lnTo>
                      <a:lnTo>
                        <a:pt x="3152" y="2586"/>
                      </a:lnTo>
                      <a:lnTo>
                        <a:pt x="3160" y="2594"/>
                      </a:lnTo>
                      <a:lnTo>
                        <a:pt x="3160" y="2594"/>
                      </a:lnTo>
                      <a:lnTo>
                        <a:pt x="3166" y="2602"/>
                      </a:lnTo>
                      <a:lnTo>
                        <a:pt x="3168" y="2608"/>
                      </a:lnTo>
                      <a:lnTo>
                        <a:pt x="3168" y="2610"/>
                      </a:lnTo>
                      <a:lnTo>
                        <a:pt x="3170" y="2610"/>
                      </a:lnTo>
                      <a:lnTo>
                        <a:pt x="3176" y="2606"/>
                      </a:lnTo>
                      <a:lnTo>
                        <a:pt x="3176" y="2606"/>
                      </a:lnTo>
                      <a:lnTo>
                        <a:pt x="3180" y="2602"/>
                      </a:lnTo>
                      <a:lnTo>
                        <a:pt x="3182" y="2600"/>
                      </a:lnTo>
                      <a:lnTo>
                        <a:pt x="3182" y="2596"/>
                      </a:lnTo>
                      <a:lnTo>
                        <a:pt x="3180" y="2594"/>
                      </a:lnTo>
                      <a:lnTo>
                        <a:pt x="3174" y="2590"/>
                      </a:lnTo>
                      <a:lnTo>
                        <a:pt x="3162" y="2584"/>
                      </a:lnTo>
                      <a:lnTo>
                        <a:pt x="3162" y="2584"/>
                      </a:lnTo>
                      <a:lnTo>
                        <a:pt x="3158" y="2580"/>
                      </a:lnTo>
                      <a:lnTo>
                        <a:pt x="3158" y="2578"/>
                      </a:lnTo>
                      <a:lnTo>
                        <a:pt x="3160" y="2576"/>
                      </a:lnTo>
                      <a:lnTo>
                        <a:pt x="3164" y="2574"/>
                      </a:lnTo>
                      <a:lnTo>
                        <a:pt x="3170" y="2568"/>
                      </a:lnTo>
                      <a:lnTo>
                        <a:pt x="3172" y="2564"/>
                      </a:lnTo>
                      <a:lnTo>
                        <a:pt x="3172" y="2560"/>
                      </a:lnTo>
                      <a:lnTo>
                        <a:pt x="3172" y="2560"/>
                      </a:lnTo>
                      <a:lnTo>
                        <a:pt x="3170" y="2556"/>
                      </a:lnTo>
                      <a:lnTo>
                        <a:pt x="3168" y="2556"/>
                      </a:lnTo>
                      <a:lnTo>
                        <a:pt x="3164" y="2558"/>
                      </a:lnTo>
                      <a:lnTo>
                        <a:pt x="3160" y="2562"/>
                      </a:lnTo>
                      <a:lnTo>
                        <a:pt x="3158" y="2562"/>
                      </a:lnTo>
                      <a:lnTo>
                        <a:pt x="3156" y="2562"/>
                      </a:lnTo>
                      <a:lnTo>
                        <a:pt x="3156" y="2562"/>
                      </a:lnTo>
                      <a:lnTo>
                        <a:pt x="3154" y="2560"/>
                      </a:lnTo>
                      <a:lnTo>
                        <a:pt x="3154" y="2558"/>
                      </a:lnTo>
                      <a:lnTo>
                        <a:pt x="3156" y="2556"/>
                      </a:lnTo>
                      <a:lnTo>
                        <a:pt x="3158" y="2552"/>
                      </a:lnTo>
                      <a:lnTo>
                        <a:pt x="3154" y="2550"/>
                      </a:lnTo>
                      <a:lnTo>
                        <a:pt x="3154" y="2550"/>
                      </a:lnTo>
                      <a:lnTo>
                        <a:pt x="3148" y="2550"/>
                      </a:lnTo>
                      <a:lnTo>
                        <a:pt x="3144" y="2554"/>
                      </a:lnTo>
                      <a:lnTo>
                        <a:pt x="3142" y="2556"/>
                      </a:lnTo>
                      <a:lnTo>
                        <a:pt x="3134" y="2554"/>
                      </a:lnTo>
                      <a:lnTo>
                        <a:pt x="3134" y="2554"/>
                      </a:lnTo>
                      <a:lnTo>
                        <a:pt x="3130" y="2550"/>
                      </a:lnTo>
                      <a:lnTo>
                        <a:pt x="3128" y="2548"/>
                      </a:lnTo>
                      <a:lnTo>
                        <a:pt x="3128" y="2544"/>
                      </a:lnTo>
                      <a:lnTo>
                        <a:pt x="3130" y="2540"/>
                      </a:lnTo>
                      <a:lnTo>
                        <a:pt x="3132" y="2538"/>
                      </a:lnTo>
                      <a:lnTo>
                        <a:pt x="3136" y="2536"/>
                      </a:lnTo>
                      <a:lnTo>
                        <a:pt x="3142" y="2536"/>
                      </a:lnTo>
                      <a:lnTo>
                        <a:pt x="3148" y="2538"/>
                      </a:lnTo>
                      <a:lnTo>
                        <a:pt x="3148" y="2538"/>
                      </a:lnTo>
                      <a:lnTo>
                        <a:pt x="3156" y="2544"/>
                      </a:lnTo>
                      <a:lnTo>
                        <a:pt x="3164" y="2546"/>
                      </a:lnTo>
                      <a:lnTo>
                        <a:pt x="3170" y="2544"/>
                      </a:lnTo>
                      <a:lnTo>
                        <a:pt x="3178" y="2538"/>
                      </a:lnTo>
                      <a:lnTo>
                        <a:pt x="3178" y="2538"/>
                      </a:lnTo>
                      <a:lnTo>
                        <a:pt x="3182" y="2536"/>
                      </a:lnTo>
                      <a:lnTo>
                        <a:pt x="3190" y="2536"/>
                      </a:lnTo>
                      <a:lnTo>
                        <a:pt x="3202" y="2536"/>
                      </a:lnTo>
                      <a:lnTo>
                        <a:pt x="3214" y="2538"/>
                      </a:lnTo>
                      <a:lnTo>
                        <a:pt x="3218" y="2538"/>
                      </a:lnTo>
                      <a:lnTo>
                        <a:pt x="3220" y="2536"/>
                      </a:lnTo>
                      <a:lnTo>
                        <a:pt x="3220" y="2536"/>
                      </a:lnTo>
                      <a:lnTo>
                        <a:pt x="3222" y="2522"/>
                      </a:lnTo>
                      <a:lnTo>
                        <a:pt x="3224" y="2520"/>
                      </a:lnTo>
                      <a:lnTo>
                        <a:pt x="3226" y="2522"/>
                      </a:lnTo>
                      <a:lnTo>
                        <a:pt x="3232" y="2534"/>
                      </a:lnTo>
                      <a:lnTo>
                        <a:pt x="3232" y="2534"/>
                      </a:lnTo>
                      <a:lnTo>
                        <a:pt x="3232" y="2538"/>
                      </a:lnTo>
                      <a:lnTo>
                        <a:pt x="3230" y="2540"/>
                      </a:lnTo>
                      <a:lnTo>
                        <a:pt x="3226" y="2544"/>
                      </a:lnTo>
                      <a:lnTo>
                        <a:pt x="3224" y="2546"/>
                      </a:lnTo>
                      <a:lnTo>
                        <a:pt x="3234" y="2544"/>
                      </a:lnTo>
                      <a:lnTo>
                        <a:pt x="3234" y="2544"/>
                      </a:lnTo>
                      <a:lnTo>
                        <a:pt x="3268" y="2536"/>
                      </a:lnTo>
                      <a:lnTo>
                        <a:pt x="3282" y="2536"/>
                      </a:lnTo>
                      <a:lnTo>
                        <a:pt x="3296" y="2538"/>
                      </a:lnTo>
                      <a:lnTo>
                        <a:pt x="3296" y="2538"/>
                      </a:lnTo>
                      <a:lnTo>
                        <a:pt x="3312" y="2544"/>
                      </a:lnTo>
                      <a:lnTo>
                        <a:pt x="3318" y="2546"/>
                      </a:lnTo>
                      <a:lnTo>
                        <a:pt x="3320" y="2552"/>
                      </a:lnTo>
                      <a:lnTo>
                        <a:pt x="3320" y="2552"/>
                      </a:lnTo>
                      <a:lnTo>
                        <a:pt x="3324" y="2556"/>
                      </a:lnTo>
                      <a:lnTo>
                        <a:pt x="3326" y="2556"/>
                      </a:lnTo>
                      <a:lnTo>
                        <a:pt x="3330" y="2560"/>
                      </a:lnTo>
                      <a:lnTo>
                        <a:pt x="3330" y="2566"/>
                      </a:lnTo>
                      <a:lnTo>
                        <a:pt x="3330" y="2566"/>
                      </a:lnTo>
                      <a:lnTo>
                        <a:pt x="3332" y="2570"/>
                      </a:lnTo>
                      <a:lnTo>
                        <a:pt x="3336" y="2572"/>
                      </a:lnTo>
                      <a:lnTo>
                        <a:pt x="3340" y="2570"/>
                      </a:lnTo>
                      <a:lnTo>
                        <a:pt x="3346" y="2570"/>
                      </a:lnTo>
                      <a:lnTo>
                        <a:pt x="3360" y="2564"/>
                      </a:lnTo>
                      <a:lnTo>
                        <a:pt x="3368" y="2562"/>
                      </a:lnTo>
                      <a:lnTo>
                        <a:pt x="3368" y="2562"/>
                      </a:lnTo>
                      <a:lnTo>
                        <a:pt x="3370" y="2560"/>
                      </a:lnTo>
                      <a:lnTo>
                        <a:pt x="3372" y="2560"/>
                      </a:lnTo>
                      <a:lnTo>
                        <a:pt x="3372" y="2556"/>
                      </a:lnTo>
                      <a:lnTo>
                        <a:pt x="3376" y="2552"/>
                      </a:lnTo>
                      <a:lnTo>
                        <a:pt x="3382" y="2552"/>
                      </a:lnTo>
                      <a:lnTo>
                        <a:pt x="3382" y="2552"/>
                      </a:lnTo>
                      <a:lnTo>
                        <a:pt x="3388" y="2554"/>
                      </a:lnTo>
                      <a:lnTo>
                        <a:pt x="3394" y="2558"/>
                      </a:lnTo>
                      <a:lnTo>
                        <a:pt x="3406" y="2574"/>
                      </a:lnTo>
                      <a:lnTo>
                        <a:pt x="3418" y="2592"/>
                      </a:lnTo>
                      <a:lnTo>
                        <a:pt x="3424" y="2596"/>
                      </a:lnTo>
                      <a:lnTo>
                        <a:pt x="3428" y="2598"/>
                      </a:lnTo>
                      <a:lnTo>
                        <a:pt x="3428" y="2598"/>
                      </a:lnTo>
                      <a:lnTo>
                        <a:pt x="3432" y="2600"/>
                      </a:lnTo>
                      <a:lnTo>
                        <a:pt x="3434" y="2604"/>
                      </a:lnTo>
                      <a:lnTo>
                        <a:pt x="3438" y="2616"/>
                      </a:lnTo>
                      <a:lnTo>
                        <a:pt x="3440" y="2630"/>
                      </a:lnTo>
                      <a:lnTo>
                        <a:pt x="3436" y="2646"/>
                      </a:lnTo>
                      <a:lnTo>
                        <a:pt x="3436" y="2646"/>
                      </a:lnTo>
                      <a:lnTo>
                        <a:pt x="3434" y="2658"/>
                      </a:lnTo>
                      <a:lnTo>
                        <a:pt x="3434" y="2670"/>
                      </a:lnTo>
                      <a:lnTo>
                        <a:pt x="3436" y="2676"/>
                      </a:lnTo>
                      <a:lnTo>
                        <a:pt x="3438" y="2678"/>
                      </a:lnTo>
                      <a:lnTo>
                        <a:pt x="3440" y="2676"/>
                      </a:lnTo>
                      <a:lnTo>
                        <a:pt x="3440" y="2676"/>
                      </a:lnTo>
                      <a:lnTo>
                        <a:pt x="3446" y="2672"/>
                      </a:lnTo>
                      <a:lnTo>
                        <a:pt x="3450" y="2670"/>
                      </a:lnTo>
                      <a:lnTo>
                        <a:pt x="3450" y="2670"/>
                      </a:lnTo>
                      <a:lnTo>
                        <a:pt x="3452" y="2672"/>
                      </a:lnTo>
                      <a:lnTo>
                        <a:pt x="3448" y="2678"/>
                      </a:lnTo>
                      <a:lnTo>
                        <a:pt x="3448" y="2678"/>
                      </a:lnTo>
                      <a:lnTo>
                        <a:pt x="3444" y="2682"/>
                      </a:lnTo>
                      <a:lnTo>
                        <a:pt x="3444" y="2688"/>
                      </a:lnTo>
                      <a:lnTo>
                        <a:pt x="3446" y="2698"/>
                      </a:lnTo>
                      <a:lnTo>
                        <a:pt x="3450" y="2710"/>
                      </a:lnTo>
                      <a:lnTo>
                        <a:pt x="3456" y="2718"/>
                      </a:lnTo>
                      <a:lnTo>
                        <a:pt x="3456" y="2718"/>
                      </a:lnTo>
                      <a:lnTo>
                        <a:pt x="3458" y="2720"/>
                      </a:lnTo>
                      <a:lnTo>
                        <a:pt x="3460" y="2720"/>
                      </a:lnTo>
                      <a:lnTo>
                        <a:pt x="3462" y="2720"/>
                      </a:lnTo>
                      <a:lnTo>
                        <a:pt x="3462" y="2718"/>
                      </a:lnTo>
                      <a:lnTo>
                        <a:pt x="3462" y="2720"/>
                      </a:lnTo>
                      <a:lnTo>
                        <a:pt x="3464" y="2726"/>
                      </a:lnTo>
                      <a:lnTo>
                        <a:pt x="3464" y="2726"/>
                      </a:lnTo>
                      <a:lnTo>
                        <a:pt x="3466" y="2734"/>
                      </a:lnTo>
                      <a:lnTo>
                        <a:pt x="3470" y="2738"/>
                      </a:lnTo>
                      <a:lnTo>
                        <a:pt x="3474" y="2742"/>
                      </a:lnTo>
                      <a:lnTo>
                        <a:pt x="3476" y="2754"/>
                      </a:lnTo>
                      <a:lnTo>
                        <a:pt x="3476" y="2754"/>
                      </a:lnTo>
                      <a:lnTo>
                        <a:pt x="3478" y="2760"/>
                      </a:lnTo>
                      <a:lnTo>
                        <a:pt x="3480" y="2764"/>
                      </a:lnTo>
                      <a:lnTo>
                        <a:pt x="3484" y="2768"/>
                      </a:lnTo>
                      <a:lnTo>
                        <a:pt x="3486" y="2768"/>
                      </a:lnTo>
                      <a:lnTo>
                        <a:pt x="3492" y="2772"/>
                      </a:lnTo>
                      <a:lnTo>
                        <a:pt x="3496" y="2776"/>
                      </a:lnTo>
                      <a:lnTo>
                        <a:pt x="3498" y="2782"/>
                      </a:lnTo>
                      <a:lnTo>
                        <a:pt x="3498" y="2782"/>
                      </a:lnTo>
                      <a:lnTo>
                        <a:pt x="3500" y="2792"/>
                      </a:lnTo>
                      <a:lnTo>
                        <a:pt x="3504" y="2796"/>
                      </a:lnTo>
                      <a:lnTo>
                        <a:pt x="3506" y="2796"/>
                      </a:lnTo>
                      <a:lnTo>
                        <a:pt x="3504" y="2798"/>
                      </a:lnTo>
                      <a:lnTo>
                        <a:pt x="3504" y="2798"/>
                      </a:lnTo>
                      <a:lnTo>
                        <a:pt x="3502" y="2804"/>
                      </a:lnTo>
                      <a:lnTo>
                        <a:pt x="3504" y="2808"/>
                      </a:lnTo>
                      <a:lnTo>
                        <a:pt x="3508" y="2808"/>
                      </a:lnTo>
                      <a:lnTo>
                        <a:pt x="3518" y="2806"/>
                      </a:lnTo>
                      <a:lnTo>
                        <a:pt x="3518" y="2806"/>
                      </a:lnTo>
                      <a:lnTo>
                        <a:pt x="3522" y="2806"/>
                      </a:lnTo>
                      <a:lnTo>
                        <a:pt x="3524" y="2806"/>
                      </a:lnTo>
                      <a:lnTo>
                        <a:pt x="3526" y="2810"/>
                      </a:lnTo>
                      <a:lnTo>
                        <a:pt x="3526" y="2810"/>
                      </a:lnTo>
                      <a:lnTo>
                        <a:pt x="3530" y="2804"/>
                      </a:lnTo>
                      <a:lnTo>
                        <a:pt x="3530" y="2804"/>
                      </a:lnTo>
                      <a:lnTo>
                        <a:pt x="3534" y="2796"/>
                      </a:lnTo>
                      <a:lnTo>
                        <a:pt x="3536" y="2790"/>
                      </a:lnTo>
                      <a:lnTo>
                        <a:pt x="3536" y="2786"/>
                      </a:lnTo>
                      <a:lnTo>
                        <a:pt x="3540" y="2778"/>
                      </a:lnTo>
                      <a:lnTo>
                        <a:pt x="3540" y="2778"/>
                      </a:lnTo>
                      <a:lnTo>
                        <a:pt x="3544" y="2768"/>
                      </a:lnTo>
                      <a:lnTo>
                        <a:pt x="3544" y="2758"/>
                      </a:lnTo>
                      <a:lnTo>
                        <a:pt x="3544" y="2746"/>
                      </a:lnTo>
                      <a:lnTo>
                        <a:pt x="3546" y="2732"/>
                      </a:lnTo>
                      <a:lnTo>
                        <a:pt x="3546" y="2732"/>
                      </a:lnTo>
                      <a:lnTo>
                        <a:pt x="3546" y="2722"/>
                      </a:lnTo>
                      <a:lnTo>
                        <a:pt x="3544" y="2712"/>
                      </a:lnTo>
                      <a:lnTo>
                        <a:pt x="3536" y="2686"/>
                      </a:lnTo>
                      <a:lnTo>
                        <a:pt x="3526" y="2662"/>
                      </a:lnTo>
                      <a:lnTo>
                        <a:pt x="3526" y="2650"/>
                      </a:lnTo>
                      <a:lnTo>
                        <a:pt x="3526" y="2642"/>
                      </a:lnTo>
                      <a:lnTo>
                        <a:pt x="3526" y="2642"/>
                      </a:lnTo>
                      <a:lnTo>
                        <a:pt x="3526" y="2636"/>
                      </a:lnTo>
                      <a:lnTo>
                        <a:pt x="3524" y="2630"/>
                      </a:lnTo>
                      <a:lnTo>
                        <a:pt x="3514" y="2610"/>
                      </a:lnTo>
                      <a:lnTo>
                        <a:pt x="3506" y="2598"/>
                      </a:lnTo>
                      <a:lnTo>
                        <a:pt x="3500" y="2582"/>
                      </a:lnTo>
                      <a:lnTo>
                        <a:pt x="3496" y="2564"/>
                      </a:lnTo>
                      <a:lnTo>
                        <a:pt x="3492" y="2542"/>
                      </a:lnTo>
                      <a:lnTo>
                        <a:pt x="3492" y="2542"/>
                      </a:lnTo>
                      <a:lnTo>
                        <a:pt x="3490" y="2520"/>
                      </a:lnTo>
                      <a:lnTo>
                        <a:pt x="3492" y="2500"/>
                      </a:lnTo>
                      <a:lnTo>
                        <a:pt x="3496" y="2484"/>
                      </a:lnTo>
                      <a:lnTo>
                        <a:pt x="3502" y="2470"/>
                      </a:lnTo>
                      <a:lnTo>
                        <a:pt x="3508" y="2458"/>
                      </a:lnTo>
                      <a:lnTo>
                        <a:pt x="3514" y="2448"/>
                      </a:lnTo>
                      <a:lnTo>
                        <a:pt x="3524" y="2438"/>
                      </a:lnTo>
                      <a:lnTo>
                        <a:pt x="3524" y="2438"/>
                      </a:lnTo>
                      <a:lnTo>
                        <a:pt x="3528" y="2434"/>
                      </a:lnTo>
                      <a:lnTo>
                        <a:pt x="3528" y="2432"/>
                      </a:lnTo>
                      <a:lnTo>
                        <a:pt x="3528" y="2428"/>
                      </a:lnTo>
                      <a:lnTo>
                        <a:pt x="3528" y="2426"/>
                      </a:lnTo>
                      <a:lnTo>
                        <a:pt x="3528" y="2426"/>
                      </a:lnTo>
                      <a:lnTo>
                        <a:pt x="3536" y="2424"/>
                      </a:lnTo>
                      <a:lnTo>
                        <a:pt x="3536" y="2424"/>
                      </a:lnTo>
                      <a:lnTo>
                        <a:pt x="3542" y="2424"/>
                      </a:lnTo>
                      <a:lnTo>
                        <a:pt x="3548" y="2420"/>
                      </a:lnTo>
                      <a:lnTo>
                        <a:pt x="3556" y="2412"/>
                      </a:lnTo>
                      <a:lnTo>
                        <a:pt x="3564" y="2402"/>
                      </a:lnTo>
                      <a:lnTo>
                        <a:pt x="3568" y="2400"/>
                      </a:lnTo>
                      <a:lnTo>
                        <a:pt x="3570" y="2398"/>
                      </a:lnTo>
                      <a:lnTo>
                        <a:pt x="3570" y="2398"/>
                      </a:lnTo>
                      <a:lnTo>
                        <a:pt x="3574" y="2398"/>
                      </a:lnTo>
                      <a:lnTo>
                        <a:pt x="3576" y="2394"/>
                      </a:lnTo>
                      <a:lnTo>
                        <a:pt x="3580" y="2384"/>
                      </a:lnTo>
                      <a:lnTo>
                        <a:pt x="3588" y="2370"/>
                      </a:lnTo>
                      <a:lnTo>
                        <a:pt x="3592" y="2362"/>
                      </a:lnTo>
                      <a:lnTo>
                        <a:pt x="3600" y="2356"/>
                      </a:lnTo>
                      <a:lnTo>
                        <a:pt x="3600" y="2356"/>
                      </a:lnTo>
                      <a:lnTo>
                        <a:pt x="3606" y="2352"/>
                      </a:lnTo>
                      <a:lnTo>
                        <a:pt x="3612" y="2350"/>
                      </a:lnTo>
                      <a:lnTo>
                        <a:pt x="3624" y="2350"/>
                      </a:lnTo>
                      <a:lnTo>
                        <a:pt x="3628" y="2350"/>
                      </a:lnTo>
                      <a:lnTo>
                        <a:pt x="3630" y="2350"/>
                      </a:lnTo>
                      <a:lnTo>
                        <a:pt x="3634" y="2346"/>
                      </a:lnTo>
                      <a:lnTo>
                        <a:pt x="3636" y="2342"/>
                      </a:lnTo>
                      <a:lnTo>
                        <a:pt x="3636" y="2342"/>
                      </a:lnTo>
                      <a:lnTo>
                        <a:pt x="3638" y="2334"/>
                      </a:lnTo>
                      <a:lnTo>
                        <a:pt x="3642" y="2328"/>
                      </a:lnTo>
                      <a:lnTo>
                        <a:pt x="3654" y="2318"/>
                      </a:lnTo>
                      <a:lnTo>
                        <a:pt x="3666" y="2310"/>
                      </a:lnTo>
                      <a:lnTo>
                        <a:pt x="3680" y="2306"/>
                      </a:lnTo>
                      <a:lnTo>
                        <a:pt x="3680" y="2306"/>
                      </a:lnTo>
                      <a:lnTo>
                        <a:pt x="3690" y="2304"/>
                      </a:lnTo>
                      <a:lnTo>
                        <a:pt x="3696" y="2300"/>
                      </a:lnTo>
                      <a:lnTo>
                        <a:pt x="3698" y="2294"/>
                      </a:lnTo>
                      <a:lnTo>
                        <a:pt x="3698" y="2292"/>
                      </a:lnTo>
                      <a:lnTo>
                        <a:pt x="3696" y="2290"/>
                      </a:lnTo>
                      <a:lnTo>
                        <a:pt x="3696" y="2290"/>
                      </a:lnTo>
                      <a:lnTo>
                        <a:pt x="3694" y="2290"/>
                      </a:lnTo>
                      <a:lnTo>
                        <a:pt x="3690" y="2290"/>
                      </a:lnTo>
                      <a:lnTo>
                        <a:pt x="3686" y="2294"/>
                      </a:lnTo>
                      <a:lnTo>
                        <a:pt x="3680" y="2296"/>
                      </a:lnTo>
                      <a:lnTo>
                        <a:pt x="3676" y="2298"/>
                      </a:lnTo>
                      <a:lnTo>
                        <a:pt x="3674" y="2296"/>
                      </a:lnTo>
                      <a:lnTo>
                        <a:pt x="3674" y="2296"/>
                      </a:lnTo>
                      <a:lnTo>
                        <a:pt x="3672" y="2294"/>
                      </a:lnTo>
                      <a:lnTo>
                        <a:pt x="3674" y="2292"/>
                      </a:lnTo>
                      <a:lnTo>
                        <a:pt x="3680" y="2290"/>
                      </a:lnTo>
                      <a:lnTo>
                        <a:pt x="3682" y="2288"/>
                      </a:lnTo>
                      <a:lnTo>
                        <a:pt x="3684" y="2286"/>
                      </a:lnTo>
                      <a:lnTo>
                        <a:pt x="3684" y="2286"/>
                      </a:lnTo>
                      <a:lnTo>
                        <a:pt x="3686" y="2282"/>
                      </a:lnTo>
                      <a:lnTo>
                        <a:pt x="3684" y="2278"/>
                      </a:lnTo>
                      <a:lnTo>
                        <a:pt x="3678" y="2272"/>
                      </a:lnTo>
                      <a:lnTo>
                        <a:pt x="3676" y="2268"/>
                      </a:lnTo>
                      <a:lnTo>
                        <a:pt x="3682" y="2268"/>
                      </a:lnTo>
                      <a:lnTo>
                        <a:pt x="3682" y="2268"/>
                      </a:lnTo>
                      <a:lnTo>
                        <a:pt x="3692" y="2272"/>
                      </a:lnTo>
                      <a:lnTo>
                        <a:pt x="3696" y="2274"/>
                      </a:lnTo>
                      <a:lnTo>
                        <a:pt x="3698" y="2276"/>
                      </a:lnTo>
                      <a:lnTo>
                        <a:pt x="3700" y="2274"/>
                      </a:lnTo>
                      <a:lnTo>
                        <a:pt x="3706" y="2270"/>
                      </a:lnTo>
                      <a:lnTo>
                        <a:pt x="3706" y="2270"/>
                      </a:lnTo>
                      <a:lnTo>
                        <a:pt x="3710" y="2264"/>
                      </a:lnTo>
                      <a:lnTo>
                        <a:pt x="3714" y="2262"/>
                      </a:lnTo>
                      <a:lnTo>
                        <a:pt x="3716" y="2260"/>
                      </a:lnTo>
                      <a:lnTo>
                        <a:pt x="3718" y="2254"/>
                      </a:lnTo>
                      <a:lnTo>
                        <a:pt x="3718" y="2254"/>
                      </a:lnTo>
                      <a:lnTo>
                        <a:pt x="3720" y="2246"/>
                      </a:lnTo>
                      <a:lnTo>
                        <a:pt x="3718" y="2242"/>
                      </a:lnTo>
                      <a:lnTo>
                        <a:pt x="3714" y="2240"/>
                      </a:lnTo>
                      <a:lnTo>
                        <a:pt x="3710" y="2244"/>
                      </a:lnTo>
                      <a:lnTo>
                        <a:pt x="3710" y="2244"/>
                      </a:lnTo>
                      <a:lnTo>
                        <a:pt x="3708" y="2244"/>
                      </a:lnTo>
                      <a:lnTo>
                        <a:pt x="3708" y="2242"/>
                      </a:lnTo>
                      <a:lnTo>
                        <a:pt x="3704" y="2240"/>
                      </a:lnTo>
                      <a:lnTo>
                        <a:pt x="3694" y="2240"/>
                      </a:lnTo>
                      <a:lnTo>
                        <a:pt x="3694" y="2240"/>
                      </a:lnTo>
                      <a:lnTo>
                        <a:pt x="3684" y="2242"/>
                      </a:lnTo>
                      <a:lnTo>
                        <a:pt x="3678" y="2240"/>
                      </a:lnTo>
                      <a:lnTo>
                        <a:pt x="3678" y="2236"/>
                      </a:lnTo>
                      <a:lnTo>
                        <a:pt x="3678" y="2230"/>
                      </a:lnTo>
                      <a:lnTo>
                        <a:pt x="3678" y="2230"/>
                      </a:lnTo>
                      <a:lnTo>
                        <a:pt x="3678" y="2228"/>
                      </a:lnTo>
                      <a:lnTo>
                        <a:pt x="3678" y="2228"/>
                      </a:lnTo>
                      <a:lnTo>
                        <a:pt x="3680" y="2232"/>
                      </a:lnTo>
                      <a:lnTo>
                        <a:pt x="3684" y="2236"/>
                      </a:lnTo>
                      <a:lnTo>
                        <a:pt x="3686" y="2236"/>
                      </a:lnTo>
                      <a:lnTo>
                        <a:pt x="3690" y="2236"/>
                      </a:lnTo>
                      <a:lnTo>
                        <a:pt x="3696" y="2234"/>
                      </a:lnTo>
                      <a:lnTo>
                        <a:pt x="3696" y="2234"/>
                      </a:lnTo>
                      <a:lnTo>
                        <a:pt x="3704" y="2230"/>
                      </a:lnTo>
                      <a:lnTo>
                        <a:pt x="3708" y="2230"/>
                      </a:lnTo>
                      <a:lnTo>
                        <a:pt x="3714" y="2232"/>
                      </a:lnTo>
                      <a:lnTo>
                        <a:pt x="3718" y="2236"/>
                      </a:lnTo>
                      <a:lnTo>
                        <a:pt x="3724" y="2244"/>
                      </a:lnTo>
                      <a:lnTo>
                        <a:pt x="3726" y="2248"/>
                      </a:lnTo>
                      <a:lnTo>
                        <a:pt x="3728" y="2248"/>
                      </a:lnTo>
                      <a:lnTo>
                        <a:pt x="3728" y="2248"/>
                      </a:lnTo>
                      <a:lnTo>
                        <a:pt x="3728" y="2246"/>
                      </a:lnTo>
                      <a:lnTo>
                        <a:pt x="3728" y="2244"/>
                      </a:lnTo>
                      <a:lnTo>
                        <a:pt x="3724" y="2236"/>
                      </a:lnTo>
                      <a:lnTo>
                        <a:pt x="3718" y="2222"/>
                      </a:lnTo>
                      <a:lnTo>
                        <a:pt x="3712" y="2198"/>
                      </a:lnTo>
                      <a:lnTo>
                        <a:pt x="3712" y="2198"/>
                      </a:lnTo>
                      <a:lnTo>
                        <a:pt x="3708" y="2188"/>
                      </a:lnTo>
                      <a:lnTo>
                        <a:pt x="3706" y="2186"/>
                      </a:lnTo>
                      <a:lnTo>
                        <a:pt x="3704" y="2186"/>
                      </a:lnTo>
                      <a:lnTo>
                        <a:pt x="3700" y="2188"/>
                      </a:lnTo>
                      <a:lnTo>
                        <a:pt x="3694" y="2190"/>
                      </a:lnTo>
                      <a:lnTo>
                        <a:pt x="3694" y="2190"/>
                      </a:lnTo>
                      <a:lnTo>
                        <a:pt x="3692" y="2190"/>
                      </a:lnTo>
                      <a:lnTo>
                        <a:pt x="3692" y="2190"/>
                      </a:lnTo>
                      <a:lnTo>
                        <a:pt x="3696" y="2186"/>
                      </a:lnTo>
                      <a:lnTo>
                        <a:pt x="3698" y="2180"/>
                      </a:lnTo>
                      <a:lnTo>
                        <a:pt x="3698" y="2176"/>
                      </a:lnTo>
                      <a:lnTo>
                        <a:pt x="3694" y="2174"/>
                      </a:lnTo>
                      <a:lnTo>
                        <a:pt x="3694" y="2174"/>
                      </a:lnTo>
                      <a:lnTo>
                        <a:pt x="3690" y="2170"/>
                      </a:lnTo>
                      <a:lnTo>
                        <a:pt x="3692" y="2170"/>
                      </a:lnTo>
                      <a:lnTo>
                        <a:pt x="3696" y="2168"/>
                      </a:lnTo>
                      <a:lnTo>
                        <a:pt x="3698" y="2166"/>
                      </a:lnTo>
                      <a:lnTo>
                        <a:pt x="3698" y="2162"/>
                      </a:lnTo>
                      <a:lnTo>
                        <a:pt x="3698" y="2156"/>
                      </a:lnTo>
                      <a:lnTo>
                        <a:pt x="3698" y="2156"/>
                      </a:lnTo>
                      <a:lnTo>
                        <a:pt x="3696" y="2144"/>
                      </a:lnTo>
                      <a:lnTo>
                        <a:pt x="3696" y="2140"/>
                      </a:lnTo>
                      <a:lnTo>
                        <a:pt x="3696" y="2136"/>
                      </a:lnTo>
                      <a:lnTo>
                        <a:pt x="3690" y="2130"/>
                      </a:lnTo>
                      <a:lnTo>
                        <a:pt x="3690" y="2130"/>
                      </a:lnTo>
                      <a:lnTo>
                        <a:pt x="3678" y="2118"/>
                      </a:lnTo>
                      <a:lnTo>
                        <a:pt x="3678" y="2118"/>
                      </a:lnTo>
                      <a:lnTo>
                        <a:pt x="3678" y="2118"/>
                      </a:lnTo>
                      <a:lnTo>
                        <a:pt x="3686" y="2122"/>
                      </a:lnTo>
                      <a:lnTo>
                        <a:pt x="3686" y="2122"/>
                      </a:lnTo>
                      <a:lnTo>
                        <a:pt x="3694" y="2126"/>
                      </a:lnTo>
                      <a:lnTo>
                        <a:pt x="3696" y="2124"/>
                      </a:lnTo>
                      <a:lnTo>
                        <a:pt x="3696" y="2124"/>
                      </a:lnTo>
                      <a:lnTo>
                        <a:pt x="3692" y="2108"/>
                      </a:lnTo>
                      <a:lnTo>
                        <a:pt x="3692" y="2108"/>
                      </a:lnTo>
                      <a:lnTo>
                        <a:pt x="3688" y="2092"/>
                      </a:lnTo>
                      <a:lnTo>
                        <a:pt x="3690" y="2076"/>
                      </a:lnTo>
                      <a:lnTo>
                        <a:pt x="3690" y="2076"/>
                      </a:lnTo>
                      <a:lnTo>
                        <a:pt x="3692" y="2064"/>
                      </a:lnTo>
                      <a:lnTo>
                        <a:pt x="3696" y="2058"/>
                      </a:lnTo>
                      <a:lnTo>
                        <a:pt x="3702" y="2054"/>
                      </a:lnTo>
                      <a:lnTo>
                        <a:pt x="3702" y="2054"/>
                      </a:lnTo>
                      <a:lnTo>
                        <a:pt x="3704" y="2050"/>
                      </a:lnTo>
                      <a:lnTo>
                        <a:pt x="3704" y="2052"/>
                      </a:lnTo>
                      <a:lnTo>
                        <a:pt x="3700" y="2058"/>
                      </a:lnTo>
                      <a:lnTo>
                        <a:pt x="3698" y="2064"/>
                      </a:lnTo>
                      <a:lnTo>
                        <a:pt x="3698" y="2064"/>
                      </a:lnTo>
                      <a:lnTo>
                        <a:pt x="3694" y="2076"/>
                      </a:lnTo>
                      <a:lnTo>
                        <a:pt x="3694" y="2082"/>
                      </a:lnTo>
                      <a:lnTo>
                        <a:pt x="3696" y="2086"/>
                      </a:lnTo>
                      <a:lnTo>
                        <a:pt x="3696" y="2086"/>
                      </a:lnTo>
                      <a:lnTo>
                        <a:pt x="3696" y="2088"/>
                      </a:lnTo>
                      <a:lnTo>
                        <a:pt x="3696" y="2090"/>
                      </a:lnTo>
                      <a:lnTo>
                        <a:pt x="3694" y="2094"/>
                      </a:lnTo>
                      <a:lnTo>
                        <a:pt x="3696" y="2098"/>
                      </a:lnTo>
                      <a:lnTo>
                        <a:pt x="3696" y="2098"/>
                      </a:lnTo>
                      <a:lnTo>
                        <a:pt x="3698" y="2104"/>
                      </a:lnTo>
                      <a:lnTo>
                        <a:pt x="3696" y="2106"/>
                      </a:lnTo>
                      <a:lnTo>
                        <a:pt x="3696" y="2110"/>
                      </a:lnTo>
                      <a:lnTo>
                        <a:pt x="3700" y="2114"/>
                      </a:lnTo>
                      <a:lnTo>
                        <a:pt x="3700" y="2114"/>
                      </a:lnTo>
                      <a:lnTo>
                        <a:pt x="3706" y="2116"/>
                      </a:lnTo>
                      <a:lnTo>
                        <a:pt x="3708" y="2116"/>
                      </a:lnTo>
                      <a:lnTo>
                        <a:pt x="3710" y="2116"/>
                      </a:lnTo>
                      <a:lnTo>
                        <a:pt x="3712" y="2120"/>
                      </a:lnTo>
                      <a:lnTo>
                        <a:pt x="3712" y="2120"/>
                      </a:lnTo>
                      <a:lnTo>
                        <a:pt x="3712" y="2126"/>
                      </a:lnTo>
                      <a:lnTo>
                        <a:pt x="3712" y="2130"/>
                      </a:lnTo>
                      <a:lnTo>
                        <a:pt x="3712" y="2134"/>
                      </a:lnTo>
                      <a:lnTo>
                        <a:pt x="3716" y="2136"/>
                      </a:lnTo>
                      <a:lnTo>
                        <a:pt x="3716" y="2136"/>
                      </a:lnTo>
                      <a:lnTo>
                        <a:pt x="3718" y="2138"/>
                      </a:lnTo>
                      <a:lnTo>
                        <a:pt x="3716" y="2142"/>
                      </a:lnTo>
                      <a:lnTo>
                        <a:pt x="3710" y="2154"/>
                      </a:lnTo>
                      <a:lnTo>
                        <a:pt x="3706" y="2166"/>
                      </a:lnTo>
                      <a:lnTo>
                        <a:pt x="3706" y="2172"/>
                      </a:lnTo>
                      <a:lnTo>
                        <a:pt x="3710" y="2176"/>
                      </a:lnTo>
                      <a:lnTo>
                        <a:pt x="3710" y="2176"/>
                      </a:lnTo>
                      <a:lnTo>
                        <a:pt x="3712" y="2176"/>
                      </a:lnTo>
                      <a:lnTo>
                        <a:pt x="3714" y="2172"/>
                      </a:lnTo>
                      <a:lnTo>
                        <a:pt x="3720" y="2158"/>
                      </a:lnTo>
                      <a:lnTo>
                        <a:pt x="3728" y="2138"/>
                      </a:lnTo>
                      <a:lnTo>
                        <a:pt x="3738" y="2122"/>
                      </a:lnTo>
                      <a:lnTo>
                        <a:pt x="3738" y="2122"/>
                      </a:lnTo>
                      <a:lnTo>
                        <a:pt x="3744" y="2114"/>
                      </a:lnTo>
                      <a:lnTo>
                        <a:pt x="3746" y="2108"/>
                      </a:lnTo>
                      <a:lnTo>
                        <a:pt x="3748" y="2102"/>
                      </a:lnTo>
                      <a:lnTo>
                        <a:pt x="3748" y="2096"/>
                      </a:lnTo>
                      <a:lnTo>
                        <a:pt x="3748" y="2092"/>
                      </a:lnTo>
                      <a:lnTo>
                        <a:pt x="3746" y="2088"/>
                      </a:lnTo>
                      <a:lnTo>
                        <a:pt x="3744" y="2086"/>
                      </a:lnTo>
                      <a:lnTo>
                        <a:pt x="3740" y="2086"/>
                      </a:lnTo>
                      <a:lnTo>
                        <a:pt x="3740" y="2086"/>
                      </a:lnTo>
                      <a:lnTo>
                        <a:pt x="3738" y="2084"/>
                      </a:lnTo>
                      <a:lnTo>
                        <a:pt x="3736" y="2082"/>
                      </a:lnTo>
                      <a:lnTo>
                        <a:pt x="3732" y="2074"/>
                      </a:lnTo>
                      <a:lnTo>
                        <a:pt x="3726" y="2054"/>
                      </a:lnTo>
                      <a:lnTo>
                        <a:pt x="3726" y="2054"/>
                      </a:lnTo>
                      <a:lnTo>
                        <a:pt x="3724" y="2044"/>
                      </a:lnTo>
                      <a:lnTo>
                        <a:pt x="3726" y="2036"/>
                      </a:lnTo>
                      <a:lnTo>
                        <a:pt x="3730" y="2030"/>
                      </a:lnTo>
                      <a:lnTo>
                        <a:pt x="3738" y="2024"/>
                      </a:lnTo>
                      <a:lnTo>
                        <a:pt x="3738" y="2024"/>
                      </a:lnTo>
                      <a:lnTo>
                        <a:pt x="3742" y="2024"/>
                      </a:lnTo>
                      <a:lnTo>
                        <a:pt x="3736" y="2030"/>
                      </a:lnTo>
                      <a:lnTo>
                        <a:pt x="3732" y="2034"/>
                      </a:lnTo>
                      <a:lnTo>
                        <a:pt x="3730" y="2040"/>
                      </a:lnTo>
                      <a:lnTo>
                        <a:pt x="3730" y="2046"/>
                      </a:lnTo>
                      <a:lnTo>
                        <a:pt x="3732" y="2054"/>
                      </a:lnTo>
                      <a:lnTo>
                        <a:pt x="3732" y="2054"/>
                      </a:lnTo>
                      <a:lnTo>
                        <a:pt x="3738" y="2060"/>
                      </a:lnTo>
                      <a:lnTo>
                        <a:pt x="3742" y="2062"/>
                      </a:lnTo>
                      <a:lnTo>
                        <a:pt x="3748" y="2064"/>
                      </a:lnTo>
                      <a:lnTo>
                        <a:pt x="3750" y="2066"/>
                      </a:lnTo>
                      <a:lnTo>
                        <a:pt x="3750" y="2072"/>
                      </a:lnTo>
                      <a:lnTo>
                        <a:pt x="3750" y="2072"/>
                      </a:lnTo>
                      <a:lnTo>
                        <a:pt x="3750" y="2078"/>
                      </a:lnTo>
                      <a:lnTo>
                        <a:pt x="3752" y="2078"/>
                      </a:lnTo>
                      <a:lnTo>
                        <a:pt x="3754" y="2078"/>
                      </a:lnTo>
                      <a:lnTo>
                        <a:pt x="3758" y="2074"/>
                      </a:lnTo>
                      <a:lnTo>
                        <a:pt x="3766" y="2062"/>
                      </a:lnTo>
                      <a:lnTo>
                        <a:pt x="3774" y="2048"/>
                      </a:lnTo>
                      <a:lnTo>
                        <a:pt x="3774" y="2048"/>
                      </a:lnTo>
                      <a:lnTo>
                        <a:pt x="3784" y="2030"/>
                      </a:lnTo>
                      <a:lnTo>
                        <a:pt x="3790" y="2014"/>
                      </a:lnTo>
                      <a:lnTo>
                        <a:pt x="3790" y="2008"/>
                      </a:lnTo>
                      <a:lnTo>
                        <a:pt x="3790" y="2002"/>
                      </a:lnTo>
                      <a:lnTo>
                        <a:pt x="3790" y="2000"/>
                      </a:lnTo>
                      <a:lnTo>
                        <a:pt x="3786" y="1998"/>
                      </a:lnTo>
                      <a:lnTo>
                        <a:pt x="3786" y="1998"/>
                      </a:lnTo>
                      <a:lnTo>
                        <a:pt x="3778" y="1996"/>
                      </a:lnTo>
                      <a:lnTo>
                        <a:pt x="3776" y="1996"/>
                      </a:lnTo>
                      <a:lnTo>
                        <a:pt x="3776" y="1994"/>
                      </a:lnTo>
                      <a:lnTo>
                        <a:pt x="3778" y="1988"/>
                      </a:lnTo>
                      <a:lnTo>
                        <a:pt x="3784" y="1980"/>
                      </a:lnTo>
                      <a:lnTo>
                        <a:pt x="3784" y="1980"/>
                      </a:lnTo>
                      <a:lnTo>
                        <a:pt x="3796" y="1972"/>
                      </a:lnTo>
                      <a:lnTo>
                        <a:pt x="3808" y="1962"/>
                      </a:lnTo>
                      <a:lnTo>
                        <a:pt x="3824" y="1956"/>
                      </a:lnTo>
                      <a:lnTo>
                        <a:pt x="3838" y="1950"/>
                      </a:lnTo>
                      <a:lnTo>
                        <a:pt x="3838" y="1950"/>
                      </a:lnTo>
                      <a:lnTo>
                        <a:pt x="3854" y="1948"/>
                      </a:lnTo>
                      <a:lnTo>
                        <a:pt x="3870" y="1946"/>
                      </a:lnTo>
                      <a:lnTo>
                        <a:pt x="3886" y="1944"/>
                      </a:lnTo>
                      <a:lnTo>
                        <a:pt x="3890" y="1944"/>
                      </a:lnTo>
                      <a:lnTo>
                        <a:pt x="3892" y="1940"/>
                      </a:lnTo>
                      <a:lnTo>
                        <a:pt x="3892" y="1940"/>
                      </a:lnTo>
                      <a:lnTo>
                        <a:pt x="3894" y="1926"/>
                      </a:lnTo>
                      <a:lnTo>
                        <a:pt x="3896" y="1924"/>
                      </a:lnTo>
                      <a:lnTo>
                        <a:pt x="3898" y="1928"/>
                      </a:lnTo>
                      <a:lnTo>
                        <a:pt x="3898" y="1928"/>
                      </a:lnTo>
                      <a:lnTo>
                        <a:pt x="3900" y="1936"/>
                      </a:lnTo>
                      <a:lnTo>
                        <a:pt x="3904" y="1940"/>
                      </a:lnTo>
                      <a:lnTo>
                        <a:pt x="3906" y="1940"/>
                      </a:lnTo>
                      <a:lnTo>
                        <a:pt x="3908" y="1940"/>
                      </a:lnTo>
                      <a:lnTo>
                        <a:pt x="3914" y="1932"/>
                      </a:lnTo>
                      <a:lnTo>
                        <a:pt x="3914" y="1932"/>
                      </a:lnTo>
                      <a:lnTo>
                        <a:pt x="3920" y="1928"/>
                      </a:lnTo>
                      <a:lnTo>
                        <a:pt x="3922" y="1926"/>
                      </a:lnTo>
                      <a:lnTo>
                        <a:pt x="3924" y="1928"/>
                      </a:lnTo>
                      <a:lnTo>
                        <a:pt x="3924" y="1930"/>
                      </a:lnTo>
                      <a:lnTo>
                        <a:pt x="3924" y="1936"/>
                      </a:lnTo>
                      <a:lnTo>
                        <a:pt x="3926" y="1936"/>
                      </a:lnTo>
                      <a:lnTo>
                        <a:pt x="3928" y="1934"/>
                      </a:lnTo>
                      <a:lnTo>
                        <a:pt x="3928" y="1934"/>
                      </a:lnTo>
                      <a:lnTo>
                        <a:pt x="3932" y="1932"/>
                      </a:lnTo>
                      <a:lnTo>
                        <a:pt x="3936" y="1930"/>
                      </a:lnTo>
                      <a:lnTo>
                        <a:pt x="3946" y="1930"/>
                      </a:lnTo>
                      <a:lnTo>
                        <a:pt x="3952" y="1928"/>
                      </a:lnTo>
                      <a:lnTo>
                        <a:pt x="3952" y="1924"/>
                      </a:lnTo>
                      <a:lnTo>
                        <a:pt x="3952" y="1920"/>
                      </a:lnTo>
                      <a:lnTo>
                        <a:pt x="3952" y="1920"/>
                      </a:lnTo>
                      <a:lnTo>
                        <a:pt x="3948" y="1906"/>
                      </a:lnTo>
                      <a:lnTo>
                        <a:pt x="3946" y="1904"/>
                      </a:lnTo>
                      <a:lnTo>
                        <a:pt x="3942" y="1904"/>
                      </a:lnTo>
                      <a:lnTo>
                        <a:pt x="3942" y="1904"/>
                      </a:lnTo>
                      <a:lnTo>
                        <a:pt x="3940" y="1904"/>
                      </a:lnTo>
                      <a:lnTo>
                        <a:pt x="3942" y="1906"/>
                      </a:lnTo>
                      <a:lnTo>
                        <a:pt x="3946" y="1908"/>
                      </a:lnTo>
                      <a:lnTo>
                        <a:pt x="3948" y="1914"/>
                      </a:lnTo>
                      <a:lnTo>
                        <a:pt x="3948" y="1914"/>
                      </a:lnTo>
                      <a:lnTo>
                        <a:pt x="3944" y="1920"/>
                      </a:lnTo>
                      <a:lnTo>
                        <a:pt x="3940" y="1924"/>
                      </a:lnTo>
                      <a:lnTo>
                        <a:pt x="3936" y="1926"/>
                      </a:lnTo>
                      <a:lnTo>
                        <a:pt x="3932" y="1926"/>
                      </a:lnTo>
                      <a:lnTo>
                        <a:pt x="3930" y="1922"/>
                      </a:lnTo>
                      <a:lnTo>
                        <a:pt x="3928" y="1918"/>
                      </a:lnTo>
                      <a:lnTo>
                        <a:pt x="3928" y="1918"/>
                      </a:lnTo>
                      <a:lnTo>
                        <a:pt x="3924" y="1908"/>
                      </a:lnTo>
                      <a:lnTo>
                        <a:pt x="3924" y="1902"/>
                      </a:lnTo>
                      <a:lnTo>
                        <a:pt x="3920" y="1896"/>
                      </a:lnTo>
                      <a:lnTo>
                        <a:pt x="3912" y="1894"/>
                      </a:lnTo>
                      <a:lnTo>
                        <a:pt x="3912" y="1894"/>
                      </a:lnTo>
                      <a:lnTo>
                        <a:pt x="3910" y="1894"/>
                      </a:lnTo>
                      <a:lnTo>
                        <a:pt x="3910" y="1892"/>
                      </a:lnTo>
                      <a:lnTo>
                        <a:pt x="3918" y="1884"/>
                      </a:lnTo>
                      <a:lnTo>
                        <a:pt x="3926" y="1876"/>
                      </a:lnTo>
                      <a:lnTo>
                        <a:pt x="3926" y="1874"/>
                      </a:lnTo>
                      <a:lnTo>
                        <a:pt x="3924" y="1872"/>
                      </a:lnTo>
                      <a:lnTo>
                        <a:pt x="3924" y="1872"/>
                      </a:lnTo>
                      <a:lnTo>
                        <a:pt x="3922" y="1868"/>
                      </a:lnTo>
                      <a:lnTo>
                        <a:pt x="3920" y="1864"/>
                      </a:lnTo>
                      <a:lnTo>
                        <a:pt x="3922" y="1850"/>
                      </a:lnTo>
                      <a:lnTo>
                        <a:pt x="3928" y="1836"/>
                      </a:lnTo>
                      <a:lnTo>
                        <a:pt x="3936" y="1826"/>
                      </a:lnTo>
                      <a:lnTo>
                        <a:pt x="3936" y="1826"/>
                      </a:lnTo>
                      <a:lnTo>
                        <a:pt x="3940" y="1820"/>
                      </a:lnTo>
                      <a:lnTo>
                        <a:pt x="3940" y="1816"/>
                      </a:lnTo>
                      <a:lnTo>
                        <a:pt x="3940" y="1814"/>
                      </a:lnTo>
                      <a:lnTo>
                        <a:pt x="3942" y="1810"/>
                      </a:lnTo>
                      <a:lnTo>
                        <a:pt x="3942" y="1810"/>
                      </a:lnTo>
                      <a:lnTo>
                        <a:pt x="3944" y="1808"/>
                      </a:lnTo>
                      <a:lnTo>
                        <a:pt x="3946" y="1808"/>
                      </a:lnTo>
                      <a:lnTo>
                        <a:pt x="3948" y="1812"/>
                      </a:lnTo>
                      <a:lnTo>
                        <a:pt x="3952" y="1814"/>
                      </a:lnTo>
                      <a:lnTo>
                        <a:pt x="3954" y="1814"/>
                      </a:lnTo>
                      <a:lnTo>
                        <a:pt x="3958" y="1812"/>
                      </a:lnTo>
                      <a:lnTo>
                        <a:pt x="3958" y="1812"/>
                      </a:lnTo>
                      <a:lnTo>
                        <a:pt x="3966" y="1806"/>
                      </a:lnTo>
                      <a:lnTo>
                        <a:pt x="3970" y="1802"/>
                      </a:lnTo>
                      <a:lnTo>
                        <a:pt x="3974" y="1800"/>
                      </a:lnTo>
                      <a:lnTo>
                        <a:pt x="3976" y="1800"/>
                      </a:lnTo>
                      <a:lnTo>
                        <a:pt x="3976" y="1800"/>
                      </a:lnTo>
                      <a:lnTo>
                        <a:pt x="3982" y="1798"/>
                      </a:lnTo>
                      <a:lnTo>
                        <a:pt x="3984" y="1796"/>
                      </a:lnTo>
                      <a:lnTo>
                        <a:pt x="3988" y="1786"/>
                      </a:lnTo>
                      <a:lnTo>
                        <a:pt x="3992" y="1778"/>
                      </a:lnTo>
                      <a:lnTo>
                        <a:pt x="3996" y="1776"/>
                      </a:lnTo>
                      <a:lnTo>
                        <a:pt x="4000" y="1778"/>
                      </a:lnTo>
                      <a:lnTo>
                        <a:pt x="4000" y="1778"/>
                      </a:lnTo>
                      <a:lnTo>
                        <a:pt x="4006" y="1782"/>
                      </a:lnTo>
                      <a:lnTo>
                        <a:pt x="4008" y="1780"/>
                      </a:lnTo>
                      <a:lnTo>
                        <a:pt x="4010" y="1780"/>
                      </a:lnTo>
                      <a:lnTo>
                        <a:pt x="4012" y="1776"/>
                      </a:lnTo>
                      <a:lnTo>
                        <a:pt x="4016" y="1772"/>
                      </a:lnTo>
                      <a:lnTo>
                        <a:pt x="4016" y="1772"/>
                      </a:lnTo>
                      <a:lnTo>
                        <a:pt x="4022" y="1772"/>
                      </a:lnTo>
                      <a:lnTo>
                        <a:pt x="4024" y="1774"/>
                      </a:lnTo>
                      <a:lnTo>
                        <a:pt x="4028" y="1776"/>
                      </a:lnTo>
                      <a:lnTo>
                        <a:pt x="4036" y="1772"/>
                      </a:lnTo>
                      <a:lnTo>
                        <a:pt x="4036" y="1772"/>
                      </a:lnTo>
                      <a:lnTo>
                        <a:pt x="4044" y="1766"/>
                      </a:lnTo>
                      <a:lnTo>
                        <a:pt x="4052" y="1764"/>
                      </a:lnTo>
                      <a:lnTo>
                        <a:pt x="4060" y="1762"/>
                      </a:lnTo>
                      <a:lnTo>
                        <a:pt x="4066" y="1756"/>
                      </a:lnTo>
                      <a:lnTo>
                        <a:pt x="4066" y="1756"/>
                      </a:lnTo>
                      <a:lnTo>
                        <a:pt x="4070" y="1752"/>
                      </a:lnTo>
                      <a:lnTo>
                        <a:pt x="4070" y="1748"/>
                      </a:lnTo>
                      <a:lnTo>
                        <a:pt x="4068" y="1746"/>
                      </a:lnTo>
                      <a:lnTo>
                        <a:pt x="4066" y="1742"/>
                      </a:lnTo>
                      <a:lnTo>
                        <a:pt x="4066" y="1742"/>
                      </a:lnTo>
                      <a:lnTo>
                        <a:pt x="4064" y="1736"/>
                      </a:lnTo>
                      <a:lnTo>
                        <a:pt x="4062" y="1734"/>
                      </a:lnTo>
                      <a:lnTo>
                        <a:pt x="4054" y="1730"/>
                      </a:lnTo>
                      <a:lnTo>
                        <a:pt x="4054" y="1730"/>
                      </a:lnTo>
                      <a:lnTo>
                        <a:pt x="4052" y="1726"/>
                      </a:lnTo>
                      <a:lnTo>
                        <a:pt x="4050" y="1718"/>
                      </a:lnTo>
                      <a:lnTo>
                        <a:pt x="4050" y="1704"/>
                      </a:lnTo>
                      <a:lnTo>
                        <a:pt x="4050" y="1704"/>
                      </a:lnTo>
                      <a:lnTo>
                        <a:pt x="4052" y="1706"/>
                      </a:lnTo>
                      <a:lnTo>
                        <a:pt x="4054" y="1708"/>
                      </a:lnTo>
                      <a:lnTo>
                        <a:pt x="4054" y="1716"/>
                      </a:lnTo>
                      <a:lnTo>
                        <a:pt x="4054" y="1716"/>
                      </a:lnTo>
                      <a:lnTo>
                        <a:pt x="4054" y="1720"/>
                      </a:lnTo>
                      <a:lnTo>
                        <a:pt x="4056" y="1724"/>
                      </a:lnTo>
                      <a:lnTo>
                        <a:pt x="4060" y="1728"/>
                      </a:lnTo>
                      <a:lnTo>
                        <a:pt x="4066" y="1730"/>
                      </a:lnTo>
                      <a:lnTo>
                        <a:pt x="4066" y="1730"/>
                      </a:lnTo>
                      <a:lnTo>
                        <a:pt x="4078" y="1734"/>
                      </a:lnTo>
                      <a:lnTo>
                        <a:pt x="4088" y="1734"/>
                      </a:lnTo>
                      <a:lnTo>
                        <a:pt x="4096" y="1734"/>
                      </a:lnTo>
                      <a:lnTo>
                        <a:pt x="4106" y="1732"/>
                      </a:lnTo>
                      <a:lnTo>
                        <a:pt x="4122" y="1724"/>
                      </a:lnTo>
                      <a:lnTo>
                        <a:pt x="4144" y="1714"/>
                      </a:lnTo>
                      <a:lnTo>
                        <a:pt x="4144" y="1714"/>
                      </a:lnTo>
                      <a:lnTo>
                        <a:pt x="4152" y="1708"/>
                      </a:lnTo>
                      <a:lnTo>
                        <a:pt x="4156" y="1708"/>
                      </a:lnTo>
                      <a:lnTo>
                        <a:pt x="4156" y="1708"/>
                      </a:lnTo>
                      <a:lnTo>
                        <a:pt x="4158" y="1712"/>
                      </a:lnTo>
                      <a:lnTo>
                        <a:pt x="4160" y="1714"/>
                      </a:lnTo>
                      <a:lnTo>
                        <a:pt x="4164" y="1718"/>
                      </a:lnTo>
                      <a:lnTo>
                        <a:pt x="4172" y="1718"/>
                      </a:lnTo>
                      <a:lnTo>
                        <a:pt x="4188" y="1716"/>
                      </a:lnTo>
                      <a:lnTo>
                        <a:pt x="4188" y="1716"/>
                      </a:lnTo>
                      <a:lnTo>
                        <a:pt x="4202" y="1716"/>
                      </a:lnTo>
                      <a:lnTo>
                        <a:pt x="4194" y="1720"/>
                      </a:lnTo>
                      <a:lnTo>
                        <a:pt x="4172" y="1728"/>
                      </a:lnTo>
                      <a:lnTo>
                        <a:pt x="4148" y="1740"/>
                      </a:lnTo>
                      <a:lnTo>
                        <a:pt x="4148" y="1740"/>
                      </a:lnTo>
                      <a:lnTo>
                        <a:pt x="4136" y="1746"/>
                      </a:lnTo>
                      <a:lnTo>
                        <a:pt x="4126" y="1754"/>
                      </a:lnTo>
                      <a:lnTo>
                        <a:pt x="4118" y="1762"/>
                      </a:lnTo>
                      <a:lnTo>
                        <a:pt x="4110" y="1770"/>
                      </a:lnTo>
                      <a:lnTo>
                        <a:pt x="4106" y="1780"/>
                      </a:lnTo>
                      <a:lnTo>
                        <a:pt x="4104" y="1790"/>
                      </a:lnTo>
                      <a:lnTo>
                        <a:pt x="4106" y="1802"/>
                      </a:lnTo>
                      <a:lnTo>
                        <a:pt x="4110" y="1812"/>
                      </a:lnTo>
                      <a:lnTo>
                        <a:pt x="4110" y="1812"/>
                      </a:lnTo>
                      <a:lnTo>
                        <a:pt x="4116" y="1822"/>
                      </a:lnTo>
                      <a:lnTo>
                        <a:pt x="4124" y="1826"/>
                      </a:lnTo>
                      <a:lnTo>
                        <a:pt x="4130" y="1828"/>
                      </a:lnTo>
                      <a:lnTo>
                        <a:pt x="4138" y="1824"/>
                      </a:lnTo>
                      <a:lnTo>
                        <a:pt x="4146" y="1818"/>
                      </a:lnTo>
                      <a:lnTo>
                        <a:pt x="4154" y="1810"/>
                      </a:lnTo>
                      <a:lnTo>
                        <a:pt x="4174" y="1786"/>
                      </a:lnTo>
                      <a:lnTo>
                        <a:pt x="4174" y="1786"/>
                      </a:lnTo>
                      <a:lnTo>
                        <a:pt x="4182" y="1776"/>
                      </a:lnTo>
                      <a:lnTo>
                        <a:pt x="4190" y="1770"/>
                      </a:lnTo>
                      <a:lnTo>
                        <a:pt x="4196" y="1768"/>
                      </a:lnTo>
                      <a:lnTo>
                        <a:pt x="4202" y="1768"/>
                      </a:lnTo>
                      <a:lnTo>
                        <a:pt x="4208" y="1768"/>
                      </a:lnTo>
                      <a:lnTo>
                        <a:pt x="4216" y="1766"/>
                      </a:lnTo>
                      <a:lnTo>
                        <a:pt x="4224" y="1764"/>
                      </a:lnTo>
                      <a:lnTo>
                        <a:pt x="4238" y="1756"/>
                      </a:lnTo>
                      <a:lnTo>
                        <a:pt x="4238" y="1756"/>
                      </a:lnTo>
                      <a:lnTo>
                        <a:pt x="4252" y="1748"/>
                      </a:lnTo>
                      <a:lnTo>
                        <a:pt x="4266" y="1742"/>
                      </a:lnTo>
                      <a:lnTo>
                        <a:pt x="4290" y="1734"/>
                      </a:lnTo>
                      <a:lnTo>
                        <a:pt x="4300" y="1730"/>
                      </a:lnTo>
                      <a:lnTo>
                        <a:pt x="4306" y="1728"/>
                      </a:lnTo>
                      <a:lnTo>
                        <a:pt x="4308" y="1724"/>
                      </a:lnTo>
                      <a:lnTo>
                        <a:pt x="4304" y="1720"/>
                      </a:lnTo>
                      <a:lnTo>
                        <a:pt x="4304" y="1720"/>
                      </a:lnTo>
                      <a:lnTo>
                        <a:pt x="4284" y="1700"/>
                      </a:lnTo>
                      <a:lnTo>
                        <a:pt x="4280" y="1698"/>
                      </a:lnTo>
                      <a:lnTo>
                        <a:pt x="4276" y="1696"/>
                      </a:lnTo>
                      <a:lnTo>
                        <a:pt x="4270" y="1696"/>
                      </a:lnTo>
                      <a:lnTo>
                        <a:pt x="4264" y="1698"/>
                      </a:lnTo>
                      <a:lnTo>
                        <a:pt x="4264" y="1698"/>
                      </a:lnTo>
                      <a:lnTo>
                        <a:pt x="4258" y="1700"/>
                      </a:lnTo>
                      <a:lnTo>
                        <a:pt x="4246" y="1700"/>
                      </a:lnTo>
                      <a:lnTo>
                        <a:pt x="4236" y="1700"/>
                      </a:lnTo>
                      <a:lnTo>
                        <a:pt x="4224" y="1696"/>
                      </a:lnTo>
                      <a:lnTo>
                        <a:pt x="4212" y="1694"/>
                      </a:lnTo>
                      <a:lnTo>
                        <a:pt x="4204" y="1690"/>
                      </a:lnTo>
                      <a:lnTo>
                        <a:pt x="4198" y="1684"/>
                      </a:lnTo>
                      <a:lnTo>
                        <a:pt x="4196" y="1682"/>
                      </a:lnTo>
                      <a:lnTo>
                        <a:pt x="4196" y="1680"/>
                      </a:lnTo>
                      <a:lnTo>
                        <a:pt x="4196" y="1680"/>
                      </a:lnTo>
                      <a:lnTo>
                        <a:pt x="4196" y="1676"/>
                      </a:lnTo>
                      <a:lnTo>
                        <a:pt x="4194" y="1674"/>
                      </a:lnTo>
                      <a:lnTo>
                        <a:pt x="4186" y="1672"/>
                      </a:lnTo>
                      <a:lnTo>
                        <a:pt x="4178" y="1668"/>
                      </a:lnTo>
                      <a:lnTo>
                        <a:pt x="4172" y="1664"/>
                      </a:lnTo>
                      <a:lnTo>
                        <a:pt x="4166" y="1654"/>
                      </a:lnTo>
                      <a:lnTo>
                        <a:pt x="4160" y="1640"/>
                      </a:lnTo>
                      <a:lnTo>
                        <a:pt x="4160" y="1640"/>
                      </a:lnTo>
                      <a:lnTo>
                        <a:pt x="4156" y="1624"/>
                      </a:lnTo>
                      <a:lnTo>
                        <a:pt x="4156" y="1610"/>
                      </a:lnTo>
                      <a:lnTo>
                        <a:pt x="4158" y="1598"/>
                      </a:lnTo>
                      <a:lnTo>
                        <a:pt x="4160" y="1588"/>
                      </a:lnTo>
                      <a:lnTo>
                        <a:pt x="4162" y="1580"/>
                      </a:lnTo>
                      <a:lnTo>
                        <a:pt x="4162" y="1576"/>
                      </a:lnTo>
                      <a:lnTo>
                        <a:pt x="4158" y="1574"/>
                      </a:lnTo>
                      <a:lnTo>
                        <a:pt x="4148" y="1576"/>
                      </a:lnTo>
                      <a:lnTo>
                        <a:pt x="4148" y="1576"/>
                      </a:lnTo>
                      <a:lnTo>
                        <a:pt x="4134" y="1578"/>
                      </a:lnTo>
                      <a:lnTo>
                        <a:pt x="4126" y="1580"/>
                      </a:lnTo>
                      <a:lnTo>
                        <a:pt x="4124" y="1578"/>
                      </a:lnTo>
                      <a:lnTo>
                        <a:pt x="4126" y="1574"/>
                      </a:lnTo>
                      <a:lnTo>
                        <a:pt x="4140" y="1564"/>
                      </a:lnTo>
                      <a:lnTo>
                        <a:pt x="4164" y="1550"/>
                      </a:lnTo>
                      <a:lnTo>
                        <a:pt x="4164" y="1550"/>
                      </a:lnTo>
                      <a:lnTo>
                        <a:pt x="4178" y="1538"/>
                      </a:lnTo>
                      <a:lnTo>
                        <a:pt x="4182" y="1532"/>
                      </a:lnTo>
                      <a:lnTo>
                        <a:pt x="4184" y="1528"/>
                      </a:lnTo>
                      <a:lnTo>
                        <a:pt x="4184" y="1522"/>
                      </a:lnTo>
                      <a:lnTo>
                        <a:pt x="4180" y="1516"/>
                      </a:lnTo>
                      <a:lnTo>
                        <a:pt x="4174" y="1508"/>
                      </a:lnTo>
                      <a:lnTo>
                        <a:pt x="4166" y="1502"/>
                      </a:lnTo>
                      <a:lnTo>
                        <a:pt x="4166" y="1502"/>
                      </a:lnTo>
                      <a:lnTo>
                        <a:pt x="4160" y="1498"/>
                      </a:lnTo>
                      <a:lnTo>
                        <a:pt x="4150" y="1496"/>
                      </a:lnTo>
                      <a:lnTo>
                        <a:pt x="4140" y="1496"/>
                      </a:lnTo>
                      <a:lnTo>
                        <a:pt x="4130" y="1496"/>
                      </a:lnTo>
                      <a:lnTo>
                        <a:pt x="4102" y="1500"/>
                      </a:lnTo>
                      <a:lnTo>
                        <a:pt x="4074" y="1508"/>
                      </a:lnTo>
                      <a:lnTo>
                        <a:pt x="4044" y="1518"/>
                      </a:lnTo>
                      <a:lnTo>
                        <a:pt x="4018" y="1532"/>
                      </a:lnTo>
                      <a:lnTo>
                        <a:pt x="3996" y="1546"/>
                      </a:lnTo>
                      <a:lnTo>
                        <a:pt x="3988" y="1554"/>
                      </a:lnTo>
                      <a:lnTo>
                        <a:pt x="3982" y="1560"/>
                      </a:lnTo>
                      <a:lnTo>
                        <a:pt x="3982" y="1560"/>
                      </a:lnTo>
                      <a:lnTo>
                        <a:pt x="3964" y="1584"/>
                      </a:lnTo>
                      <a:lnTo>
                        <a:pt x="3948" y="1602"/>
                      </a:lnTo>
                      <a:lnTo>
                        <a:pt x="3934" y="1616"/>
                      </a:lnTo>
                      <a:lnTo>
                        <a:pt x="3922" y="1626"/>
                      </a:lnTo>
                      <a:lnTo>
                        <a:pt x="3914" y="1634"/>
                      </a:lnTo>
                      <a:lnTo>
                        <a:pt x="3908" y="1636"/>
                      </a:lnTo>
                      <a:lnTo>
                        <a:pt x="3908" y="1636"/>
                      </a:lnTo>
                      <a:lnTo>
                        <a:pt x="3908" y="1634"/>
                      </a:lnTo>
                      <a:lnTo>
                        <a:pt x="3914" y="1628"/>
                      </a:lnTo>
                      <a:lnTo>
                        <a:pt x="3914" y="1628"/>
                      </a:lnTo>
                      <a:lnTo>
                        <a:pt x="3924" y="1616"/>
                      </a:lnTo>
                      <a:lnTo>
                        <a:pt x="3936" y="1600"/>
                      </a:lnTo>
                      <a:lnTo>
                        <a:pt x="3964" y="1560"/>
                      </a:lnTo>
                      <a:lnTo>
                        <a:pt x="3978" y="1542"/>
                      </a:lnTo>
                      <a:lnTo>
                        <a:pt x="3994" y="1524"/>
                      </a:lnTo>
                      <a:lnTo>
                        <a:pt x="4010" y="1510"/>
                      </a:lnTo>
                      <a:lnTo>
                        <a:pt x="4020" y="1504"/>
                      </a:lnTo>
                      <a:lnTo>
                        <a:pt x="4030" y="1500"/>
                      </a:lnTo>
                      <a:lnTo>
                        <a:pt x="4030" y="1500"/>
                      </a:lnTo>
                      <a:lnTo>
                        <a:pt x="4040" y="1496"/>
                      </a:lnTo>
                      <a:lnTo>
                        <a:pt x="4050" y="1490"/>
                      </a:lnTo>
                      <a:lnTo>
                        <a:pt x="4056" y="1486"/>
                      </a:lnTo>
                      <a:lnTo>
                        <a:pt x="4060" y="1482"/>
                      </a:lnTo>
                      <a:lnTo>
                        <a:pt x="4066" y="1472"/>
                      </a:lnTo>
                      <a:lnTo>
                        <a:pt x="4068" y="1464"/>
                      </a:lnTo>
                      <a:lnTo>
                        <a:pt x="4072" y="1456"/>
                      </a:lnTo>
                      <a:lnTo>
                        <a:pt x="4076" y="1452"/>
                      </a:lnTo>
                      <a:lnTo>
                        <a:pt x="4082" y="1448"/>
                      </a:lnTo>
                      <a:lnTo>
                        <a:pt x="4090" y="1444"/>
                      </a:lnTo>
                      <a:lnTo>
                        <a:pt x="4102" y="1440"/>
                      </a:lnTo>
                      <a:lnTo>
                        <a:pt x="4136" y="1432"/>
                      </a:lnTo>
                      <a:lnTo>
                        <a:pt x="4136" y="1432"/>
                      </a:lnTo>
                      <a:lnTo>
                        <a:pt x="4160" y="1430"/>
                      </a:lnTo>
                      <a:lnTo>
                        <a:pt x="4182" y="1428"/>
                      </a:lnTo>
                      <a:lnTo>
                        <a:pt x="4202" y="1430"/>
                      </a:lnTo>
                      <a:lnTo>
                        <a:pt x="4220" y="1432"/>
                      </a:lnTo>
                      <a:lnTo>
                        <a:pt x="4252" y="1436"/>
                      </a:lnTo>
                      <a:lnTo>
                        <a:pt x="4278" y="1442"/>
                      </a:lnTo>
                      <a:lnTo>
                        <a:pt x="4304" y="1446"/>
                      </a:lnTo>
                      <a:lnTo>
                        <a:pt x="4316" y="1444"/>
                      </a:lnTo>
                      <a:lnTo>
                        <a:pt x="4330" y="1442"/>
                      </a:lnTo>
                      <a:lnTo>
                        <a:pt x="4342" y="1438"/>
                      </a:lnTo>
                      <a:lnTo>
                        <a:pt x="4356" y="1430"/>
                      </a:lnTo>
                      <a:lnTo>
                        <a:pt x="4370" y="1420"/>
                      </a:lnTo>
                      <a:lnTo>
                        <a:pt x="4386" y="1406"/>
                      </a:lnTo>
                      <a:lnTo>
                        <a:pt x="4386" y="1406"/>
                      </a:lnTo>
                      <a:lnTo>
                        <a:pt x="4414" y="1382"/>
                      </a:lnTo>
                      <a:lnTo>
                        <a:pt x="4434" y="1368"/>
                      </a:lnTo>
                      <a:lnTo>
                        <a:pt x="4448" y="1362"/>
                      </a:lnTo>
                      <a:lnTo>
                        <a:pt x="4458" y="1362"/>
                      </a:lnTo>
                      <a:lnTo>
                        <a:pt x="4470" y="1366"/>
                      </a:lnTo>
                      <a:lnTo>
                        <a:pt x="4474" y="1366"/>
                      </a:lnTo>
                      <a:lnTo>
                        <a:pt x="4482" y="1358"/>
                      </a:lnTo>
                      <a:lnTo>
                        <a:pt x="4482" y="1358"/>
                      </a:lnTo>
                      <a:lnTo>
                        <a:pt x="4492" y="1348"/>
                      </a:lnTo>
                      <a:lnTo>
                        <a:pt x="4502" y="1342"/>
                      </a:lnTo>
                      <a:lnTo>
                        <a:pt x="4518" y="1330"/>
                      </a:lnTo>
                      <a:lnTo>
                        <a:pt x="4524" y="1324"/>
                      </a:lnTo>
                      <a:lnTo>
                        <a:pt x="4526" y="1316"/>
                      </a:lnTo>
                      <a:lnTo>
                        <a:pt x="4526" y="1308"/>
                      </a:lnTo>
                      <a:lnTo>
                        <a:pt x="4522" y="1296"/>
                      </a:lnTo>
                      <a:lnTo>
                        <a:pt x="4522" y="1296"/>
                      </a:lnTo>
                      <a:lnTo>
                        <a:pt x="4518" y="1284"/>
                      </a:lnTo>
                      <a:lnTo>
                        <a:pt x="4518" y="1278"/>
                      </a:lnTo>
                      <a:lnTo>
                        <a:pt x="4518" y="1274"/>
                      </a:lnTo>
                      <a:lnTo>
                        <a:pt x="4522" y="1270"/>
                      </a:lnTo>
                      <a:lnTo>
                        <a:pt x="4524" y="1268"/>
                      </a:lnTo>
                      <a:lnTo>
                        <a:pt x="4526" y="1264"/>
                      </a:lnTo>
                      <a:lnTo>
                        <a:pt x="4524" y="1258"/>
                      </a:lnTo>
                      <a:lnTo>
                        <a:pt x="4522" y="1248"/>
                      </a:lnTo>
                      <a:lnTo>
                        <a:pt x="4522" y="1248"/>
                      </a:lnTo>
                      <a:lnTo>
                        <a:pt x="4516" y="1238"/>
                      </a:lnTo>
                      <a:lnTo>
                        <a:pt x="4510" y="1234"/>
                      </a:lnTo>
                      <a:lnTo>
                        <a:pt x="4502" y="1232"/>
                      </a:lnTo>
                      <a:lnTo>
                        <a:pt x="4496" y="1230"/>
                      </a:lnTo>
                      <a:lnTo>
                        <a:pt x="4488" y="1230"/>
                      </a:lnTo>
                      <a:lnTo>
                        <a:pt x="4480" y="1228"/>
                      </a:lnTo>
                      <a:lnTo>
                        <a:pt x="4472" y="1222"/>
                      </a:lnTo>
                      <a:lnTo>
                        <a:pt x="4464" y="1214"/>
                      </a:lnTo>
                      <a:lnTo>
                        <a:pt x="4464" y="1214"/>
                      </a:lnTo>
                      <a:lnTo>
                        <a:pt x="4454" y="1204"/>
                      </a:lnTo>
                      <a:lnTo>
                        <a:pt x="4446" y="1198"/>
                      </a:lnTo>
                      <a:lnTo>
                        <a:pt x="4436" y="1198"/>
                      </a:lnTo>
                      <a:lnTo>
                        <a:pt x="4428" y="1200"/>
                      </a:lnTo>
                      <a:lnTo>
                        <a:pt x="4416" y="1204"/>
                      </a:lnTo>
                      <a:lnTo>
                        <a:pt x="4406" y="1212"/>
                      </a:lnTo>
                      <a:lnTo>
                        <a:pt x="4376" y="1234"/>
                      </a:lnTo>
                      <a:lnTo>
                        <a:pt x="4376" y="1234"/>
                      </a:lnTo>
                      <a:lnTo>
                        <a:pt x="4362" y="1242"/>
                      </a:lnTo>
                      <a:lnTo>
                        <a:pt x="4352" y="1246"/>
                      </a:lnTo>
                      <a:lnTo>
                        <a:pt x="4344" y="1246"/>
                      </a:lnTo>
                      <a:lnTo>
                        <a:pt x="4342" y="1242"/>
                      </a:lnTo>
                      <a:lnTo>
                        <a:pt x="4342" y="1238"/>
                      </a:lnTo>
                      <a:lnTo>
                        <a:pt x="4346" y="1230"/>
                      </a:lnTo>
                      <a:lnTo>
                        <a:pt x="4354" y="1226"/>
                      </a:lnTo>
                      <a:lnTo>
                        <a:pt x="4364" y="1220"/>
                      </a:lnTo>
                      <a:lnTo>
                        <a:pt x="4364" y="1220"/>
                      </a:lnTo>
                      <a:lnTo>
                        <a:pt x="4376" y="1218"/>
                      </a:lnTo>
                      <a:lnTo>
                        <a:pt x="4386" y="1214"/>
                      </a:lnTo>
                      <a:lnTo>
                        <a:pt x="4400" y="1204"/>
                      </a:lnTo>
                      <a:lnTo>
                        <a:pt x="4414" y="1196"/>
                      </a:lnTo>
                      <a:lnTo>
                        <a:pt x="4424" y="1192"/>
                      </a:lnTo>
                      <a:lnTo>
                        <a:pt x="4438" y="1190"/>
                      </a:lnTo>
                      <a:lnTo>
                        <a:pt x="4438" y="1190"/>
                      </a:lnTo>
                      <a:lnTo>
                        <a:pt x="4450" y="1186"/>
                      </a:lnTo>
                      <a:lnTo>
                        <a:pt x="4456" y="1184"/>
                      </a:lnTo>
                      <a:lnTo>
                        <a:pt x="4458" y="1178"/>
                      </a:lnTo>
                      <a:lnTo>
                        <a:pt x="4456" y="1174"/>
                      </a:lnTo>
                      <a:lnTo>
                        <a:pt x="4450" y="1170"/>
                      </a:lnTo>
                      <a:lnTo>
                        <a:pt x="4442" y="1166"/>
                      </a:lnTo>
                      <a:lnTo>
                        <a:pt x="4432" y="1162"/>
                      </a:lnTo>
                      <a:lnTo>
                        <a:pt x="4418" y="1160"/>
                      </a:lnTo>
                      <a:lnTo>
                        <a:pt x="4418" y="1160"/>
                      </a:lnTo>
                      <a:lnTo>
                        <a:pt x="4406" y="1158"/>
                      </a:lnTo>
                      <a:lnTo>
                        <a:pt x="4400" y="1154"/>
                      </a:lnTo>
                      <a:lnTo>
                        <a:pt x="4396" y="1150"/>
                      </a:lnTo>
                      <a:lnTo>
                        <a:pt x="4394" y="1146"/>
                      </a:lnTo>
                      <a:lnTo>
                        <a:pt x="4392" y="1142"/>
                      </a:lnTo>
                      <a:lnTo>
                        <a:pt x="4388" y="1138"/>
                      </a:lnTo>
                      <a:lnTo>
                        <a:pt x="4378" y="1136"/>
                      </a:lnTo>
                      <a:lnTo>
                        <a:pt x="4364" y="1132"/>
                      </a:lnTo>
                      <a:lnTo>
                        <a:pt x="4364" y="1132"/>
                      </a:lnTo>
                      <a:lnTo>
                        <a:pt x="4350" y="1130"/>
                      </a:lnTo>
                      <a:lnTo>
                        <a:pt x="4342" y="1126"/>
                      </a:lnTo>
                      <a:lnTo>
                        <a:pt x="4340" y="1122"/>
                      </a:lnTo>
                      <a:lnTo>
                        <a:pt x="4338" y="1116"/>
                      </a:lnTo>
                      <a:lnTo>
                        <a:pt x="4340" y="1112"/>
                      </a:lnTo>
                      <a:lnTo>
                        <a:pt x="4338" y="1106"/>
                      </a:lnTo>
                      <a:lnTo>
                        <a:pt x="4334" y="1102"/>
                      </a:lnTo>
                      <a:lnTo>
                        <a:pt x="4324" y="1096"/>
                      </a:lnTo>
                      <a:lnTo>
                        <a:pt x="4324" y="1096"/>
                      </a:lnTo>
                      <a:lnTo>
                        <a:pt x="4314" y="1090"/>
                      </a:lnTo>
                      <a:lnTo>
                        <a:pt x="4304" y="1084"/>
                      </a:lnTo>
                      <a:lnTo>
                        <a:pt x="4296" y="1078"/>
                      </a:lnTo>
                      <a:lnTo>
                        <a:pt x="4290" y="1070"/>
                      </a:lnTo>
                      <a:lnTo>
                        <a:pt x="4286" y="1062"/>
                      </a:lnTo>
                      <a:lnTo>
                        <a:pt x="4286" y="1052"/>
                      </a:lnTo>
                      <a:lnTo>
                        <a:pt x="4288" y="1042"/>
                      </a:lnTo>
                      <a:lnTo>
                        <a:pt x="4294" y="1030"/>
                      </a:lnTo>
                      <a:lnTo>
                        <a:pt x="4294" y="1030"/>
                      </a:lnTo>
                      <a:lnTo>
                        <a:pt x="4298" y="1024"/>
                      </a:lnTo>
                      <a:lnTo>
                        <a:pt x="4298" y="1020"/>
                      </a:lnTo>
                      <a:lnTo>
                        <a:pt x="4298" y="1016"/>
                      </a:lnTo>
                      <a:lnTo>
                        <a:pt x="4296" y="1012"/>
                      </a:lnTo>
                      <a:lnTo>
                        <a:pt x="4290" y="1008"/>
                      </a:lnTo>
                      <a:lnTo>
                        <a:pt x="4282" y="1004"/>
                      </a:lnTo>
                      <a:lnTo>
                        <a:pt x="4274" y="1002"/>
                      </a:lnTo>
                      <a:lnTo>
                        <a:pt x="4268" y="998"/>
                      </a:lnTo>
                      <a:lnTo>
                        <a:pt x="4266" y="996"/>
                      </a:lnTo>
                      <a:lnTo>
                        <a:pt x="4266" y="994"/>
                      </a:lnTo>
                      <a:lnTo>
                        <a:pt x="4266" y="990"/>
                      </a:lnTo>
                      <a:lnTo>
                        <a:pt x="4270" y="986"/>
                      </a:lnTo>
                      <a:lnTo>
                        <a:pt x="4270" y="986"/>
                      </a:lnTo>
                      <a:lnTo>
                        <a:pt x="4274" y="978"/>
                      </a:lnTo>
                      <a:lnTo>
                        <a:pt x="4274" y="970"/>
                      </a:lnTo>
                      <a:lnTo>
                        <a:pt x="4270" y="966"/>
                      </a:lnTo>
                      <a:lnTo>
                        <a:pt x="4264" y="960"/>
                      </a:lnTo>
                      <a:lnTo>
                        <a:pt x="4258" y="954"/>
                      </a:lnTo>
                      <a:lnTo>
                        <a:pt x="4252" y="948"/>
                      </a:lnTo>
                      <a:lnTo>
                        <a:pt x="4246" y="940"/>
                      </a:lnTo>
                      <a:lnTo>
                        <a:pt x="4244" y="928"/>
                      </a:lnTo>
                      <a:lnTo>
                        <a:pt x="4244" y="928"/>
                      </a:lnTo>
                      <a:lnTo>
                        <a:pt x="4240" y="912"/>
                      </a:lnTo>
                      <a:lnTo>
                        <a:pt x="4238" y="908"/>
                      </a:lnTo>
                      <a:lnTo>
                        <a:pt x="4236" y="906"/>
                      </a:lnTo>
                      <a:lnTo>
                        <a:pt x="4230" y="902"/>
                      </a:lnTo>
                      <a:lnTo>
                        <a:pt x="4228" y="898"/>
                      </a:lnTo>
                      <a:lnTo>
                        <a:pt x="4226" y="890"/>
                      </a:lnTo>
                      <a:lnTo>
                        <a:pt x="4226" y="890"/>
                      </a:lnTo>
                      <a:lnTo>
                        <a:pt x="4222" y="882"/>
                      </a:lnTo>
                      <a:lnTo>
                        <a:pt x="4218" y="878"/>
                      </a:lnTo>
                      <a:lnTo>
                        <a:pt x="4210" y="872"/>
                      </a:lnTo>
                      <a:lnTo>
                        <a:pt x="4206" y="868"/>
                      </a:lnTo>
                      <a:lnTo>
                        <a:pt x="4200" y="862"/>
                      </a:lnTo>
                      <a:lnTo>
                        <a:pt x="4194" y="852"/>
                      </a:lnTo>
                      <a:lnTo>
                        <a:pt x="4186" y="838"/>
                      </a:lnTo>
                      <a:lnTo>
                        <a:pt x="4186" y="838"/>
                      </a:lnTo>
                      <a:lnTo>
                        <a:pt x="4180" y="824"/>
                      </a:lnTo>
                      <a:lnTo>
                        <a:pt x="4174" y="816"/>
                      </a:lnTo>
                      <a:lnTo>
                        <a:pt x="4168" y="812"/>
                      </a:lnTo>
                      <a:lnTo>
                        <a:pt x="4164" y="812"/>
                      </a:lnTo>
                      <a:lnTo>
                        <a:pt x="4158" y="814"/>
                      </a:lnTo>
                      <a:lnTo>
                        <a:pt x="4154" y="820"/>
                      </a:lnTo>
                      <a:lnTo>
                        <a:pt x="4140" y="836"/>
                      </a:lnTo>
                      <a:lnTo>
                        <a:pt x="4140" y="836"/>
                      </a:lnTo>
                      <a:lnTo>
                        <a:pt x="4132" y="848"/>
                      </a:lnTo>
                      <a:lnTo>
                        <a:pt x="4128" y="860"/>
                      </a:lnTo>
                      <a:lnTo>
                        <a:pt x="4124" y="884"/>
                      </a:lnTo>
                      <a:lnTo>
                        <a:pt x="4120" y="896"/>
                      </a:lnTo>
                      <a:lnTo>
                        <a:pt x="4116" y="904"/>
                      </a:lnTo>
                      <a:lnTo>
                        <a:pt x="4114" y="906"/>
                      </a:lnTo>
                      <a:lnTo>
                        <a:pt x="4110" y="908"/>
                      </a:lnTo>
                      <a:lnTo>
                        <a:pt x="4106" y="908"/>
                      </a:lnTo>
                      <a:lnTo>
                        <a:pt x="4100" y="906"/>
                      </a:lnTo>
                      <a:lnTo>
                        <a:pt x="4100" y="906"/>
                      </a:lnTo>
                      <a:lnTo>
                        <a:pt x="4090" y="904"/>
                      </a:lnTo>
                      <a:lnTo>
                        <a:pt x="4086" y="906"/>
                      </a:lnTo>
                      <a:lnTo>
                        <a:pt x="4084" y="908"/>
                      </a:lnTo>
                      <a:lnTo>
                        <a:pt x="4084" y="912"/>
                      </a:lnTo>
                      <a:lnTo>
                        <a:pt x="4082" y="916"/>
                      </a:lnTo>
                      <a:lnTo>
                        <a:pt x="4080" y="922"/>
                      </a:lnTo>
                      <a:lnTo>
                        <a:pt x="4074" y="928"/>
                      </a:lnTo>
                      <a:lnTo>
                        <a:pt x="4060" y="934"/>
                      </a:lnTo>
                      <a:lnTo>
                        <a:pt x="4060" y="934"/>
                      </a:lnTo>
                      <a:lnTo>
                        <a:pt x="4048" y="936"/>
                      </a:lnTo>
                      <a:lnTo>
                        <a:pt x="4038" y="934"/>
                      </a:lnTo>
                      <a:lnTo>
                        <a:pt x="4030" y="930"/>
                      </a:lnTo>
                      <a:lnTo>
                        <a:pt x="4024" y="922"/>
                      </a:lnTo>
                      <a:lnTo>
                        <a:pt x="4018" y="914"/>
                      </a:lnTo>
                      <a:lnTo>
                        <a:pt x="4010" y="908"/>
                      </a:lnTo>
                      <a:lnTo>
                        <a:pt x="4002" y="902"/>
                      </a:lnTo>
                      <a:lnTo>
                        <a:pt x="3988" y="900"/>
                      </a:lnTo>
                      <a:lnTo>
                        <a:pt x="3988" y="900"/>
                      </a:lnTo>
                      <a:lnTo>
                        <a:pt x="3976" y="900"/>
                      </a:lnTo>
                      <a:lnTo>
                        <a:pt x="3972" y="900"/>
                      </a:lnTo>
                      <a:lnTo>
                        <a:pt x="3970" y="896"/>
                      </a:lnTo>
                      <a:lnTo>
                        <a:pt x="3972" y="892"/>
                      </a:lnTo>
                      <a:lnTo>
                        <a:pt x="3974" y="888"/>
                      </a:lnTo>
                      <a:lnTo>
                        <a:pt x="3976" y="884"/>
                      </a:lnTo>
                      <a:lnTo>
                        <a:pt x="3974" y="880"/>
                      </a:lnTo>
                      <a:lnTo>
                        <a:pt x="3968" y="874"/>
                      </a:lnTo>
                      <a:lnTo>
                        <a:pt x="3968" y="874"/>
                      </a:lnTo>
                      <a:lnTo>
                        <a:pt x="3962" y="870"/>
                      </a:lnTo>
                      <a:lnTo>
                        <a:pt x="3960" y="866"/>
                      </a:lnTo>
                      <a:lnTo>
                        <a:pt x="3962" y="864"/>
                      </a:lnTo>
                      <a:lnTo>
                        <a:pt x="3964" y="860"/>
                      </a:lnTo>
                      <a:lnTo>
                        <a:pt x="3966" y="856"/>
                      </a:lnTo>
                      <a:lnTo>
                        <a:pt x="3968" y="850"/>
                      </a:lnTo>
                      <a:lnTo>
                        <a:pt x="3968" y="844"/>
                      </a:lnTo>
                      <a:lnTo>
                        <a:pt x="3964" y="836"/>
                      </a:lnTo>
                      <a:lnTo>
                        <a:pt x="3964" y="836"/>
                      </a:lnTo>
                      <a:lnTo>
                        <a:pt x="3960" y="824"/>
                      </a:lnTo>
                      <a:lnTo>
                        <a:pt x="3958" y="814"/>
                      </a:lnTo>
                      <a:lnTo>
                        <a:pt x="3962" y="802"/>
                      </a:lnTo>
                      <a:lnTo>
                        <a:pt x="3966" y="794"/>
                      </a:lnTo>
                      <a:lnTo>
                        <a:pt x="3974" y="776"/>
                      </a:lnTo>
                      <a:lnTo>
                        <a:pt x="3974" y="770"/>
                      </a:lnTo>
                      <a:lnTo>
                        <a:pt x="3972" y="764"/>
                      </a:lnTo>
                      <a:lnTo>
                        <a:pt x="3972" y="764"/>
                      </a:lnTo>
                      <a:lnTo>
                        <a:pt x="3968" y="758"/>
                      </a:lnTo>
                      <a:lnTo>
                        <a:pt x="3964" y="758"/>
                      </a:lnTo>
                      <a:lnTo>
                        <a:pt x="3960" y="760"/>
                      </a:lnTo>
                      <a:lnTo>
                        <a:pt x="3958" y="764"/>
                      </a:lnTo>
                      <a:lnTo>
                        <a:pt x="3954" y="770"/>
                      </a:lnTo>
                      <a:lnTo>
                        <a:pt x="3952" y="772"/>
                      </a:lnTo>
                      <a:lnTo>
                        <a:pt x="3950" y="770"/>
                      </a:lnTo>
                      <a:lnTo>
                        <a:pt x="3950" y="770"/>
                      </a:lnTo>
                      <a:lnTo>
                        <a:pt x="3944" y="766"/>
                      </a:lnTo>
                      <a:lnTo>
                        <a:pt x="3936" y="762"/>
                      </a:lnTo>
                      <a:lnTo>
                        <a:pt x="3914" y="756"/>
                      </a:lnTo>
                      <a:lnTo>
                        <a:pt x="3902" y="752"/>
                      </a:lnTo>
                      <a:lnTo>
                        <a:pt x="3894" y="748"/>
                      </a:lnTo>
                      <a:lnTo>
                        <a:pt x="3888" y="742"/>
                      </a:lnTo>
                      <a:lnTo>
                        <a:pt x="3886" y="740"/>
                      </a:lnTo>
                      <a:lnTo>
                        <a:pt x="3886" y="736"/>
                      </a:lnTo>
                      <a:lnTo>
                        <a:pt x="3886" y="736"/>
                      </a:lnTo>
                      <a:lnTo>
                        <a:pt x="3886" y="728"/>
                      </a:lnTo>
                      <a:lnTo>
                        <a:pt x="3882" y="722"/>
                      </a:lnTo>
                      <a:lnTo>
                        <a:pt x="3878" y="716"/>
                      </a:lnTo>
                      <a:lnTo>
                        <a:pt x="3870" y="710"/>
                      </a:lnTo>
                      <a:lnTo>
                        <a:pt x="3826" y="680"/>
                      </a:lnTo>
                      <a:lnTo>
                        <a:pt x="3826" y="680"/>
                      </a:lnTo>
                      <a:lnTo>
                        <a:pt x="3806" y="668"/>
                      </a:lnTo>
                      <a:lnTo>
                        <a:pt x="3800" y="668"/>
                      </a:lnTo>
                      <a:lnTo>
                        <a:pt x="3796" y="666"/>
                      </a:lnTo>
                      <a:lnTo>
                        <a:pt x="3790" y="668"/>
                      </a:lnTo>
                      <a:lnTo>
                        <a:pt x="3788" y="670"/>
                      </a:lnTo>
                      <a:lnTo>
                        <a:pt x="3780" y="678"/>
                      </a:lnTo>
                      <a:lnTo>
                        <a:pt x="3774" y="680"/>
                      </a:lnTo>
                      <a:lnTo>
                        <a:pt x="3768" y="684"/>
                      </a:lnTo>
                      <a:lnTo>
                        <a:pt x="3760" y="684"/>
                      </a:lnTo>
                      <a:lnTo>
                        <a:pt x="3750" y="686"/>
                      </a:lnTo>
                      <a:lnTo>
                        <a:pt x="3736" y="684"/>
                      </a:lnTo>
                      <a:lnTo>
                        <a:pt x="3720" y="680"/>
                      </a:lnTo>
                      <a:lnTo>
                        <a:pt x="3700" y="674"/>
                      </a:lnTo>
                      <a:lnTo>
                        <a:pt x="3676" y="664"/>
                      </a:lnTo>
                      <a:lnTo>
                        <a:pt x="3676" y="664"/>
                      </a:lnTo>
                      <a:lnTo>
                        <a:pt x="3666" y="662"/>
                      </a:lnTo>
                      <a:lnTo>
                        <a:pt x="3656" y="660"/>
                      </a:lnTo>
                      <a:lnTo>
                        <a:pt x="3648" y="660"/>
                      </a:lnTo>
                      <a:lnTo>
                        <a:pt x="3642" y="662"/>
                      </a:lnTo>
                      <a:lnTo>
                        <a:pt x="3636" y="664"/>
                      </a:lnTo>
                      <a:lnTo>
                        <a:pt x="3632" y="668"/>
                      </a:lnTo>
                      <a:lnTo>
                        <a:pt x="3626" y="678"/>
                      </a:lnTo>
                      <a:lnTo>
                        <a:pt x="3622" y="690"/>
                      </a:lnTo>
                      <a:lnTo>
                        <a:pt x="3622" y="702"/>
                      </a:lnTo>
                      <a:lnTo>
                        <a:pt x="3626" y="712"/>
                      </a:lnTo>
                      <a:lnTo>
                        <a:pt x="3630" y="720"/>
                      </a:lnTo>
                      <a:lnTo>
                        <a:pt x="3630" y="720"/>
                      </a:lnTo>
                      <a:lnTo>
                        <a:pt x="3634" y="726"/>
                      </a:lnTo>
                      <a:lnTo>
                        <a:pt x="3636" y="732"/>
                      </a:lnTo>
                      <a:lnTo>
                        <a:pt x="3638" y="738"/>
                      </a:lnTo>
                      <a:lnTo>
                        <a:pt x="3638" y="746"/>
                      </a:lnTo>
                      <a:lnTo>
                        <a:pt x="3634" y="760"/>
                      </a:lnTo>
                      <a:lnTo>
                        <a:pt x="3626" y="772"/>
                      </a:lnTo>
                      <a:lnTo>
                        <a:pt x="3626" y="772"/>
                      </a:lnTo>
                      <a:lnTo>
                        <a:pt x="3622" y="776"/>
                      </a:lnTo>
                      <a:lnTo>
                        <a:pt x="3622" y="780"/>
                      </a:lnTo>
                      <a:lnTo>
                        <a:pt x="3624" y="782"/>
                      </a:lnTo>
                      <a:lnTo>
                        <a:pt x="3626" y="786"/>
                      </a:lnTo>
                      <a:lnTo>
                        <a:pt x="3634" y="794"/>
                      </a:lnTo>
                      <a:lnTo>
                        <a:pt x="3640" y="802"/>
                      </a:lnTo>
                      <a:lnTo>
                        <a:pt x="3644" y="814"/>
                      </a:lnTo>
                      <a:lnTo>
                        <a:pt x="3644" y="814"/>
                      </a:lnTo>
                      <a:lnTo>
                        <a:pt x="3648" y="824"/>
                      </a:lnTo>
                      <a:lnTo>
                        <a:pt x="3650" y="832"/>
                      </a:lnTo>
                      <a:lnTo>
                        <a:pt x="3650" y="840"/>
                      </a:lnTo>
                      <a:lnTo>
                        <a:pt x="3648" y="844"/>
                      </a:lnTo>
                      <a:lnTo>
                        <a:pt x="3642" y="854"/>
                      </a:lnTo>
                      <a:lnTo>
                        <a:pt x="3636" y="870"/>
                      </a:lnTo>
                      <a:lnTo>
                        <a:pt x="3636" y="870"/>
                      </a:lnTo>
                      <a:lnTo>
                        <a:pt x="3634" y="878"/>
                      </a:lnTo>
                      <a:lnTo>
                        <a:pt x="3630" y="882"/>
                      </a:lnTo>
                      <a:lnTo>
                        <a:pt x="3620" y="888"/>
                      </a:lnTo>
                      <a:lnTo>
                        <a:pt x="3616" y="890"/>
                      </a:lnTo>
                      <a:lnTo>
                        <a:pt x="3612" y="894"/>
                      </a:lnTo>
                      <a:lnTo>
                        <a:pt x="3610" y="900"/>
                      </a:lnTo>
                      <a:lnTo>
                        <a:pt x="3606" y="910"/>
                      </a:lnTo>
                      <a:lnTo>
                        <a:pt x="3606" y="910"/>
                      </a:lnTo>
                      <a:lnTo>
                        <a:pt x="3606" y="916"/>
                      </a:lnTo>
                      <a:lnTo>
                        <a:pt x="3608" y="920"/>
                      </a:lnTo>
                      <a:lnTo>
                        <a:pt x="3614" y="926"/>
                      </a:lnTo>
                      <a:lnTo>
                        <a:pt x="3622" y="932"/>
                      </a:lnTo>
                      <a:lnTo>
                        <a:pt x="3634" y="940"/>
                      </a:lnTo>
                      <a:lnTo>
                        <a:pt x="3648" y="950"/>
                      </a:lnTo>
                      <a:lnTo>
                        <a:pt x="3660" y="964"/>
                      </a:lnTo>
                      <a:lnTo>
                        <a:pt x="3666" y="972"/>
                      </a:lnTo>
                      <a:lnTo>
                        <a:pt x="3672" y="984"/>
                      </a:lnTo>
                      <a:lnTo>
                        <a:pt x="3678" y="996"/>
                      </a:lnTo>
                      <a:lnTo>
                        <a:pt x="3684" y="1010"/>
                      </a:lnTo>
                      <a:lnTo>
                        <a:pt x="3684" y="1010"/>
                      </a:lnTo>
                      <a:lnTo>
                        <a:pt x="3686" y="1026"/>
                      </a:lnTo>
                      <a:lnTo>
                        <a:pt x="3688" y="1040"/>
                      </a:lnTo>
                      <a:lnTo>
                        <a:pt x="3688" y="1052"/>
                      </a:lnTo>
                      <a:lnTo>
                        <a:pt x="3684" y="1066"/>
                      </a:lnTo>
                      <a:lnTo>
                        <a:pt x="3680" y="1078"/>
                      </a:lnTo>
                      <a:lnTo>
                        <a:pt x="3674" y="1088"/>
                      </a:lnTo>
                      <a:lnTo>
                        <a:pt x="3668" y="1100"/>
                      </a:lnTo>
                      <a:lnTo>
                        <a:pt x="3660" y="1108"/>
                      </a:lnTo>
                      <a:lnTo>
                        <a:pt x="3642" y="1126"/>
                      </a:lnTo>
                      <a:lnTo>
                        <a:pt x="3624" y="1140"/>
                      </a:lnTo>
                      <a:lnTo>
                        <a:pt x="3604" y="1150"/>
                      </a:lnTo>
                      <a:lnTo>
                        <a:pt x="3584" y="1158"/>
                      </a:lnTo>
                      <a:lnTo>
                        <a:pt x="3584" y="1158"/>
                      </a:lnTo>
                      <a:lnTo>
                        <a:pt x="3570" y="1166"/>
                      </a:lnTo>
                      <a:lnTo>
                        <a:pt x="3562" y="1172"/>
                      </a:lnTo>
                      <a:lnTo>
                        <a:pt x="3562" y="1174"/>
                      </a:lnTo>
                      <a:lnTo>
                        <a:pt x="3562" y="1176"/>
                      </a:lnTo>
                      <a:lnTo>
                        <a:pt x="3566" y="1184"/>
                      </a:lnTo>
                      <a:lnTo>
                        <a:pt x="3572" y="1190"/>
                      </a:lnTo>
                      <a:lnTo>
                        <a:pt x="3578" y="1200"/>
                      </a:lnTo>
                      <a:lnTo>
                        <a:pt x="3582" y="1212"/>
                      </a:lnTo>
                      <a:lnTo>
                        <a:pt x="3584" y="1220"/>
                      </a:lnTo>
                      <a:lnTo>
                        <a:pt x="3584" y="1228"/>
                      </a:lnTo>
                      <a:lnTo>
                        <a:pt x="3584" y="1228"/>
                      </a:lnTo>
                      <a:lnTo>
                        <a:pt x="3586" y="1244"/>
                      </a:lnTo>
                      <a:lnTo>
                        <a:pt x="3588" y="1260"/>
                      </a:lnTo>
                      <a:lnTo>
                        <a:pt x="3598" y="1290"/>
                      </a:lnTo>
                      <a:lnTo>
                        <a:pt x="3602" y="1302"/>
                      </a:lnTo>
                      <a:lnTo>
                        <a:pt x="3604" y="1314"/>
                      </a:lnTo>
                      <a:lnTo>
                        <a:pt x="3604" y="1324"/>
                      </a:lnTo>
                      <a:lnTo>
                        <a:pt x="3600" y="1328"/>
                      </a:lnTo>
                      <a:lnTo>
                        <a:pt x="3598" y="1330"/>
                      </a:lnTo>
                      <a:lnTo>
                        <a:pt x="3598" y="1330"/>
                      </a:lnTo>
                      <a:lnTo>
                        <a:pt x="3594" y="1334"/>
                      </a:lnTo>
                      <a:lnTo>
                        <a:pt x="3592" y="1336"/>
                      </a:lnTo>
                      <a:lnTo>
                        <a:pt x="3590" y="1344"/>
                      </a:lnTo>
                      <a:lnTo>
                        <a:pt x="3592" y="1352"/>
                      </a:lnTo>
                      <a:lnTo>
                        <a:pt x="3594" y="1358"/>
                      </a:lnTo>
                      <a:lnTo>
                        <a:pt x="3596" y="1362"/>
                      </a:lnTo>
                      <a:lnTo>
                        <a:pt x="3594" y="1366"/>
                      </a:lnTo>
                      <a:lnTo>
                        <a:pt x="3590" y="1364"/>
                      </a:lnTo>
                      <a:lnTo>
                        <a:pt x="3580" y="1358"/>
                      </a:lnTo>
                      <a:lnTo>
                        <a:pt x="3580" y="1358"/>
                      </a:lnTo>
                      <a:lnTo>
                        <a:pt x="3570" y="1354"/>
                      </a:lnTo>
                      <a:lnTo>
                        <a:pt x="3568" y="1354"/>
                      </a:lnTo>
                      <a:lnTo>
                        <a:pt x="3566" y="1356"/>
                      </a:lnTo>
                      <a:lnTo>
                        <a:pt x="3562" y="1362"/>
                      </a:lnTo>
                      <a:lnTo>
                        <a:pt x="3562" y="1370"/>
                      </a:lnTo>
                      <a:lnTo>
                        <a:pt x="3562" y="1376"/>
                      </a:lnTo>
                      <a:lnTo>
                        <a:pt x="3560" y="1382"/>
                      </a:lnTo>
                      <a:lnTo>
                        <a:pt x="3558" y="1384"/>
                      </a:lnTo>
                      <a:lnTo>
                        <a:pt x="3554" y="1384"/>
                      </a:lnTo>
                      <a:lnTo>
                        <a:pt x="3546" y="1380"/>
                      </a:lnTo>
                      <a:lnTo>
                        <a:pt x="3546" y="1380"/>
                      </a:lnTo>
                      <a:lnTo>
                        <a:pt x="3536" y="1372"/>
                      </a:lnTo>
                      <a:lnTo>
                        <a:pt x="3530" y="1366"/>
                      </a:lnTo>
                      <a:lnTo>
                        <a:pt x="3522" y="1352"/>
                      </a:lnTo>
                      <a:lnTo>
                        <a:pt x="3516" y="1342"/>
                      </a:lnTo>
                      <a:lnTo>
                        <a:pt x="3508" y="1332"/>
                      </a:lnTo>
                      <a:lnTo>
                        <a:pt x="3494" y="1316"/>
                      </a:lnTo>
                      <a:lnTo>
                        <a:pt x="3474" y="1298"/>
                      </a:lnTo>
                      <a:lnTo>
                        <a:pt x="3474" y="1298"/>
                      </a:lnTo>
                      <a:lnTo>
                        <a:pt x="3464" y="1286"/>
                      </a:lnTo>
                      <a:lnTo>
                        <a:pt x="3458" y="1276"/>
                      </a:lnTo>
                      <a:lnTo>
                        <a:pt x="3456" y="1266"/>
                      </a:lnTo>
                      <a:lnTo>
                        <a:pt x="3456" y="1254"/>
                      </a:lnTo>
                      <a:lnTo>
                        <a:pt x="3456" y="1234"/>
                      </a:lnTo>
                      <a:lnTo>
                        <a:pt x="3456" y="1222"/>
                      </a:lnTo>
                      <a:lnTo>
                        <a:pt x="3454" y="1210"/>
                      </a:lnTo>
                      <a:lnTo>
                        <a:pt x="3454" y="1210"/>
                      </a:lnTo>
                      <a:lnTo>
                        <a:pt x="3450" y="1194"/>
                      </a:lnTo>
                      <a:lnTo>
                        <a:pt x="3450" y="1182"/>
                      </a:lnTo>
                      <a:lnTo>
                        <a:pt x="3454" y="1172"/>
                      </a:lnTo>
                      <a:lnTo>
                        <a:pt x="3456" y="1162"/>
                      </a:lnTo>
                      <a:lnTo>
                        <a:pt x="3458" y="1154"/>
                      </a:lnTo>
                      <a:lnTo>
                        <a:pt x="3456" y="1148"/>
                      </a:lnTo>
                      <a:lnTo>
                        <a:pt x="3452" y="1142"/>
                      </a:lnTo>
                      <a:lnTo>
                        <a:pt x="3440" y="1138"/>
                      </a:lnTo>
                      <a:lnTo>
                        <a:pt x="3440" y="1138"/>
                      </a:lnTo>
                      <a:lnTo>
                        <a:pt x="3414" y="1134"/>
                      </a:lnTo>
                      <a:lnTo>
                        <a:pt x="3394" y="1130"/>
                      </a:lnTo>
                      <a:lnTo>
                        <a:pt x="3378" y="1130"/>
                      </a:lnTo>
                      <a:lnTo>
                        <a:pt x="3368" y="1130"/>
                      </a:lnTo>
                      <a:lnTo>
                        <a:pt x="3354" y="1132"/>
                      </a:lnTo>
                      <a:lnTo>
                        <a:pt x="3346" y="1132"/>
                      </a:lnTo>
                      <a:lnTo>
                        <a:pt x="3340" y="1130"/>
                      </a:lnTo>
                      <a:lnTo>
                        <a:pt x="3340" y="1130"/>
                      </a:lnTo>
                      <a:lnTo>
                        <a:pt x="3334" y="1128"/>
                      </a:lnTo>
                      <a:lnTo>
                        <a:pt x="3330" y="1124"/>
                      </a:lnTo>
                      <a:lnTo>
                        <a:pt x="3322" y="1116"/>
                      </a:lnTo>
                      <a:lnTo>
                        <a:pt x="3316" y="1110"/>
                      </a:lnTo>
                      <a:lnTo>
                        <a:pt x="3306" y="1104"/>
                      </a:lnTo>
                      <a:lnTo>
                        <a:pt x="3290" y="1098"/>
                      </a:lnTo>
                      <a:lnTo>
                        <a:pt x="3268" y="1092"/>
                      </a:lnTo>
                      <a:lnTo>
                        <a:pt x="3268" y="1092"/>
                      </a:lnTo>
                      <a:lnTo>
                        <a:pt x="3246" y="1084"/>
                      </a:lnTo>
                      <a:lnTo>
                        <a:pt x="3236" y="1078"/>
                      </a:lnTo>
                      <a:lnTo>
                        <a:pt x="3232" y="1072"/>
                      </a:lnTo>
                      <a:lnTo>
                        <a:pt x="3230" y="1066"/>
                      </a:lnTo>
                      <a:lnTo>
                        <a:pt x="3226" y="1058"/>
                      </a:lnTo>
                      <a:lnTo>
                        <a:pt x="3216" y="1048"/>
                      </a:lnTo>
                      <a:lnTo>
                        <a:pt x="3198" y="1036"/>
                      </a:lnTo>
                      <a:lnTo>
                        <a:pt x="3166" y="1022"/>
                      </a:lnTo>
                      <a:lnTo>
                        <a:pt x="3166" y="1022"/>
                      </a:lnTo>
                      <a:lnTo>
                        <a:pt x="3146" y="1016"/>
                      </a:lnTo>
                      <a:lnTo>
                        <a:pt x="3130" y="1012"/>
                      </a:lnTo>
                      <a:lnTo>
                        <a:pt x="3114" y="1010"/>
                      </a:lnTo>
                      <a:lnTo>
                        <a:pt x="3102" y="1010"/>
                      </a:lnTo>
                      <a:lnTo>
                        <a:pt x="3090" y="1012"/>
                      </a:lnTo>
                      <a:lnTo>
                        <a:pt x="3080" y="1014"/>
                      </a:lnTo>
                      <a:lnTo>
                        <a:pt x="3064" y="1020"/>
                      </a:lnTo>
                      <a:lnTo>
                        <a:pt x="3052" y="1026"/>
                      </a:lnTo>
                      <a:lnTo>
                        <a:pt x="3046" y="1028"/>
                      </a:lnTo>
                      <a:lnTo>
                        <a:pt x="3044" y="1026"/>
                      </a:lnTo>
                      <a:lnTo>
                        <a:pt x="3042" y="1022"/>
                      </a:lnTo>
                      <a:lnTo>
                        <a:pt x="3040" y="1008"/>
                      </a:lnTo>
                      <a:lnTo>
                        <a:pt x="3040" y="1008"/>
                      </a:lnTo>
                      <a:lnTo>
                        <a:pt x="3040" y="992"/>
                      </a:lnTo>
                      <a:lnTo>
                        <a:pt x="3038" y="978"/>
                      </a:lnTo>
                      <a:lnTo>
                        <a:pt x="3032" y="962"/>
                      </a:lnTo>
                      <a:lnTo>
                        <a:pt x="3026" y="948"/>
                      </a:lnTo>
                      <a:lnTo>
                        <a:pt x="3024" y="938"/>
                      </a:lnTo>
                      <a:lnTo>
                        <a:pt x="3020" y="928"/>
                      </a:lnTo>
                      <a:lnTo>
                        <a:pt x="3020" y="928"/>
                      </a:lnTo>
                      <a:lnTo>
                        <a:pt x="3018" y="922"/>
                      </a:lnTo>
                      <a:lnTo>
                        <a:pt x="3016" y="918"/>
                      </a:lnTo>
                      <a:lnTo>
                        <a:pt x="3012" y="914"/>
                      </a:lnTo>
                      <a:lnTo>
                        <a:pt x="3008" y="914"/>
                      </a:lnTo>
                      <a:lnTo>
                        <a:pt x="2998" y="912"/>
                      </a:lnTo>
                      <a:lnTo>
                        <a:pt x="2986" y="912"/>
                      </a:lnTo>
                      <a:lnTo>
                        <a:pt x="2974" y="910"/>
                      </a:lnTo>
                      <a:lnTo>
                        <a:pt x="2968" y="908"/>
                      </a:lnTo>
                      <a:lnTo>
                        <a:pt x="2962" y="904"/>
                      </a:lnTo>
                      <a:lnTo>
                        <a:pt x="2958" y="898"/>
                      </a:lnTo>
                      <a:lnTo>
                        <a:pt x="2954" y="890"/>
                      </a:lnTo>
                      <a:lnTo>
                        <a:pt x="2950" y="882"/>
                      </a:lnTo>
                      <a:lnTo>
                        <a:pt x="2948" y="868"/>
                      </a:lnTo>
                      <a:lnTo>
                        <a:pt x="2948" y="868"/>
                      </a:lnTo>
                      <a:lnTo>
                        <a:pt x="2948" y="854"/>
                      </a:lnTo>
                      <a:lnTo>
                        <a:pt x="2948" y="840"/>
                      </a:lnTo>
                      <a:lnTo>
                        <a:pt x="2952" y="824"/>
                      </a:lnTo>
                      <a:lnTo>
                        <a:pt x="2956" y="808"/>
                      </a:lnTo>
                      <a:lnTo>
                        <a:pt x="2968" y="778"/>
                      </a:lnTo>
                      <a:lnTo>
                        <a:pt x="2982" y="750"/>
                      </a:lnTo>
                      <a:lnTo>
                        <a:pt x="2998" y="724"/>
                      </a:lnTo>
                      <a:lnTo>
                        <a:pt x="3014" y="706"/>
                      </a:lnTo>
                      <a:lnTo>
                        <a:pt x="3026" y="692"/>
                      </a:lnTo>
                      <a:lnTo>
                        <a:pt x="3030" y="690"/>
                      </a:lnTo>
                      <a:lnTo>
                        <a:pt x="3034" y="690"/>
                      </a:lnTo>
                      <a:lnTo>
                        <a:pt x="3034" y="690"/>
                      </a:lnTo>
                      <a:lnTo>
                        <a:pt x="3038" y="688"/>
                      </a:lnTo>
                      <a:lnTo>
                        <a:pt x="3042" y="684"/>
                      </a:lnTo>
                      <a:lnTo>
                        <a:pt x="3044" y="670"/>
                      </a:lnTo>
                      <a:lnTo>
                        <a:pt x="3048" y="662"/>
                      </a:lnTo>
                      <a:lnTo>
                        <a:pt x="3052" y="654"/>
                      </a:lnTo>
                      <a:lnTo>
                        <a:pt x="3060" y="648"/>
                      </a:lnTo>
                      <a:lnTo>
                        <a:pt x="3070" y="646"/>
                      </a:lnTo>
                      <a:lnTo>
                        <a:pt x="3070" y="646"/>
                      </a:lnTo>
                      <a:lnTo>
                        <a:pt x="3096" y="644"/>
                      </a:lnTo>
                      <a:lnTo>
                        <a:pt x="3106" y="640"/>
                      </a:lnTo>
                      <a:lnTo>
                        <a:pt x="3116" y="636"/>
                      </a:lnTo>
                      <a:lnTo>
                        <a:pt x="3120" y="630"/>
                      </a:lnTo>
                      <a:lnTo>
                        <a:pt x="3120" y="624"/>
                      </a:lnTo>
                      <a:lnTo>
                        <a:pt x="3116" y="614"/>
                      </a:lnTo>
                      <a:lnTo>
                        <a:pt x="3106" y="604"/>
                      </a:lnTo>
                      <a:lnTo>
                        <a:pt x="3106" y="604"/>
                      </a:lnTo>
                      <a:lnTo>
                        <a:pt x="3098" y="596"/>
                      </a:lnTo>
                      <a:lnTo>
                        <a:pt x="3098" y="594"/>
                      </a:lnTo>
                      <a:lnTo>
                        <a:pt x="3098" y="592"/>
                      </a:lnTo>
                      <a:lnTo>
                        <a:pt x="3104" y="590"/>
                      </a:lnTo>
                      <a:lnTo>
                        <a:pt x="3112" y="590"/>
                      </a:lnTo>
                      <a:lnTo>
                        <a:pt x="3124" y="590"/>
                      </a:lnTo>
                      <a:lnTo>
                        <a:pt x="3136" y="586"/>
                      </a:lnTo>
                      <a:lnTo>
                        <a:pt x="3140" y="584"/>
                      </a:lnTo>
                      <a:lnTo>
                        <a:pt x="3144" y="580"/>
                      </a:lnTo>
                      <a:lnTo>
                        <a:pt x="3148" y="576"/>
                      </a:lnTo>
                      <a:lnTo>
                        <a:pt x="3150" y="568"/>
                      </a:lnTo>
                      <a:lnTo>
                        <a:pt x="3150" y="568"/>
                      </a:lnTo>
                      <a:lnTo>
                        <a:pt x="3152" y="562"/>
                      </a:lnTo>
                      <a:lnTo>
                        <a:pt x="3154" y="558"/>
                      </a:lnTo>
                      <a:lnTo>
                        <a:pt x="3156" y="556"/>
                      </a:lnTo>
                      <a:lnTo>
                        <a:pt x="3158" y="556"/>
                      </a:lnTo>
                      <a:lnTo>
                        <a:pt x="3166" y="560"/>
                      </a:lnTo>
                      <a:lnTo>
                        <a:pt x="3176" y="566"/>
                      </a:lnTo>
                      <a:lnTo>
                        <a:pt x="3188" y="570"/>
                      </a:lnTo>
                      <a:lnTo>
                        <a:pt x="3194" y="572"/>
                      </a:lnTo>
                      <a:lnTo>
                        <a:pt x="3200" y="570"/>
                      </a:lnTo>
                      <a:lnTo>
                        <a:pt x="3206" y="568"/>
                      </a:lnTo>
                      <a:lnTo>
                        <a:pt x="3214" y="562"/>
                      </a:lnTo>
                      <a:lnTo>
                        <a:pt x="3220" y="554"/>
                      </a:lnTo>
                      <a:lnTo>
                        <a:pt x="3228" y="542"/>
                      </a:lnTo>
                      <a:lnTo>
                        <a:pt x="3228" y="542"/>
                      </a:lnTo>
                      <a:lnTo>
                        <a:pt x="3242" y="520"/>
                      </a:lnTo>
                      <a:lnTo>
                        <a:pt x="3252" y="506"/>
                      </a:lnTo>
                      <a:lnTo>
                        <a:pt x="3258" y="496"/>
                      </a:lnTo>
                      <a:lnTo>
                        <a:pt x="3260" y="492"/>
                      </a:lnTo>
                      <a:lnTo>
                        <a:pt x="3258" y="490"/>
                      </a:lnTo>
                      <a:lnTo>
                        <a:pt x="3256" y="488"/>
                      </a:lnTo>
                      <a:lnTo>
                        <a:pt x="3244" y="486"/>
                      </a:lnTo>
                      <a:lnTo>
                        <a:pt x="3228" y="484"/>
                      </a:lnTo>
                      <a:lnTo>
                        <a:pt x="3204" y="478"/>
                      </a:lnTo>
                      <a:lnTo>
                        <a:pt x="3204" y="478"/>
                      </a:lnTo>
                      <a:lnTo>
                        <a:pt x="3186" y="474"/>
                      </a:lnTo>
                      <a:lnTo>
                        <a:pt x="3176" y="470"/>
                      </a:lnTo>
                      <a:lnTo>
                        <a:pt x="3170" y="464"/>
                      </a:lnTo>
                      <a:lnTo>
                        <a:pt x="3164" y="460"/>
                      </a:lnTo>
                      <a:lnTo>
                        <a:pt x="3154" y="450"/>
                      </a:lnTo>
                      <a:lnTo>
                        <a:pt x="3144" y="444"/>
                      </a:lnTo>
                      <a:lnTo>
                        <a:pt x="3132" y="438"/>
                      </a:lnTo>
                      <a:lnTo>
                        <a:pt x="3132" y="438"/>
                      </a:lnTo>
                      <a:lnTo>
                        <a:pt x="3140" y="438"/>
                      </a:lnTo>
                      <a:lnTo>
                        <a:pt x="3148" y="438"/>
                      </a:lnTo>
                      <a:lnTo>
                        <a:pt x="3158" y="440"/>
                      </a:lnTo>
                      <a:lnTo>
                        <a:pt x="3166" y="442"/>
                      </a:lnTo>
                      <a:lnTo>
                        <a:pt x="3184" y="452"/>
                      </a:lnTo>
                      <a:lnTo>
                        <a:pt x="3202" y="462"/>
                      </a:lnTo>
                      <a:lnTo>
                        <a:pt x="3220" y="470"/>
                      </a:lnTo>
                      <a:lnTo>
                        <a:pt x="3230" y="472"/>
                      </a:lnTo>
                      <a:lnTo>
                        <a:pt x="3238" y="474"/>
                      </a:lnTo>
                      <a:lnTo>
                        <a:pt x="3246" y="474"/>
                      </a:lnTo>
                      <a:lnTo>
                        <a:pt x="3254" y="472"/>
                      </a:lnTo>
                      <a:lnTo>
                        <a:pt x="3262" y="466"/>
                      </a:lnTo>
                      <a:lnTo>
                        <a:pt x="3270" y="460"/>
                      </a:lnTo>
                      <a:lnTo>
                        <a:pt x="3270" y="460"/>
                      </a:lnTo>
                      <a:lnTo>
                        <a:pt x="3296" y="434"/>
                      </a:lnTo>
                      <a:lnTo>
                        <a:pt x="3302" y="426"/>
                      </a:lnTo>
                      <a:lnTo>
                        <a:pt x="3304" y="420"/>
                      </a:lnTo>
                      <a:lnTo>
                        <a:pt x="3304" y="416"/>
                      </a:lnTo>
                      <a:lnTo>
                        <a:pt x="3298" y="412"/>
                      </a:lnTo>
                      <a:lnTo>
                        <a:pt x="3278" y="402"/>
                      </a:lnTo>
                      <a:lnTo>
                        <a:pt x="3278" y="402"/>
                      </a:lnTo>
                      <a:lnTo>
                        <a:pt x="3270" y="394"/>
                      </a:lnTo>
                      <a:lnTo>
                        <a:pt x="3270" y="392"/>
                      </a:lnTo>
                      <a:lnTo>
                        <a:pt x="3270" y="390"/>
                      </a:lnTo>
                      <a:lnTo>
                        <a:pt x="3278" y="388"/>
                      </a:lnTo>
                      <a:lnTo>
                        <a:pt x="3288" y="388"/>
                      </a:lnTo>
                      <a:lnTo>
                        <a:pt x="3302" y="388"/>
                      </a:lnTo>
                      <a:lnTo>
                        <a:pt x="3316" y="390"/>
                      </a:lnTo>
                      <a:lnTo>
                        <a:pt x="3328" y="394"/>
                      </a:lnTo>
                      <a:lnTo>
                        <a:pt x="3336" y="400"/>
                      </a:lnTo>
                      <a:lnTo>
                        <a:pt x="3336" y="400"/>
                      </a:lnTo>
                      <a:lnTo>
                        <a:pt x="3346" y="410"/>
                      </a:lnTo>
                      <a:lnTo>
                        <a:pt x="3356" y="418"/>
                      </a:lnTo>
                      <a:lnTo>
                        <a:pt x="3366" y="426"/>
                      </a:lnTo>
                      <a:lnTo>
                        <a:pt x="3374" y="438"/>
                      </a:lnTo>
                      <a:lnTo>
                        <a:pt x="3374" y="438"/>
                      </a:lnTo>
                      <a:lnTo>
                        <a:pt x="3380" y="448"/>
                      </a:lnTo>
                      <a:lnTo>
                        <a:pt x="3388" y="452"/>
                      </a:lnTo>
                      <a:lnTo>
                        <a:pt x="3398" y="454"/>
                      </a:lnTo>
                      <a:lnTo>
                        <a:pt x="3410" y="452"/>
                      </a:lnTo>
                      <a:lnTo>
                        <a:pt x="3410" y="452"/>
                      </a:lnTo>
                      <a:lnTo>
                        <a:pt x="3412" y="450"/>
                      </a:lnTo>
                      <a:lnTo>
                        <a:pt x="3414" y="448"/>
                      </a:lnTo>
                      <a:lnTo>
                        <a:pt x="3412" y="444"/>
                      </a:lnTo>
                      <a:lnTo>
                        <a:pt x="3398" y="436"/>
                      </a:lnTo>
                      <a:lnTo>
                        <a:pt x="3392" y="432"/>
                      </a:lnTo>
                      <a:lnTo>
                        <a:pt x="3386" y="426"/>
                      </a:lnTo>
                      <a:lnTo>
                        <a:pt x="3384" y="424"/>
                      </a:lnTo>
                      <a:lnTo>
                        <a:pt x="3384" y="422"/>
                      </a:lnTo>
                      <a:lnTo>
                        <a:pt x="3386" y="418"/>
                      </a:lnTo>
                      <a:lnTo>
                        <a:pt x="3390" y="416"/>
                      </a:lnTo>
                      <a:lnTo>
                        <a:pt x="3390" y="416"/>
                      </a:lnTo>
                      <a:lnTo>
                        <a:pt x="3398" y="412"/>
                      </a:lnTo>
                      <a:lnTo>
                        <a:pt x="3404" y="406"/>
                      </a:lnTo>
                      <a:lnTo>
                        <a:pt x="3414" y="396"/>
                      </a:lnTo>
                      <a:lnTo>
                        <a:pt x="3426" y="388"/>
                      </a:lnTo>
                      <a:lnTo>
                        <a:pt x="3432" y="386"/>
                      </a:lnTo>
                      <a:lnTo>
                        <a:pt x="3438" y="386"/>
                      </a:lnTo>
                      <a:lnTo>
                        <a:pt x="3438" y="386"/>
                      </a:lnTo>
                      <a:lnTo>
                        <a:pt x="3444" y="386"/>
                      </a:lnTo>
                      <a:lnTo>
                        <a:pt x="3450" y="384"/>
                      </a:lnTo>
                      <a:lnTo>
                        <a:pt x="3456" y="380"/>
                      </a:lnTo>
                      <a:lnTo>
                        <a:pt x="3460" y="374"/>
                      </a:lnTo>
                      <a:lnTo>
                        <a:pt x="3468" y="364"/>
                      </a:lnTo>
                      <a:lnTo>
                        <a:pt x="3474" y="360"/>
                      </a:lnTo>
                      <a:lnTo>
                        <a:pt x="3478" y="360"/>
                      </a:lnTo>
                      <a:lnTo>
                        <a:pt x="3478" y="360"/>
                      </a:lnTo>
                      <a:lnTo>
                        <a:pt x="3484" y="358"/>
                      </a:lnTo>
                      <a:lnTo>
                        <a:pt x="3490" y="354"/>
                      </a:lnTo>
                      <a:lnTo>
                        <a:pt x="3492" y="348"/>
                      </a:lnTo>
                      <a:lnTo>
                        <a:pt x="3494" y="342"/>
                      </a:lnTo>
                      <a:lnTo>
                        <a:pt x="3492" y="334"/>
                      </a:lnTo>
                      <a:lnTo>
                        <a:pt x="3488" y="324"/>
                      </a:lnTo>
                      <a:lnTo>
                        <a:pt x="3482" y="316"/>
                      </a:lnTo>
                      <a:lnTo>
                        <a:pt x="3472" y="306"/>
                      </a:lnTo>
                      <a:lnTo>
                        <a:pt x="3472" y="306"/>
                      </a:lnTo>
                      <a:lnTo>
                        <a:pt x="3464" y="298"/>
                      </a:lnTo>
                      <a:lnTo>
                        <a:pt x="3460" y="292"/>
                      </a:lnTo>
                      <a:lnTo>
                        <a:pt x="3460" y="288"/>
                      </a:lnTo>
                      <a:lnTo>
                        <a:pt x="3462" y="284"/>
                      </a:lnTo>
                      <a:lnTo>
                        <a:pt x="3464" y="282"/>
                      </a:lnTo>
                      <a:lnTo>
                        <a:pt x="3466" y="278"/>
                      </a:lnTo>
                      <a:lnTo>
                        <a:pt x="3464" y="272"/>
                      </a:lnTo>
                      <a:lnTo>
                        <a:pt x="3458" y="266"/>
                      </a:lnTo>
                      <a:lnTo>
                        <a:pt x="3458" y="266"/>
                      </a:lnTo>
                      <a:lnTo>
                        <a:pt x="3452" y="260"/>
                      </a:lnTo>
                      <a:lnTo>
                        <a:pt x="3452" y="258"/>
                      </a:lnTo>
                      <a:lnTo>
                        <a:pt x="3452" y="258"/>
                      </a:lnTo>
                      <a:lnTo>
                        <a:pt x="3458" y="256"/>
                      </a:lnTo>
                      <a:lnTo>
                        <a:pt x="3466" y="256"/>
                      </a:lnTo>
                      <a:lnTo>
                        <a:pt x="3476" y="256"/>
                      </a:lnTo>
                      <a:lnTo>
                        <a:pt x="3484" y="254"/>
                      </a:lnTo>
                      <a:lnTo>
                        <a:pt x="3492" y="250"/>
                      </a:lnTo>
                      <a:lnTo>
                        <a:pt x="3494" y="248"/>
                      </a:lnTo>
                      <a:lnTo>
                        <a:pt x="3496" y="242"/>
                      </a:lnTo>
                      <a:lnTo>
                        <a:pt x="3496" y="242"/>
                      </a:lnTo>
                      <a:lnTo>
                        <a:pt x="3498" y="234"/>
                      </a:lnTo>
                      <a:lnTo>
                        <a:pt x="3496" y="230"/>
                      </a:lnTo>
                      <a:lnTo>
                        <a:pt x="3492" y="228"/>
                      </a:lnTo>
                      <a:lnTo>
                        <a:pt x="3488" y="226"/>
                      </a:lnTo>
                      <a:lnTo>
                        <a:pt x="3486" y="224"/>
                      </a:lnTo>
                      <a:lnTo>
                        <a:pt x="3484" y="222"/>
                      </a:lnTo>
                      <a:lnTo>
                        <a:pt x="3484" y="220"/>
                      </a:lnTo>
                      <a:lnTo>
                        <a:pt x="3490" y="214"/>
                      </a:lnTo>
                      <a:lnTo>
                        <a:pt x="3490" y="214"/>
                      </a:lnTo>
                      <a:lnTo>
                        <a:pt x="3492" y="206"/>
                      </a:lnTo>
                      <a:lnTo>
                        <a:pt x="3492" y="204"/>
                      </a:lnTo>
                      <a:lnTo>
                        <a:pt x="3486" y="202"/>
                      </a:lnTo>
                      <a:lnTo>
                        <a:pt x="3480" y="200"/>
                      </a:lnTo>
                      <a:lnTo>
                        <a:pt x="3472" y="198"/>
                      </a:lnTo>
                      <a:lnTo>
                        <a:pt x="3464" y="196"/>
                      </a:lnTo>
                      <a:lnTo>
                        <a:pt x="3458" y="192"/>
                      </a:lnTo>
                      <a:lnTo>
                        <a:pt x="3454" y="182"/>
                      </a:lnTo>
                      <a:lnTo>
                        <a:pt x="3454" y="182"/>
                      </a:lnTo>
                      <a:lnTo>
                        <a:pt x="3452" y="174"/>
                      </a:lnTo>
                      <a:lnTo>
                        <a:pt x="3446" y="170"/>
                      </a:lnTo>
                      <a:lnTo>
                        <a:pt x="3438" y="168"/>
                      </a:lnTo>
                      <a:lnTo>
                        <a:pt x="3428" y="168"/>
                      </a:lnTo>
                      <a:lnTo>
                        <a:pt x="3404" y="166"/>
                      </a:lnTo>
                      <a:lnTo>
                        <a:pt x="3392" y="164"/>
                      </a:lnTo>
                      <a:lnTo>
                        <a:pt x="3378" y="160"/>
                      </a:lnTo>
                      <a:lnTo>
                        <a:pt x="3378" y="160"/>
                      </a:lnTo>
                      <a:lnTo>
                        <a:pt x="3360" y="152"/>
                      </a:lnTo>
                      <a:lnTo>
                        <a:pt x="3356" y="152"/>
                      </a:lnTo>
                      <a:lnTo>
                        <a:pt x="3354" y="152"/>
                      </a:lnTo>
                      <a:lnTo>
                        <a:pt x="3348" y="156"/>
                      </a:lnTo>
                      <a:lnTo>
                        <a:pt x="3344" y="158"/>
                      </a:lnTo>
                      <a:lnTo>
                        <a:pt x="3334" y="158"/>
                      </a:lnTo>
                      <a:lnTo>
                        <a:pt x="3334" y="158"/>
                      </a:lnTo>
                      <a:lnTo>
                        <a:pt x="3326" y="160"/>
                      </a:lnTo>
                      <a:lnTo>
                        <a:pt x="3320" y="164"/>
                      </a:lnTo>
                      <a:lnTo>
                        <a:pt x="3318" y="172"/>
                      </a:lnTo>
                      <a:lnTo>
                        <a:pt x="3318" y="180"/>
                      </a:lnTo>
                      <a:lnTo>
                        <a:pt x="3322" y="190"/>
                      </a:lnTo>
                      <a:lnTo>
                        <a:pt x="3326" y="198"/>
                      </a:lnTo>
                      <a:lnTo>
                        <a:pt x="3330" y="206"/>
                      </a:lnTo>
                      <a:lnTo>
                        <a:pt x="3338" y="210"/>
                      </a:lnTo>
                      <a:lnTo>
                        <a:pt x="3338" y="210"/>
                      </a:lnTo>
                      <a:lnTo>
                        <a:pt x="3342" y="212"/>
                      </a:lnTo>
                      <a:lnTo>
                        <a:pt x="3346" y="216"/>
                      </a:lnTo>
                      <a:lnTo>
                        <a:pt x="3346" y="222"/>
                      </a:lnTo>
                      <a:lnTo>
                        <a:pt x="3344" y="226"/>
                      </a:lnTo>
                      <a:lnTo>
                        <a:pt x="3342" y="230"/>
                      </a:lnTo>
                      <a:lnTo>
                        <a:pt x="3338" y="232"/>
                      </a:lnTo>
                      <a:lnTo>
                        <a:pt x="3332" y="234"/>
                      </a:lnTo>
                      <a:lnTo>
                        <a:pt x="3326" y="234"/>
                      </a:lnTo>
                      <a:lnTo>
                        <a:pt x="3326" y="234"/>
                      </a:lnTo>
                      <a:lnTo>
                        <a:pt x="3322" y="236"/>
                      </a:lnTo>
                      <a:lnTo>
                        <a:pt x="3320" y="240"/>
                      </a:lnTo>
                      <a:lnTo>
                        <a:pt x="3318" y="256"/>
                      </a:lnTo>
                      <a:lnTo>
                        <a:pt x="3318" y="266"/>
                      </a:lnTo>
                      <a:lnTo>
                        <a:pt x="3316" y="278"/>
                      </a:lnTo>
                      <a:lnTo>
                        <a:pt x="3310" y="288"/>
                      </a:lnTo>
                      <a:lnTo>
                        <a:pt x="3300" y="296"/>
                      </a:lnTo>
                      <a:lnTo>
                        <a:pt x="3300" y="296"/>
                      </a:lnTo>
                      <a:lnTo>
                        <a:pt x="3292" y="302"/>
                      </a:lnTo>
                      <a:lnTo>
                        <a:pt x="3286" y="310"/>
                      </a:lnTo>
                      <a:lnTo>
                        <a:pt x="3284" y="316"/>
                      </a:lnTo>
                      <a:lnTo>
                        <a:pt x="3282" y="322"/>
                      </a:lnTo>
                      <a:lnTo>
                        <a:pt x="3280" y="328"/>
                      </a:lnTo>
                      <a:lnTo>
                        <a:pt x="3278" y="332"/>
                      </a:lnTo>
                      <a:lnTo>
                        <a:pt x="3274" y="338"/>
                      </a:lnTo>
                      <a:lnTo>
                        <a:pt x="3264" y="342"/>
                      </a:lnTo>
                      <a:lnTo>
                        <a:pt x="3264" y="342"/>
                      </a:lnTo>
                      <a:lnTo>
                        <a:pt x="3250" y="344"/>
                      </a:lnTo>
                      <a:lnTo>
                        <a:pt x="3246" y="344"/>
                      </a:lnTo>
                      <a:lnTo>
                        <a:pt x="3244" y="340"/>
                      </a:lnTo>
                      <a:lnTo>
                        <a:pt x="3238" y="330"/>
                      </a:lnTo>
                      <a:lnTo>
                        <a:pt x="3232" y="322"/>
                      </a:lnTo>
                      <a:lnTo>
                        <a:pt x="3222" y="312"/>
                      </a:lnTo>
                      <a:lnTo>
                        <a:pt x="3222" y="312"/>
                      </a:lnTo>
                      <a:lnTo>
                        <a:pt x="3214" y="304"/>
                      </a:lnTo>
                      <a:lnTo>
                        <a:pt x="3210" y="298"/>
                      </a:lnTo>
                      <a:lnTo>
                        <a:pt x="3212" y="292"/>
                      </a:lnTo>
                      <a:lnTo>
                        <a:pt x="3216" y="288"/>
                      </a:lnTo>
                      <a:lnTo>
                        <a:pt x="3226" y="280"/>
                      </a:lnTo>
                      <a:lnTo>
                        <a:pt x="3232" y="276"/>
                      </a:lnTo>
                      <a:lnTo>
                        <a:pt x="3234" y="270"/>
                      </a:lnTo>
                      <a:lnTo>
                        <a:pt x="3234" y="270"/>
                      </a:lnTo>
                      <a:lnTo>
                        <a:pt x="3232" y="260"/>
                      </a:lnTo>
                      <a:lnTo>
                        <a:pt x="3228" y="248"/>
                      </a:lnTo>
                      <a:lnTo>
                        <a:pt x="3220" y="234"/>
                      </a:lnTo>
                      <a:lnTo>
                        <a:pt x="3212" y="220"/>
                      </a:lnTo>
                      <a:lnTo>
                        <a:pt x="3200" y="210"/>
                      </a:lnTo>
                      <a:lnTo>
                        <a:pt x="3190" y="202"/>
                      </a:lnTo>
                      <a:lnTo>
                        <a:pt x="3184" y="200"/>
                      </a:lnTo>
                      <a:lnTo>
                        <a:pt x="3178" y="200"/>
                      </a:lnTo>
                      <a:lnTo>
                        <a:pt x="3172" y="202"/>
                      </a:lnTo>
                      <a:lnTo>
                        <a:pt x="3168" y="206"/>
                      </a:lnTo>
                      <a:lnTo>
                        <a:pt x="3168" y="206"/>
                      </a:lnTo>
                      <a:lnTo>
                        <a:pt x="3158" y="216"/>
                      </a:lnTo>
                      <a:lnTo>
                        <a:pt x="3154" y="230"/>
                      </a:lnTo>
                      <a:lnTo>
                        <a:pt x="3148" y="254"/>
                      </a:lnTo>
                      <a:lnTo>
                        <a:pt x="3146" y="262"/>
                      </a:lnTo>
                      <a:lnTo>
                        <a:pt x="3142" y="268"/>
                      </a:lnTo>
                      <a:lnTo>
                        <a:pt x="3140" y="268"/>
                      </a:lnTo>
                      <a:lnTo>
                        <a:pt x="3138" y="268"/>
                      </a:lnTo>
                      <a:lnTo>
                        <a:pt x="3130" y="260"/>
                      </a:lnTo>
                      <a:lnTo>
                        <a:pt x="3130" y="260"/>
                      </a:lnTo>
                      <a:lnTo>
                        <a:pt x="3124" y="252"/>
                      </a:lnTo>
                      <a:lnTo>
                        <a:pt x="3122" y="246"/>
                      </a:lnTo>
                      <a:lnTo>
                        <a:pt x="3122" y="242"/>
                      </a:lnTo>
                      <a:lnTo>
                        <a:pt x="3124" y="238"/>
                      </a:lnTo>
                      <a:lnTo>
                        <a:pt x="3126" y="236"/>
                      </a:lnTo>
                      <a:lnTo>
                        <a:pt x="3128" y="232"/>
                      </a:lnTo>
                      <a:lnTo>
                        <a:pt x="3124" y="226"/>
                      </a:lnTo>
                      <a:lnTo>
                        <a:pt x="3118" y="216"/>
                      </a:lnTo>
                      <a:lnTo>
                        <a:pt x="3118" y="216"/>
                      </a:lnTo>
                      <a:lnTo>
                        <a:pt x="3112" y="208"/>
                      </a:lnTo>
                      <a:lnTo>
                        <a:pt x="3110" y="204"/>
                      </a:lnTo>
                      <a:lnTo>
                        <a:pt x="3110" y="202"/>
                      </a:lnTo>
                      <a:lnTo>
                        <a:pt x="3114" y="198"/>
                      </a:lnTo>
                      <a:lnTo>
                        <a:pt x="3120" y="194"/>
                      </a:lnTo>
                      <a:lnTo>
                        <a:pt x="3126" y="192"/>
                      </a:lnTo>
                      <a:lnTo>
                        <a:pt x="3128" y="190"/>
                      </a:lnTo>
                      <a:lnTo>
                        <a:pt x="3126" y="186"/>
                      </a:lnTo>
                      <a:lnTo>
                        <a:pt x="3116" y="180"/>
                      </a:lnTo>
                      <a:lnTo>
                        <a:pt x="3116" y="180"/>
                      </a:lnTo>
                      <a:lnTo>
                        <a:pt x="3104" y="174"/>
                      </a:lnTo>
                      <a:lnTo>
                        <a:pt x="3094" y="172"/>
                      </a:lnTo>
                      <a:lnTo>
                        <a:pt x="3088" y="172"/>
                      </a:lnTo>
                      <a:lnTo>
                        <a:pt x="3082" y="174"/>
                      </a:lnTo>
                      <a:lnTo>
                        <a:pt x="3076" y="176"/>
                      </a:lnTo>
                      <a:lnTo>
                        <a:pt x="3070" y="178"/>
                      </a:lnTo>
                      <a:lnTo>
                        <a:pt x="3064" y="176"/>
                      </a:lnTo>
                      <a:lnTo>
                        <a:pt x="3054" y="172"/>
                      </a:lnTo>
                      <a:lnTo>
                        <a:pt x="3054" y="172"/>
                      </a:lnTo>
                      <a:lnTo>
                        <a:pt x="3050" y="170"/>
                      </a:lnTo>
                      <a:lnTo>
                        <a:pt x="3048" y="168"/>
                      </a:lnTo>
                      <a:lnTo>
                        <a:pt x="3048" y="164"/>
                      </a:lnTo>
                      <a:lnTo>
                        <a:pt x="3048" y="162"/>
                      </a:lnTo>
                      <a:lnTo>
                        <a:pt x="3054" y="154"/>
                      </a:lnTo>
                      <a:lnTo>
                        <a:pt x="3062" y="148"/>
                      </a:lnTo>
                      <a:lnTo>
                        <a:pt x="3076" y="134"/>
                      </a:lnTo>
                      <a:lnTo>
                        <a:pt x="3080" y="130"/>
                      </a:lnTo>
                      <a:lnTo>
                        <a:pt x="3080" y="126"/>
                      </a:lnTo>
                      <a:lnTo>
                        <a:pt x="3078" y="124"/>
                      </a:lnTo>
                      <a:lnTo>
                        <a:pt x="3078" y="124"/>
                      </a:lnTo>
                      <a:lnTo>
                        <a:pt x="3064" y="114"/>
                      </a:lnTo>
                      <a:lnTo>
                        <a:pt x="3046" y="102"/>
                      </a:lnTo>
                      <a:lnTo>
                        <a:pt x="3038" y="94"/>
                      </a:lnTo>
                      <a:lnTo>
                        <a:pt x="3032" y="86"/>
                      </a:lnTo>
                      <a:lnTo>
                        <a:pt x="3028" y="78"/>
                      </a:lnTo>
                      <a:lnTo>
                        <a:pt x="3026" y="66"/>
                      </a:lnTo>
                      <a:lnTo>
                        <a:pt x="3026" y="66"/>
                      </a:lnTo>
                      <a:lnTo>
                        <a:pt x="3026" y="62"/>
                      </a:lnTo>
                      <a:lnTo>
                        <a:pt x="3026" y="56"/>
                      </a:lnTo>
                      <a:lnTo>
                        <a:pt x="3020" y="44"/>
                      </a:lnTo>
                      <a:lnTo>
                        <a:pt x="3010" y="34"/>
                      </a:lnTo>
                      <a:lnTo>
                        <a:pt x="2998" y="24"/>
                      </a:lnTo>
                      <a:lnTo>
                        <a:pt x="2986" y="14"/>
                      </a:lnTo>
                      <a:lnTo>
                        <a:pt x="2972" y="8"/>
                      </a:lnTo>
                      <a:lnTo>
                        <a:pt x="2960" y="2"/>
                      </a:lnTo>
                      <a:lnTo>
                        <a:pt x="2948" y="0"/>
                      </a:lnTo>
                      <a:lnTo>
                        <a:pt x="2948" y="0"/>
                      </a:lnTo>
                      <a:lnTo>
                        <a:pt x="2940" y="0"/>
                      </a:lnTo>
                      <a:lnTo>
                        <a:pt x="2936" y="2"/>
                      </a:lnTo>
                      <a:lnTo>
                        <a:pt x="2934" y="4"/>
                      </a:lnTo>
                      <a:lnTo>
                        <a:pt x="2932" y="8"/>
                      </a:lnTo>
                      <a:lnTo>
                        <a:pt x="2932" y="12"/>
                      </a:lnTo>
                      <a:lnTo>
                        <a:pt x="2928" y="16"/>
                      </a:lnTo>
                      <a:lnTo>
                        <a:pt x="2924" y="20"/>
                      </a:lnTo>
                      <a:lnTo>
                        <a:pt x="2916" y="22"/>
                      </a:lnTo>
                      <a:lnTo>
                        <a:pt x="2916" y="22"/>
                      </a:lnTo>
                      <a:lnTo>
                        <a:pt x="2908" y="26"/>
                      </a:lnTo>
                      <a:lnTo>
                        <a:pt x="2904" y="28"/>
                      </a:lnTo>
                      <a:lnTo>
                        <a:pt x="2902" y="30"/>
                      </a:lnTo>
                      <a:lnTo>
                        <a:pt x="2902" y="34"/>
                      </a:lnTo>
                      <a:lnTo>
                        <a:pt x="2902" y="38"/>
                      </a:lnTo>
                      <a:lnTo>
                        <a:pt x="2900" y="42"/>
                      </a:lnTo>
                      <a:lnTo>
                        <a:pt x="2894" y="46"/>
                      </a:lnTo>
                      <a:lnTo>
                        <a:pt x="2886" y="50"/>
                      </a:lnTo>
                      <a:lnTo>
                        <a:pt x="2886" y="50"/>
                      </a:lnTo>
                      <a:lnTo>
                        <a:pt x="2878" y="56"/>
                      </a:lnTo>
                      <a:lnTo>
                        <a:pt x="2876" y="62"/>
                      </a:lnTo>
                      <a:lnTo>
                        <a:pt x="2876" y="70"/>
                      </a:lnTo>
                      <a:lnTo>
                        <a:pt x="2878" y="80"/>
                      </a:lnTo>
                      <a:lnTo>
                        <a:pt x="2886" y="98"/>
                      </a:lnTo>
                      <a:lnTo>
                        <a:pt x="2888" y="106"/>
                      </a:lnTo>
                      <a:lnTo>
                        <a:pt x="2886" y="114"/>
                      </a:lnTo>
                      <a:lnTo>
                        <a:pt x="2886" y="114"/>
                      </a:lnTo>
                      <a:lnTo>
                        <a:pt x="2884" y="128"/>
                      </a:lnTo>
                      <a:lnTo>
                        <a:pt x="2884" y="136"/>
                      </a:lnTo>
                      <a:lnTo>
                        <a:pt x="2886" y="142"/>
                      </a:lnTo>
                      <a:lnTo>
                        <a:pt x="2890" y="150"/>
                      </a:lnTo>
                      <a:lnTo>
                        <a:pt x="2898" y="156"/>
                      </a:lnTo>
                      <a:lnTo>
                        <a:pt x="2910" y="162"/>
                      </a:lnTo>
                      <a:lnTo>
                        <a:pt x="2924" y="168"/>
                      </a:lnTo>
                      <a:lnTo>
                        <a:pt x="2924" y="168"/>
                      </a:lnTo>
                      <a:lnTo>
                        <a:pt x="2940" y="172"/>
                      </a:lnTo>
                      <a:lnTo>
                        <a:pt x="2954" y="180"/>
                      </a:lnTo>
                      <a:lnTo>
                        <a:pt x="2964" y="186"/>
                      </a:lnTo>
                      <a:lnTo>
                        <a:pt x="2970" y="194"/>
                      </a:lnTo>
                      <a:lnTo>
                        <a:pt x="2974" y="202"/>
                      </a:lnTo>
                      <a:lnTo>
                        <a:pt x="2974" y="208"/>
                      </a:lnTo>
                      <a:lnTo>
                        <a:pt x="2972" y="214"/>
                      </a:lnTo>
                      <a:lnTo>
                        <a:pt x="2966" y="218"/>
                      </a:lnTo>
                      <a:lnTo>
                        <a:pt x="2966" y="218"/>
                      </a:lnTo>
                      <a:lnTo>
                        <a:pt x="2958" y="222"/>
                      </a:lnTo>
                      <a:lnTo>
                        <a:pt x="2954" y="226"/>
                      </a:lnTo>
                      <a:lnTo>
                        <a:pt x="2954" y="232"/>
                      </a:lnTo>
                      <a:lnTo>
                        <a:pt x="2956" y="234"/>
                      </a:lnTo>
                      <a:lnTo>
                        <a:pt x="2960" y="238"/>
                      </a:lnTo>
                      <a:lnTo>
                        <a:pt x="2966" y="238"/>
                      </a:lnTo>
                      <a:lnTo>
                        <a:pt x="2972" y="236"/>
                      </a:lnTo>
                      <a:lnTo>
                        <a:pt x="2980" y="234"/>
                      </a:lnTo>
                      <a:lnTo>
                        <a:pt x="2980" y="234"/>
                      </a:lnTo>
                      <a:lnTo>
                        <a:pt x="2986" y="230"/>
                      </a:lnTo>
                      <a:lnTo>
                        <a:pt x="2992" y="230"/>
                      </a:lnTo>
                      <a:lnTo>
                        <a:pt x="2996" y="232"/>
                      </a:lnTo>
                      <a:lnTo>
                        <a:pt x="2996" y="238"/>
                      </a:lnTo>
                      <a:lnTo>
                        <a:pt x="2994" y="246"/>
                      </a:lnTo>
                      <a:lnTo>
                        <a:pt x="2988" y="254"/>
                      </a:lnTo>
                      <a:lnTo>
                        <a:pt x="2980" y="262"/>
                      </a:lnTo>
                      <a:lnTo>
                        <a:pt x="2968" y="272"/>
                      </a:lnTo>
                      <a:lnTo>
                        <a:pt x="2968" y="272"/>
                      </a:lnTo>
                      <a:lnTo>
                        <a:pt x="2956" y="280"/>
                      </a:lnTo>
                      <a:lnTo>
                        <a:pt x="2946" y="282"/>
                      </a:lnTo>
                      <a:lnTo>
                        <a:pt x="2940" y="284"/>
                      </a:lnTo>
                      <a:lnTo>
                        <a:pt x="2934" y="282"/>
                      </a:lnTo>
                      <a:lnTo>
                        <a:pt x="2930" y="280"/>
                      </a:lnTo>
                      <a:lnTo>
                        <a:pt x="2928" y="282"/>
                      </a:lnTo>
                      <a:lnTo>
                        <a:pt x="2926" y="284"/>
                      </a:lnTo>
                      <a:lnTo>
                        <a:pt x="2922" y="290"/>
                      </a:lnTo>
                      <a:lnTo>
                        <a:pt x="2922" y="290"/>
                      </a:lnTo>
                      <a:lnTo>
                        <a:pt x="2920" y="300"/>
                      </a:lnTo>
                      <a:lnTo>
                        <a:pt x="2924" y="312"/>
                      </a:lnTo>
                      <a:lnTo>
                        <a:pt x="2930" y="334"/>
                      </a:lnTo>
                      <a:lnTo>
                        <a:pt x="2934" y="342"/>
                      </a:lnTo>
                      <a:lnTo>
                        <a:pt x="2934" y="348"/>
                      </a:lnTo>
                      <a:lnTo>
                        <a:pt x="2934" y="350"/>
                      </a:lnTo>
                      <a:lnTo>
                        <a:pt x="2930" y="348"/>
                      </a:lnTo>
                      <a:lnTo>
                        <a:pt x="2922" y="344"/>
                      </a:lnTo>
                      <a:lnTo>
                        <a:pt x="2922" y="344"/>
                      </a:lnTo>
                      <a:lnTo>
                        <a:pt x="2902" y="330"/>
                      </a:lnTo>
                      <a:lnTo>
                        <a:pt x="2896" y="326"/>
                      </a:lnTo>
                      <a:lnTo>
                        <a:pt x="2892" y="320"/>
                      </a:lnTo>
                      <a:lnTo>
                        <a:pt x="2892" y="316"/>
                      </a:lnTo>
                      <a:lnTo>
                        <a:pt x="2892" y="312"/>
                      </a:lnTo>
                      <a:lnTo>
                        <a:pt x="2896" y="298"/>
                      </a:lnTo>
                      <a:lnTo>
                        <a:pt x="2896" y="298"/>
                      </a:lnTo>
                      <a:lnTo>
                        <a:pt x="2900" y="286"/>
                      </a:lnTo>
                      <a:lnTo>
                        <a:pt x="2902" y="280"/>
                      </a:lnTo>
                      <a:lnTo>
                        <a:pt x="2900" y="276"/>
                      </a:lnTo>
                      <a:lnTo>
                        <a:pt x="2898" y="272"/>
                      </a:lnTo>
                      <a:lnTo>
                        <a:pt x="2892" y="270"/>
                      </a:lnTo>
                      <a:lnTo>
                        <a:pt x="2886" y="270"/>
                      </a:lnTo>
                      <a:lnTo>
                        <a:pt x="2876" y="270"/>
                      </a:lnTo>
                      <a:lnTo>
                        <a:pt x="2876" y="270"/>
                      </a:lnTo>
                      <a:lnTo>
                        <a:pt x="2866" y="270"/>
                      </a:lnTo>
                      <a:lnTo>
                        <a:pt x="2858" y="268"/>
                      </a:lnTo>
                      <a:lnTo>
                        <a:pt x="2844" y="260"/>
                      </a:lnTo>
                      <a:lnTo>
                        <a:pt x="2838" y="256"/>
                      </a:lnTo>
                      <a:lnTo>
                        <a:pt x="2830" y="254"/>
                      </a:lnTo>
                      <a:lnTo>
                        <a:pt x="2820" y="254"/>
                      </a:lnTo>
                      <a:lnTo>
                        <a:pt x="2810" y="258"/>
                      </a:lnTo>
                      <a:lnTo>
                        <a:pt x="2810" y="258"/>
                      </a:lnTo>
                      <a:lnTo>
                        <a:pt x="2800" y="264"/>
                      </a:lnTo>
                      <a:lnTo>
                        <a:pt x="2796" y="272"/>
                      </a:lnTo>
                      <a:lnTo>
                        <a:pt x="2796" y="278"/>
                      </a:lnTo>
                      <a:lnTo>
                        <a:pt x="2796" y="286"/>
                      </a:lnTo>
                      <a:lnTo>
                        <a:pt x="2798" y="292"/>
                      </a:lnTo>
                      <a:lnTo>
                        <a:pt x="2798" y="298"/>
                      </a:lnTo>
                      <a:lnTo>
                        <a:pt x="2794" y="304"/>
                      </a:lnTo>
                      <a:lnTo>
                        <a:pt x="2786" y="308"/>
                      </a:lnTo>
                      <a:lnTo>
                        <a:pt x="2786" y="308"/>
                      </a:lnTo>
                      <a:lnTo>
                        <a:pt x="2778" y="310"/>
                      </a:lnTo>
                      <a:lnTo>
                        <a:pt x="2772" y="308"/>
                      </a:lnTo>
                      <a:lnTo>
                        <a:pt x="2760" y="302"/>
                      </a:lnTo>
                      <a:lnTo>
                        <a:pt x="2752" y="300"/>
                      </a:lnTo>
                      <a:lnTo>
                        <a:pt x="2742" y="298"/>
                      </a:lnTo>
                      <a:lnTo>
                        <a:pt x="2726" y="298"/>
                      </a:lnTo>
                      <a:lnTo>
                        <a:pt x="2708" y="302"/>
                      </a:lnTo>
                      <a:lnTo>
                        <a:pt x="2708" y="302"/>
                      </a:lnTo>
                      <a:lnTo>
                        <a:pt x="2680" y="306"/>
                      </a:lnTo>
                      <a:lnTo>
                        <a:pt x="2658" y="306"/>
                      </a:lnTo>
                      <a:lnTo>
                        <a:pt x="2640" y="302"/>
                      </a:lnTo>
                      <a:lnTo>
                        <a:pt x="2626" y="298"/>
                      </a:lnTo>
                      <a:lnTo>
                        <a:pt x="2606" y="286"/>
                      </a:lnTo>
                      <a:lnTo>
                        <a:pt x="2598" y="284"/>
                      </a:lnTo>
                      <a:lnTo>
                        <a:pt x="2590" y="286"/>
                      </a:lnTo>
                      <a:lnTo>
                        <a:pt x="2590" y="286"/>
                      </a:lnTo>
                      <a:lnTo>
                        <a:pt x="2580" y="288"/>
                      </a:lnTo>
                      <a:lnTo>
                        <a:pt x="2572" y="288"/>
                      </a:lnTo>
                      <a:lnTo>
                        <a:pt x="2564" y="286"/>
                      </a:lnTo>
                      <a:lnTo>
                        <a:pt x="2556" y="282"/>
                      </a:lnTo>
                      <a:lnTo>
                        <a:pt x="2544" y="272"/>
                      </a:lnTo>
                      <a:lnTo>
                        <a:pt x="2532" y="260"/>
                      </a:lnTo>
                      <a:lnTo>
                        <a:pt x="2520" y="246"/>
                      </a:lnTo>
                      <a:lnTo>
                        <a:pt x="2510" y="234"/>
                      </a:lnTo>
                      <a:lnTo>
                        <a:pt x="2504" y="230"/>
                      </a:lnTo>
                      <a:lnTo>
                        <a:pt x="2498" y="226"/>
                      </a:lnTo>
                      <a:lnTo>
                        <a:pt x="2492" y="224"/>
                      </a:lnTo>
                      <a:lnTo>
                        <a:pt x="2486" y="224"/>
                      </a:lnTo>
                      <a:lnTo>
                        <a:pt x="2486" y="224"/>
                      </a:lnTo>
                      <a:lnTo>
                        <a:pt x="2456" y="230"/>
                      </a:lnTo>
                      <a:lnTo>
                        <a:pt x="2438" y="234"/>
                      </a:lnTo>
                      <a:lnTo>
                        <a:pt x="2422" y="240"/>
                      </a:lnTo>
                      <a:lnTo>
                        <a:pt x="2408" y="246"/>
                      </a:lnTo>
                      <a:lnTo>
                        <a:pt x="2398" y="252"/>
                      </a:lnTo>
                      <a:lnTo>
                        <a:pt x="2394" y="256"/>
                      </a:lnTo>
                      <a:lnTo>
                        <a:pt x="2392" y="262"/>
                      </a:lnTo>
                      <a:lnTo>
                        <a:pt x="2392" y="266"/>
                      </a:lnTo>
                      <a:lnTo>
                        <a:pt x="2394" y="270"/>
                      </a:lnTo>
                      <a:lnTo>
                        <a:pt x="2394" y="270"/>
                      </a:lnTo>
                      <a:lnTo>
                        <a:pt x="2398" y="274"/>
                      </a:lnTo>
                      <a:lnTo>
                        <a:pt x="2400" y="278"/>
                      </a:lnTo>
                      <a:lnTo>
                        <a:pt x="2406" y="280"/>
                      </a:lnTo>
                      <a:lnTo>
                        <a:pt x="2410" y="280"/>
                      </a:lnTo>
                      <a:lnTo>
                        <a:pt x="2420" y="278"/>
                      </a:lnTo>
                      <a:lnTo>
                        <a:pt x="2432" y="274"/>
                      </a:lnTo>
                      <a:lnTo>
                        <a:pt x="2456" y="264"/>
                      </a:lnTo>
                      <a:lnTo>
                        <a:pt x="2464" y="262"/>
                      </a:lnTo>
                      <a:lnTo>
                        <a:pt x="2468" y="262"/>
                      </a:lnTo>
                      <a:lnTo>
                        <a:pt x="2472" y="264"/>
                      </a:lnTo>
                      <a:lnTo>
                        <a:pt x="2472" y="264"/>
                      </a:lnTo>
                      <a:lnTo>
                        <a:pt x="2474" y="266"/>
                      </a:lnTo>
                      <a:lnTo>
                        <a:pt x="2476" y="268"/>
                      </a:lnTo>
                      <a:lnTo>
                        <a:pt x="2472" y="272"/>
                      </a:lnTo>
                      <a:lnTo>
                        <a:pt x="2456" y="278"/>
                      </a:lnTo>
                      <a:lnTo>
                        <a:pt x="2436" y="286"/>
                      </a:lnTo>
                      <a:lnTo>
                        <a:pt x="2428" y="292"/>
                      </a:lnTo>
                      <a:lnTo>
                        <a:pt x="2422" y="298"/>
                      </a:lnTo>
                      <a:lnTo>
                        <a:pt x="2422" y="298"/>
                      </a:lnTo>
                      <a:lnTo>
                        <a:pt x="2422" y="304"/>
                      </a:lnTo>
                      <a:lnTo>
                        <a:pt x="2424" y="308"/>
                      </a:lnTo>
                      <a:lnTo>
                        <a:pt x="2428" y="320"/>
                      </a:lnTo>
                      <a:lnTo>
                        <a:pt x="2440" y="342"/>
                      </a:lnTo>
                      <a:lnTo>
                        <a:pt x="2444" y="350"/>
                      </a:lnTo>
                      <a:lnTo>
                        <a:pt x="2444" y="352"/>
                      </a:lnTo>
                      <a:lnTo>
                        <a:pt x="2444" y="354"/>
                      </a:lnTo>
                      <a:lnTo>
                        <a:pt x="2436" y="350"/>
                      </a:lnTo>
                      <a:lnTo>
                        <a:pt x="2418" y="340"/>
                      </a:lnTo>
                      <a:lnTo>
                        <a:pt x="2418" y="340"/>
                      </a:lnTo>
                      <a:lnTo>
                        <a:pt x="2398" y="326"/>
                      </a:lnTo>
                      <a:lnTo>
                        <a:pt x="2382" y="318"/>
                      </a:lnTo>
                      <a:lnTo>
                        <a:pt x="2364" y="310"/>
                      </a:lnTo>
                      <a:lnTo>
                        <a:pt x="2354" y="306"/>
                      </a:lnTo>
                      <a:lnTo>
                        <a:pt x="2348" y="302"/>
                      </a:lnTo>
                      <a:lnTo>
                        <a:pt x="2340" y="294"/>
                      </a:lnTo>
                      <a:lnTo>
                        <a:pt x="2340" y="294"/>
                      </a:lnTo>
                      <a:lnTo>
                        <a:pt x="2334" y="288"/>
                      </a:lnTo>
                      <a:lnTo>
                        <a:pt x="2330" y="286"/>
                      </a:lnTo>
                      <a:lnTo>
                        <a:pt x="2326" y="288"/>
                      </a:lnTo>
                      <a:lnTo>
                        <a:pt x="2320" y="290"/>
                      </a:lnTo>
                      <a:lnTo>
                        <a:pt x="2314" y="296"/>
                      </a:lnTo>
                      <a:lnTo>
                        <a:pt x="2304" y="300"/>
                      </a:lnTo>
                      <a:lnTo>
                        <a:pt x="2286" y="304"/>
                      </a:lnTo>
                      <a:lnTo>
                        <a:pt x="2262" y="308"/>
                      </a:lnTo>
                      <a:lnTo>
                        <a:pt x="2262" y="308"/>
                      </a:lnTo>
                      <a:lnTo>
                        <a:pt x="2206" y="308"/>
                      </a:lnTo>
                      <a:lnTo>
                        <a:pt x="2180" y="308"/>
                      </a:lnTo>
                      <a:lnTo>
                        <a:pt x="2156" y="306"/>
                      </a:lnTo>
                      <a:lnTo>
                        <a:pt x="2140" y="302"/>
                      </a:lnTo>
                      <a:lnTo>
                        <a:pt x="2128" y="298"/>
                      </a:lnTo>
                      <a:lnTo>
                        <a:pt x="2124" y="296"/>
                      </a:lnTo>
                      <a:lnTo>
                        <a:pt x="2124" y="292"/>
                      </a:lnTo>
                      <a:lnTo>
                        <a:pt x="2126" y="288"/>
                      </a:lnTo>
                      <a:lnTo>
                        <a:pt x="2130" y="284"/>
                      </a:lnTo>
                      <a:lnTo>
                        <a:pt x="2130" y="284"/>
                      </a:lnTo>
                      <a:lnTo>
                        <a:pt x="2142" y="278"/>
                      </a:lnTo>
                      <a:lnTo>
                        <a:pt x="2154" y="274"/>
                      </a:lnTo>
                      <a:lnTo>
                        <a:pt x="2172" y="272"/>
                      </a:lnTo>
                      <a:lnTo>
                        <a:pt x="2178" y="270"/>
                      </a:lnTo>
                      <a:lnTo>
                        <a:pt x="2180" y="268"/>
                      </a:lnTo>
                      <a:lnTo>
                        <a:pt x="2178" y="264"/>
                      </a:lnTo>
                      <a:lnTo>
                        <a:pt x="2170" y="256"/>
                      </a:lnTo>
                      <a:lnTo>
                        <a:pt x="2170" y="256"/>
                      </a:lnTo>
                      <a:lnTo>
                        <a:pt x="2154" y="240"/>
                      </a:lnTo>
                      <a:lnTo>
                        <a:pt x="2144" y="232"/>
                      </a:lnTo>
                      <a:lnTo>
                        <a:pt x="2134" y="228"/>
                      </a:lnTo>
                      <a:lnTo>
                        <a:pt x="2124" y="222"/>
                      </a:lnTo>
                      <a:lnTo>
                        <a:pt x="2110" y="220"/>
                      </a:lnTo>
                      <a:lnTo>
                        <a:pt x="2096" y="220"/>
                      </a:lnTo>
                      <a:lnTo>
                        <a:pt x="2080" y="220"/>
                      </a:lnTo>
                      <a:lnTo>
                        <a:pt x="2080" y="220"/>
                      </a:lnTo>
                      <a:lnTo>
                        <a:pt x="2064" y="222"/>
                      </a:lnTo>
                      <a:lnTo>
                        <a:pt x="2046" y="220"/>
                      </a:lnTo>
                      <a:lnTo>
                        <a:pt x="2030" y="218"/>
                      </a:lnTo>
                      <a:lnTo>
                        <a:pt x="2014" y="212"/>
                      </a:lnTo>
                      <a:lnTo>
                        <a:pt x="1982" y="202"/>
                      </a:lnTo>
                      <a:lnTo>
                        <a:pt x="1948" y="194"/>
                      </a:lnTo>
                      <a:lnTo>
                        <a:pt x="1948" y="194"/>
                      </a:lnTo>
                      <a:lnTo>
                        <a:pt x="1932" y="190"/>
                      </a:lnTo>
                      <a:lnTo>
                        <a:pt x="1918" y="184"/>
                      </a:lnTo>
                      <a:lnTo>
                        <a:pt x="1890" y="172"/>
                      </a:lnTo>
                      <a:lnTo>
                        <a:pt x="1876" y="166"/>
                      </a:lnTo>
                      <a:lnTo>
                        <a:pt x="1862" y="160"/>
                      </a:lnTo>
                      <a:lnTo>
                        <a:pt x="1848" y="158"/>
                      </a:lnTo>
                      <a:lnTo>
                        <a:pt x="1832" y="158"/>
                      </a:lnTo>
                      <a:lnTo>
                        <a:pt x="1832" y="158"/>
                      </a:lnTo>
                      <a:lnTo>
                        <a:pt x="1820" y="160"/>
                      </a:lnTo>
                      <a:lnTo>
                        <a:pt x="1812" y="164"/>
                      </a:lnTo>
                      <a:lnTo>
                        <a:pt x="1808" y="170"/>
                      </a:lnTo>
                      <a:lnTo>
                        <a:pt x="1806" y="176"/>
                      </a:lnTo>
                      <a:lnTo>
                        <a:pt x="1804" y="182"/>
                      </a:lnTo>
                      <a:lnTo>
                        <a:pt x="1800" y="186"/>
                      </a:lnTo>
                      <a:lnTo>
                        <a:pt x="1792" y="188"/>
                      </a:lnTo>
                      <a:lnTo>
                        <a:pt x="1780" y="188"/>
                      </a:lnTo>
                      <a:lnTo>
                        <a:pt x="1780" y="188"/>
                      </a:lnTo>
                      <a:lnTo>
                        <a:pt x="1774" y="186"/>
                      </a:lnTo>
                      <a:lnTo>
                        <a:pt x="1768" y="184"/>
                      </a:lnTo>
                      <a:lnTo>
                        <a:pt x="1764" y="180"/>
                      </a:lnTo>
                      <a:lnTo>
                        <a:pt x="1762" y="176"/>
                      </a:lnTo>
                      <a:lnTo>
                        <a:pt x="1760" y="166"/>
                      </a:lnTo>
                      <a:lnTo>
                        <a:pt x="1760" y="156"/>
                      </a:lnTo>
                      <a:lnTo>
                        <a:pt x="1760" y="146"/>
                      </a:lnTo>
                      <a:lnTo>
                        <a:pt x="1758" y="138"/>
                      </a:lnTo>
                      <a:lnTo>
                        <a:pt x="1756" y="136"/>
                      </a:lnTo>
                      <a:lnTo>
                        <a:pt x="1750" y="134"/>
                      </a:lnTo>
                      <a:lnTo>
                        <a:pt x="1744" y="134"/>
                      </a:lnTo>
                      <a:lnTo>
                        <a:pt x="1736" y="134"/>
                      </a:lnTo>
                      <a:lnTo>
                        <a:pt x="1736" y="134"/>
                      </a:lnTo>
                      <a:lnTo>
                        <a:pt x="1732" y="136"/>
                      </a:lnTo>
                      <a:lnTo>
                        <a:pt x="1730" y="140"/>
                      </a:lnTo>
                      <a:lnTo>
                        <a:pt x="1726" y="148"/>
                      </a:lnTo>
                      <a:lnTo>
                        <a:pt x="1724" y="172"/>
                      </a:lnTo>
                      <a:lnTo>
                        <a:pt x="1720" y="182"/>
                      </a:lnTo>
                      <a:lnTo>
                        <a:pt x="1718" y="186"/>
                      </a:lnTo>
                      <a:lnTo>
                        <a:pt x="1716" y="190"/>
                      </a:lnTo>
                      <a:lnTo>
                        <a:pt x="1712" y="190"/>
                      </a:lnTo>
                      <a:lnTo>
                        <a:pt x="1706" y="190"/>
                      </a:lnTo>
                      <a:lnTo>
                        <a:pt x="1698" y="188"/>
                      </a:lnTo>
                      <a:lnTo>
                        <a:pt x="1688" y="184"/>
                      </a:lnTo>
                      <a:lnTo>
                        <a:pt x="1688" y="184"/>
                      </a:lnTo>
                      <a:lnTo>
                        <a:pt x="1684" y="182"/>
                      </a:lnTo>
                      <a:lnTo>
                        <a:pt x="1678" y="176"/>
                      </a:lnTo>
                      <a:lnTo>
                        <a:pt x="1668" y="162"/>
                      </a:lnTo>
                      <a:lnTo>
                        <a:pt x="1650" y="132"/>
                      </a:lnTo>
                      <a:lnTo>
                        <a:pt x="1640" y="116"/>
                      </a:lnTo>
                      <a:lnTo>
                        <a:pt x="1630" y="106"/>
                      </a:lnTo>
                      <a:lnTo>
                        <a:pt x="1624" y="104"/>
                      </a:lnTo>
                      <a:lnTo>
                        <a:pt x="1620" y="102"/>
                      </a:lnTo>
                      <a:lnTo>
                        <a:pt x="1614" y="102"/>
                      </a:lnTo>
                      <a:lnTo>
                        <a:pt x="1608" y="106"/>
                      </a:lnTo>
                      <a:lnTo>
                        <a:pt x="1608" y="106"/>
                      </a:lnTo>
                      <a:lnTo>
                        <a:pt x="1600" y="114"/>
                      </a:lnTo>
                      <a:lnTo>
                        <a:pt x="1598" y="116"/>
                      </a:lnTo>
                      <a:lnTo>
                        <a:pt x="1600" y="118"/>
                      </a:lnTo>
                      <a:lnTo>
                        <a:pt x="1604" y="120"/>
                      </a:lnTo>
                      <a:lnTo>
                        <a:pt x="1610" y="122"/>
                      </a:lnTo>
                      <a:lnTo>
                        <a:pt x="1616" y="124"/>
                      </a:lnTo>
                      <a:lnTo>
                        <a:pt x="1616" y="126"/>
                      </a:lnTo>
                      <a:lnTo>
                        <a:pt x="1616" y="130"/>
                      </a:lnTo>
                      <a:lnTo>
                        <a:pt x="1610" y="138"/>
                      </a:lnTo>
                      <a:lnTo>
                        <a:pt x="1592" y="150"/>
                      </a:lnTo>
                      <a:lnTo>
                        <a:pt x="1592" y="150"/>
                      </a:lnTo>
                      <a:lnTo>
                        <a:pt x="1574" y="160"/>
                      </a:lnTo>
                      <a:lnTo>
                        <a:pt x="1572" y="160"/>
                      </a:lnTo>
                      <a:lnTo>
                        <a:pt x="1570" y="158"/>
                      </a:lnTo>
                      <a:lnTo>
                        <a:pt x="1568" y="156"/>
                      </a:lnTo>
                      <a:lnTo>
                        <a:pt x="1560" y="156"/>
                      </a:lnTo>
                      <a:lnTo>
                        <a:pt x="1546" y="160"/>
                      </a:lnTo>
                      <a:lnTo>
                        <a:pt x="1522" y="168"/>
                      </a:lnTo>
                      <a:lnTo>
                        <a:pt x="1522" y="168"/>
                      </a:lnTo>
                      <a:lnTo>
                        <a:pt x="1482" y="180"/>
                      </a:lnTo>
                      <a:lnTo>
                        <a:pt x="1476" y="182"/>
                      </a:lnTo>
                      <a:lnTo>
                        <a:pt x="1476" y="180"/>
                      </a:lnTo>
                      <a:lnTo>
                        <a:pt x="1476" y="180"/>
                      </a:lnTo>
                      <a:lnTo>
                        <a:pt x="1494" y="168"/>
                      </a:lnTo>
                      <a:lnTo>
                        <a:pt x="1526" y="152"/>
                      </a:lnTo>
                      <a:lnTo>
                        <a:pt x="1526" y="152"/>
                      </a:lnTo>
                      <a:lnTo>
                        <a:pt x="1552" y="140"/>
                      </a:lnTo>
                      <a:lnTo>
                        <a:pt x="1558" y="136"/>
                      </a:lnTo>
                      <a:lnTo>
                        <a:pt x="1560" y="132"/>
                      </a:lnTo>
                      <a:lnTo>
                        <a:pt x="1560" y="132"/>
                      </a:lnTo>
                      <a:lnTo>
                        <a:pt x="1556" y="132"/>
                      </a:lnTo>
                      <a:lnTo>
                        <a:pt x="1538" y="134"/>
                      </a:lnTo>
                      <a:lnTo>
                        <a:pt x="1538" y="134"/>
                      </a:lnTo>
                      <a:lnTo>
                        <a:pt x="1530" y="136"/>
                      </a:lnTo>
                      <a:lnTo>
                        <a:pt x="1522" y="134"/>
                      </a:lnTo>
                      <a:lnTo>
                        <a:pt x="1510" y="134"/>
                      </a:lnTo>
                      <a:lnTo>
                        <a:pt x="1506" y="134"/>
                      </a:lnTo>
                      <a:lnTo>
                        <a:pt x="1498" y="136"/>
                      </a:lnTo>
                      <a:lnTo>
                        <a:pt x="1488" y="140"/>
                      </a:lnTo>
                      <a:lnTo>
                        <a:pt x="1474" y="148"/>
                      </a:lnTo>
                      <a:lnTo>
                        <a:pt x="1474" y="148"/>
                      </a:lnTo>
                      <a:lnTo>
                        <a:pt x="1462" y="156"/>
                      </a:lnTo>
                      <a:lnTo>
                        <a:pt x="1454" y="160"/>
                      </a:lnTo>
                      <a:lnTo>
                        <a:pt x="1448" y="160"/>
                      </a:lnTo>
                      <a:lnTo>
                        <a:pt x="1442" y="162"/>
                      </a:lnTo>
                      <a:lnTo>
                        <a:pt x="1438" y="162"/>
                      </a:lnTo>
                      <a:lnTo>
                        <a:pt x="1432" y="164"/>
                      </a:lnTo>
                      <a:lnTo>
                        <a:pt x="1422" y="168"/>
                      </a:lnTo>
                      <a:lnTo>
                        <a:pt x="1406" y="178"/>
                      </a:lnTo>
                      <a:lnTo>
                        <a:pt x="1406" y="178"/>
                      </a:lnTo>
                      <a:lnTo>
                        <a:pt x="1378" y="198"/>
                      </a:lnTo>
                      <a:lnTo>
                        <a:pt x="1358" y="210"/>
                      </a:lnTo>
                      <a:lnTo>
                        <a:pt x="1352" y="214"/>
                      </a:lnTo>
                      <a:lnTo>
                        <a:pt x="1350" y="218"/>
                      </a:lnTo>
                      <a:lnTo>
                        <a:pt x="1350" y="224"/>
                      </a:lnTo>
                      <a:lnTo>
                        <a:pt x="1352" y="230"/>
                      </a:lnTo>
                      <a:lnTo>
                        <a:pt x="1352" y="230"/>
                      </a:lnTo>
                      <a:lnTo>
                        <a:pt x="1352" y="234"/>
                      </a:lnTo>
                      <a:lnTo>
                        <a:pt x="1352" y="236"/>
                      </a:lnTo>
                      <a:lnTo>
                        <a:pt x="1340" y="232"/>
                      </a:lnTo>
                      <a:lnTo>
                        <a:pt x="1332" y="230"/>
                      </a:lnTo>
                      <a:lnTo>
                        <a:pt x="1324" y="228"/>
                      </a:lnTo>
                      <a:lnTo>
                        <a:pt x="1316" y="230"/>
                      </a:lnTo>
                      <a:lnTo>
                        <a:pt x="1308" y="232"/>
                      </a:lnTo>
                      <a:lnTo>
                        <a:pt x="1308" y="232"/>
                      </a:lnTo>
                      <a:lnTo>
                        <a:pt x="1300" y="236"/>
                      </a:lnTo>
                      <a:lnTo>
                        <a:pt x="1296" y="236"/>
                      </a:lnTo>
                      <a:lnTo>
                        <a:pt x="1294" y="236"/>
                      </a:lnTo>
                      <a:lnTo>
                        <a:pt x="1290" y="232"/>
                      </a:lnTo>
                      <a:lnTo>
                        <a:pt x="1286" y="228"/>
                      </a:lnTo>
                      <a:lnTo>
                        <a:pt x="1280" y="226"/>
                      </a:lnTo>
                      <a:lnTo>
                        <a:pt x="1270" y="224"/>
                      </a:lnTo>
                      <a:lnTo>
                        <a:pt x="1258" y="222"/>
                      </a:lnTo>
                      <a:lnTo>
                        <a:pt x="1258" y="222"/>
                      </a:lnTo>
                      <a:lnTo>
                        <a:pt x="1236" y="220"/>
                      </a:lnTo>
                      <a:lnTo>
                        <a:pt x="1216" y="214"/>
                      </a:lnTo>
                      <a:lnTo>
                        <a:pt x="1198" y="206"/>
                      </a:lnTo>
                      <a:lnTo>
                        <a:pt x="1178" y="196"/>
                      </a:lnTo>
                      <a:lnTo>
                        <a:pt x="1160" y="186"/>
                      </a:lnTo>
                      <a:lnTo>
                        <a:pt x="1138" y="178"/>
                      </a:lnTo>
                      <a:lnTo>
                        <a:pt x="1114" y="172"/>
                      </a:lnTo>
                      <a:lnTo>
                        <a:pt x="1102" y="172"/>
                      </a:lnTo>
                      <a:lnTo>
                        <a:pt x="1088" y="172"/>
                      </a:lnTo>
                      <a:lnTo>
                        <a:pt x="1088" y="172"/>
                      </a:lnTo>
                      <a:lnTo>
                        <a:pt x="1074" y="170"/>
                      </a:lnTo>
                      <a:lnTo>
                        <a:pt x="1062" y="168"/>
                      </a:lnTo>
                      <a:lnTo>
                        <a:pt x="1052" y="162"/>
                      </a:lnTo>
                      <a:lnTo>
                        <a:pt x="1044" y="158"/>
                      </a:lnTo>
                      <a:lnTo>
                        <a:pt x="1036" y="152"/>
                      </a:lnTo>
                      <a:lnTo>
                        <a:pt x="1026" y="146"/>
                      </a:lnTo>
                      <a:lnTo>
                        <a:pt x="1014" y="142"/>
                      </a:lnTo>
                      <a:lnTo>
                        <a:pt x="998" y="140"/>
                      </a:lnTo>
                      <a:lnTo>
                        <a:pt x="998" y="140"/>
                      </a:lnTo>
                      <a:lnTo>
                        <a:pt x="982" y="138"/>
                      </a:lnTo>
                      <a:lnTo>
                        <a:pt x="970" y="140"/>
                      </a:lnTo>
                      <a:lnTo>
                        <a:pt x="950" y="144"/>
                      </a:lnTo>
                      <a:lnTo>
                        <a:pt x="940" y="146"/>
                      </a:lnTo>
                      <a:lnTo>
                        <a:pt x="932" y="146"/>
                      </a:lnTo>
                      <a:lnTo>
                        <a:pt x="922" y="146"/>
                      </a:lnTo>
                      <a:lnTo>
                        <a:pt x="912" y="142"/>
                      </a:lnTo>
                      <a:lnTo>
                        <a:pt x="912" y="142"/>
                      </a:lnTo>
                      <a:lnTo>
                        <a:pt x="898" y="138"/>
                      </a:lnTo>
                      <a:lnTo>
                        <a:pt x="884" y="134"/>
                      </a:lnTo>
                      <a:lnTo>
                        <a:pt x="852" y="132"/>
                      </a:lnTo>
                      <a:lnTo>
                        <a:pt x="816" y="128"/>
                      </a:lnTo>
                      <a:lnTo>
                        <a:pt x="798" y="122"/>
                      </a:lnTo>
                      <a:lnTo>
                        <a:pt x="778" y="116"/>
                      </a:lnTo>
                      <a:lnTo>
                        <a:pt x="778" y="116"/>
                      </a:lnTo>
                      <a:lnTo>
                        <a:pt x="758" y="110"/>
                      </a:lnTo>
                      <a:lnTo>
                        <a:pt x="744" y="108"/>
                      </a:lnTo>
                      <a:lnTo>
                        <a:pt x="732" y="108"/>
                      </a:lnTo>
                      <a:lnTo>
                        <a:pt x="722" y="110"/>
                      </a:lnTo>
                      <a:lnTo>
                        <a:pt x="710" y="114"/>
                      </a:lnTo>
                      <a:lnTo>
                        <a:pt x="698" y="116"/>
                      </a:lnTo>
                      <a:lnTo>
                        <a:pt x="682" y="114"/>
                      </a:lnTo>
                      <a:lnTo>
                        <a:pt x="664" y="110"/>
                      </a:lnTo>
                      <a:lnTo>
                        <a:pt x="664" y="110"/>
                      </a:lnTo>
                      <a:lnTo>
                        <a:pt x="648" y="104"/>
                      </a:lnTo>
                      <a:lnTo>
                        <a:pt x="640" y="98"/>
                      </a:lnTo>
                      <a:lnTo>
                        <a:pt x="636" y="94"/>
                      </a:lnTo>
                      <a:lnTo>
                        <a:pt x="636" y="90"/>
                      </a:lnTo>
                      <a:lnTo>
                        <a:pt x="634" y="86"/>
                      </a:lnTo>
                      <a:lnTo>
                        <a:pt x="630" y="82"/>
                      </a:lnTo>
                      <a:lnTo>
                        <a:pt x="622" y="82"/>
                      </a:lnTo>
                      <a:lnTo>
                        <a:pt x="604" y="80"/>
                      </a:lnTo>
                      <a:lnTo>
                        <a:pt x="604" y="80"/>
                      </a:lnTo>
                      <a:lnTo>
                        <a:pt x="572" y="82"/>
                      </a:lnTo>
                      <a:lnTo>
                        <a:pt x="556" y="82"/>
                      </a:lnTo>
                      <a:lnTo>
                        <a:pt x="552" y="82"/>
                      </a:lnTo>
                      <a:lnTo>
                        <a:pt x="548" y="80"/>
                      </a:lnTo>
                      <a:lnTo>
                        <a:pt x="540" y="72"/>
                      </a:lnTo>
                      <a:lnTo>
                        <a:pt x="540" y="72"/>
                      </a:lnTo>
                      <a:lnTo>
                        <a:pt x="534" y="66"/>
                      </a:lnTo>
                      <a:lnTo>
                        <a:pt x="528" y="66"/>
                      </a:lnTo>
                      <a:lnTo>
                        <a:pt x="524" y="66"/>
                      </a:lnTo>
                      <a:lnTo>
                        <a:pt x="518" y="68"/>
                      </a:lnTo>
                      <a:lnTo>
                        <a:pt x="510" y="70"/>
                      </a:lnTo>
                      <a:lnTo>
                        <a:pt x="506" y="70"/>
                      </a:lnTo>
                      <a:lnTo>
                        <a:pt x="500" y="66"/>
                      </a:lnTo>
                      <a:lnTo>
                        <a:pt x="500" y="66"/>
                      </a:lnTo>
                      <a:lnTo>
                        <a:pt x="488" y="56"/>
                      </a:lnTo>
                      <a:lnTo>
                        <a:pt x="482" y="52"/>
                      </a:lnTo>
                      <a:lnTo>
                        <a:pt x="474" y="50"/>
                      </a:lnTo>
                      <a:lnTo>
                        <a:pt x="466" y="50"/>
                      </a:lnTo>
                      <a:lnTo>
                        <a:pt x="456" y="52"/>
                      </a:lnTo>
                      <a:lnTo>
                        <a:pt x="444" y="58"/>
                      </a:lnTo>
                      <a:lnTo>
                        <a:pt x="432" y="68"/>
                      </a:lnTo>
                      <a:lnTo>
                        <a:pt x="432" y="68"/>
                      </a:lnTo>
                      <a:lnTo>
                        <a:pt x="418" y="78"/>
                      </a:lnTo>
                      <a:lnTo>
                        <a:pt x="404" y="82"/>
                      </a:lnTo>
                      <a:lnTo>
                        <a:pt x="392" y="84"/>
                      </a:lnTo>
                      <a:lnTo>
                        <a:pt x="378" y="84"/>
                      </a:lnTo>
                      <a:lnTo>
                        <a:pt x="364" y="84"/>
                      </a:lnTo>
                      <a:lnTo>
                        <a:pt x="348" y="86"/>
                      </a:lnTo>
                      <a:lnTo>
                        <a:pt x="330" y="94"/>
                      </a:lnTo>
                      <a:lnTo>
                        <a:pt x="310" y="106"/>
                      </a:lnTo>
                      <a:lnTo>
                        <a:pt x="310" y="106"/>
                      </a:lnTo>
                      <a:lnTo>
                        <a:pt x="300" y="114"/>
                      </a:lnTo>
                      <a:lnTo>
                        <a:pt x="290" y="120"/>
                      </a:lnTo>
                      <a:lnTo>
                        <a:pt x="282" y="122"/>
                      </a:lnTo>
                      <a:lnTo>
                        <a:pt x="274" y="124"/>
                      </a:lnTo>
                      <a:lnTo>
                        <a:pt x="260" y="126"/>
                      </a:lnTo>
                      <a:lnTo>
                        <a:pt x="250" y="124"/>
                      </a:lnTo>
                      <a:lnTo>
                        <a:pt x="240" y="124"/>
                      </a:lnTo>
                      <a:lnTo>
                        <a:pt x="236" y="124"/>
                      </a:lnTo>
                      <a:lnTo>
                        <a:pt x="230" y="126"/>
                      </a:lnTo>
                      <a:lnTo>
                        <a:pt x="226" y="130"/>
                      </a:lnTo>
                      <a:lnTo>
                        <a:pt x="222" y="134"/>
                      </a:lnTo>
                      <a:lnTo>
                        <a:pt x="212" y="152"/>
                      </a:lnTo>
                      <a:lnTo>
                        <a:pt x="212" y="152"/>
                      </a:lnTo>
                      <a:lnTo>
                        <a:pt x="202" y="172"/>
                      </a:lnTo>
                      <a:lnTo>
                        <a:pt x="192" y="188"/>
                      </a:lnTo>
                      <a:lnTo>
                        <a:pt x="182" y="202"/>
                      </a:lnTo>
                      <a:lnTo>
                        <a:pt x="172" y="212"/>
                      </a:lnTo>
                      <a:lnTo>
                        <a:pt x="158" y="220"/>
                      </a:lnTo>
                      <a:lnTo>
                        <a:pt x="142" y="224"/>
                      </a:lnTo>
                      <a:lnTo>
                        <a:pt x="122" y="228"/>
                      </a:lnTo>
                      <a:lnTo>
                        <a:pt x="96" y="228"/>
                      </a:lnTo>
                      <a:lnTo>
                        <a:pt x="96" y="228"/>
                      </a:lnTo>
                      <a:lnTo>
                        <a:pt x="84" y="230"/>
                      </a:lnTo>
                      <a:lnTo>
                        <a:pt x="78" y="232"/>
                      </a:lnTo>
                      <a:lnTo>
                        <a:pt x="74" y="236"/>
                      </a:lnTo>
                      <a:lnTo>
                        <a:pt x="74" y="240"/>
                      </a:lnTo>
                      <a:lnTo>
                        <a:pt x="74" y="244"/>
                      </a:lnTo>
                      <a:lnTo>
                        <a:pt x="72" y="250"/>
                      </a:lnTo>
                      <a:lnTo>
                        <a:pt x="66" y="254"/>
                      </a:lnTo>
                      <a:lnTo>
                        <a:pt x="58" y="258"/>
                      </a:lnTo>
                      <a:lnTo>
                        <a:pt x="58" y="258"/>
                      </a:lnTo>
                      <a:lnTo>
                        <a:pt x="54" y="260"/>
                      </a:lnTo>
                      <a:lnTo>
                        <a:pt x="52" y="262"/>
                      </a:lnTo>
                      <a:lnTo>
                        <a:pt x="54" y="266"/>
                      </a:lnTo>
                      <a:lnTo>
                        <a:pt x="58" y="268"/>
                      </a:lnTo>
                      <a:lnTo>
                        <a:pt x="72" y="274"/>
                      </a:lnTo>
                      <a:lnTo>
                        <a:pt x="92" y="282"/>
                      </a:lnTo>
                      <a:lnTo>
                        <a:pt x="114" y="292"/>
                      </a:lnTo>
                      <a:lnTo>
                        <a:pt x="136" y="304"/>
                      </a:lnTo>
                      <a:lnTo>
                        <a:pt x="156" y="318"/>
                      </a:lnTo>
                      <a:lnTo>
                        <a:pt x="162" y="326"/>
                      </a:lnTo>
                      <a:lnTo>
                        <a:pt x="168" y="334"/>
                      </a:lnTo>
                      <a:lnTo>
                        <a:pt x="168" y="334"/>
                      </a:lnTo>
                      <a:lnTo>
                        <a:pt x="172" y="342"/>
                      </a:lnTo>
                      <a:lnTo>
                        <a:pt x="176" y="346"/>
                      </a:lnTo>
                      <a:lnTo>
                        <a:pt x="186" y="354"/>
                      </a:lnTo>
                      <a:lnTo>
                        <a:pt x="196" y="356"/>
                      </a:lnTo>
                      <a:lnTo>
                        <a:pt x="206" y="356"/>
                      </a:lnTo>
                      <a:lnTo>
                        <a:pt x="212" y="356"/>
                      </a:lnTo>
                      <a:lnTo>
                        <a:pt x="218" y="356"/>
                      </a:lnTo>
                      <a:lnTo>
                        <a:pt x="220" y="356"/>
                      </a:lnTo>
                      <a:lnTo>
                        <a:pt x="222" y="358"/>
                      </a:lnTo>
                      <a:lnTo>
                        <a:pt x="220" y="364"/>
                      </a:lnTo>
                      <a:lnTo>
                        <a:pt x="220" y="364"/>
                      </a:lnTo>
                      <a:lnTo>
                        <a:pt x="220" y="372"/>
                      </a:lnTo>
                      <a:lnTo>
                        <a:pt x="220" y="376"/>
                      </a:lnTo>
                      <a:lnTo>
                        <a:pt x="224" y="378"/>
                      </a:lnTo>
                      <a:lnTo>
                        <a:pt x="228" y="380"/>
                      </a:lnTo>
                      <a:lnTo>
                        <a:pt x="232" y="380"/>
                      </a:lnTo>
                      <a:lnTo>
                        <a:pt x="236" y="382"/>
                      </a:lnTo>
                      <a:lnTo>
                        <a:pt x="240" y="386"/>
                      </a:lnTo>
                      <a:lnTo>
                        <a:pt x="242" y="392"/>
                      </a:lnTo>
                      <a:lnTo>
                        <a:pt x="242" y="392"/>
                      </a:lnTo>
                      <a:lnTo>
                        <a:pt x="244" y="400"/>
                      </a:lnTo>
                      <a:lnTo>
                        <a:pt x="248" y="402"/>
                      </a:lnTo>
                      <a:lnTo>
                        <a:pt x="254" y="404"/>
                      </a:lnTo>
                      <a:lnTo>
                        <a:pt x="260" y="402"/>
                      </a:lnTo>
                      <a:lnTo>
                        <a:pt x="266" y="402"/>
                      </a:lnTo>
                      <a:lnTo>
                        <a:pt x="270" y="402"/>
                      </a:lnTo>
                      <a:lnTo>
                        <a:pt x="274" y="404"/>
                      </a:lnTo>
                      <a:lnTo>
                        <a:pt x="276" y="410"/>
                      </a:lnTo>
                      <a:lnTo>
                        <a:pt x="276" y="410"/>
                      </a:lnTo>
                      <a:lnTo>
                        <a:pt x="274" y="418"/>
                      </a:lnTo>
                      <a:lnTo>
                        <a:pt x="272" y="418"/>
                      </a:lnTo>
                      <a:lnTo>
                        <a:pt x="270" y="418"/>
                      </a:lnTo>
                      <a:lnTo>
                        <a:pt x="266" y="416"/>
                      </a:lnTo>
                      <a:lnTo>
                        <a:pt x="262" y="416"/>
                      </a:lnTo>
                      <a:lnTo>
                        <a:pt x="258" y="418"/>
                      </a:lnTo>
                      <a:lnTo>
                        <a:pt x="252" y="424"/>
                      </a:lnTo>
                      <a:lnTo>
                        <a:pt x="252" y="424"/>
                      </a:lnTo>
                      <a:lnTo>
                        <a:pt x="250" y="426"/>
                      </a:lnTo>
                      <a:lnTo>
                        <a:pt x="248" y="426"/>
                      </a:lnTo>
                      <a:lnTo>
                        <a:pt x="240" y="422"/>
                      </a:lnTo>
                      <a:lnTo>
                        <a:pt x="234" y="420"/>
                      </a:lnTo>
                      <a:lnTo>
                        <a:pt x="224" y="420"/>
                      </a:lnTo>
                      <a:lnTo>
                        <a:pt x="212" y="420"/>
                      </a:lnTo>
                      <a:lnTo>
                        <a:pt x="194" y="422"/>
                      </a:lnTo>
                      <a:lnTo>
                        <a:pt x="194" y="422"/>
                      </a:lnTo>
                      <a:lnTo>
                        <a:pt x="186" y="422"/>
                      </a:lnTo>
                      <a:lnTo>
                        <a:pt x="180" y="420"/>
                      </a:lnTo>
                      <a:lnTo>
                        <a:pt x="176" y="418"/>
                      </a:lnTo>
                      <a:lnTo>
                        <a:pt x="174" y="416"/>
                      </a:lnTo>
                      <a:lnTo>
                        <a:pt x="174" y="408"/>
                      </a:lnTo>
                      <a:lnTo>
                        <a:pt x="176" y="398"/>
                      </a:lnTo>
                      <a:lnTo>
                        <a:pt x="176" y="390"/>
                      </a:lnTo>
                      <a:lnTo>
                        <a:pt x="174" y="388"/>
                      </a:lnTo>
                      <a:lnTo>
                        <a:pt x="172" y="384"/>
                      </a:lnTo>
                      <a:lnTo>
                        <a:pt x="168" y="384"/>
                      </a:lnTo>
                      <a:lnTo>
                        <a:pt x="162" y="384"/>
                      </a:lnTo>
                      <a:lnTo>
                        <a:pt x="140" y="388"/>
                      </a:lnTo>
                      <a:lnTo>
                        <a:pt x="140" y="388"/>
                      </a:lnTo>
                      <a:lnTo>
                        <a:pt x="116" y="396"/>
                      </a:lnTo>
                      <a:lnTo>
                        <a:pt x="92" y="406"/>
                      </a:lnTo>
                      <a:lnTo>
                        <a:pt x="56" y="424"/>
                      </a:lnTo>
                      <a:lnTo>
                        <a:pt x="28" y="440"/>
                      </a:lnTo>
                      <a:lnTo>
                        <a:pt x="18" y="444"/>
                      </a:lnTo>
                      <a:lnTo>
                        <a:pt x="10" y="446"/>
                      </a:lnTo>
                      <a:lnTo>
                        <a:pt x="10" y="446"/>
                      </a:lnTo>
                      <a:lnTo>
                        <a:pt x="4" y="448"/>
                      </a:lnTo>
                      <a:lnTo>
                        <a:pt x="0" y="452"/>
                      </a:lnTo>
                      <a:lnTo>
                        <a:pt x="0" y="456"/>
                      </a:lnTo>
                      <a:lnTo>
                        <a:pt x="2" y="460"/>
                      </a:lnTo>
                      <a:lnTo>
                        <a:pt x="8" y="466"/>
                      </a:lnTo>
                      <a:lnTo>
                        <a:pt x="16" y="470"/>
                      </a:lnTo>
                      <a:lnTo>
                        <a:pt x="28" y="472"/>
                      </a:lnTo>
                      <a:lnTo>
                        <a:pt x="42" y="474"/>
                      </a:lnTo>
                      <a:lnTo>
                        <a:pt x="42" y="474"/>
                      </a:lnTo>
                      <a:lnTo>
                        <a:pt x="54" y="474"/>
                      </a:lnTo>
                      <a:lnTo>
                        <a:pt x="60" y="478"/>
                      </a:lnTo>
                      <a:lnTo>
                        <a:pt x="58" y="480"/>
                      </a:lnTo>
                      <a:lnTo>
                        <a:pt x="56" y="484"/>
                      </a:lnTo>
                      <a:lnTo>
                        <a:pt x="52" y="488"/>
                      </a:lnTo>
                      <a:lnTo>
                        <a:pt x="50" y="492"/>
                      </a:lnTo>
                      <a:lnTo>
                        <a:pt x="50" y="498"/>
                      </a:lnTo>
                      <a:lnTo>
                        <a:pt x="56" y="502"/>
                      </a:lnTo>
                      <a:lnTo>
                        <a:pt x="56" y="502"/>
                      </a:lnTo>
                      <a:lnTo>
                        <a:pt x="64" y="506"/>
                      </a:lnTo>
                      <a:lnTo>
                        <a:pt x="66" y="512"/>
                      </a:lnTo>
                      <a:lnTo>
                        <a:pt x="68" y="520"/>
                      </a:lnTo>
                      <a:lnTo>
                        <a:pt x="70" y="524"/>
                      </a:lnTo>
                      <a:lnTo>
                        <a:pt x="74" y="528"/>
                      </a:lnTo>
                      <a:lnTo>
                        <a:pt x="82" y="532"/>
                      </a:lnTo>
                      <a:lnTo>
                        <a:pt x="94" y="534"/>
                      </a:lnTo>
                      <a:lnTo>
                        <a:pt x="94" y="534"/>
                      </a:lnTo>
                      <a:lnTo>
                        <a:pt x="110" y="534"/>
                      </a:lnTo>
                      <a:lnTo>
                        <a:pt x="122" y="534"/>
                      </a:lnTo>
                      <a:lnTo>
                        <a:pt x="144" y="528"/>
                      </a:lnTo>
                      <a:lnTo>
                        <a:pt x="154" y="526"/>
                      </a:lnTo>
                      <a:lnTo>
                        <a:pt x="166" y="526"/>
                      </a:lnTo>
                      <a:lnTo>
                        <a:pt x="176" y="528"/>
                      </a:lnTo>
                      <a:lnTo>
                        <a:pt x="190" y="534"/>
                      </a:lnTo>
                      <a:lnTo>
                        <a:pt x="190" y="534"/>
                      </a:lnTo>
                      <a:lnTo>
                        <a:pt x="198" y="536"/>
                      </a:lnTo>
                      <a:lnTo>
                        <a:pt x="204" y="538"/>
                      </a:lnTo>
                      <a:lnTo>
                        <a:pt x="210" y="538"/>
                      </a:lnTo>
                      <a:lnTo>
                        <a:pt x="218" y="536"/>
                      </a:lnTo>
                      <a:lnTo>
                        <a:pt x="230" y="530"/>
                      </a:lnTo>
                      <a:lnTo>
                        <a:pt x="242" y="522"/>
                      </a:lnTo>
                      <a:lnTo>
                        <a:pt x="254" y="512"/>
                      </a:lnTo>
                      <a:lnTo>
                        <a:pt x="266" y="506"/>
                      </a:lnTo>
                      <a:lnTo>
                        <a:pt x="270" y="506"/>
                      </a:lnTo>
                      <a:lnTo>
                        <a:pt x="276" y="506"/>
                      </a:lnTo>
                      <a:lnTo>
                        <a:pt x="280" y="508"/>
                      </a:lnTo>
                      <a:lnTo>
                        <a:pt x="286" y="510"/>
                      </a:lnTo>
                      <a:lnTo>
                        <a:pt x="286" y="510"/>
                      </a:lnTo>
                      <a:lnTo>
                        <a:pt x="290" y="516"/>
                      </a:lnTo>
                      <a:lnTo>
                        <a:pt x="290" y="518"/>
                      </a:lnTo>
                      <a:lnTo>
                        <a:pt x="290" y="522"/>
                      </a:lnTo>
                      <a:lnTo>
                        <a:pt x="288" y="524"/>
                      </a:lnTo>
                      <a:lnTo>
                        <a:pt x="282" y="526"/>
                      </a:lnTo>
                      <a:lnTo>
                        <a:pt x="272" y="528"/>
                      </a:lnTo>
                      <a:lnTo>
                        <a:pt x="264" y="530"/>
                      </a:lnTo>
                      <a:lnTo>
                        <a:pt x="260" y="534"/>
                      </a:lnTo>
                      <a:lnTo>
                        <a:pt x="260" y="536"/>
                      </a:lnTo>
                      <a:lnTo>
                        <a:pt x="262" y="538"/>
                      </a:lnTo>
                      <a:lnTo>
                        <a:pt x="274" y="544"/>
                      </a:lnTo>
                      <a:lnTo>
                        <a:pt x="274" y="544"/>
                      </a:lnTo>
                      <a:lnTo>
                        <a:pt x="280" y="550"/>
                      </a:lnTo>
                      <a:lnTo>
                        <a:pt x="286" y="554"/>
                      </a:lnTo>
                      <a:lnTo>
                        <a:pt x="290" y="558"/>
                      </a:lnTo>
                      <a:lnTo>
                        <a:pt x="292" y="564"/>
                      </a:lnTo>
                      <a:lnTo>
                        <a:pt x="292" y="570"/>
                      </a:lnTo>
                      <a:lnTo>
                        <a:pt x="292" y="574"/>
                      </a:lnTo>
                      <a:lnTo>
                        <a:pt x="288" y="584"/>
                      </a:lnTo>
                      <a:lnTo>
                        <a:pt x="280" y="592"/>
                      </a:lnTo>
                      <a:lnTo>
                        <a:pt x="270" y="598"/>
                      </a:lnTo>
                      <a:lnTo>
                        <a:pt x="258" y="600"/>
                      </a:lnTo>
                      <a:lnTo>
                        <a:pt x="244" y="598"/>
                      </a:lnTo>
                      <a:lnTo>
                        <a:pt x="244" y="598"/>
                      </a:lnTo>
                      <a:lnTo>
                        <a:pt x="240" y="598"/>
                      </a:lnTo>
                      <a:lnTo>
                        <a:pt x="234" y="598"/>
                      </a:lnTo>
                      <a:lnTo>
                        <a:pt x="226" y="602"/>
                      </a:lnTo>
                      <a:lnTo>
                        <a:pt x="220" y="610"/>
                      </a:lnTo>
                      <a:lnTo>
                        <a:pt x="214" y="618"/>
                      </a:lnTo>
                      <a:lnTo>
                        <a:pt x="210" y="624"/>
                      </a:lnTo>
                      <a:lnTo>
                        <a:pt x="202" y="630"/>
                      </a:lnTo>
                      <a:lnTo>
                        <a:pt x="198" y="630"/>
                      </a:lnTo>
                      <a:lnTo>
                        <a:pt x="192" y="630"/>
                      </a:lnTo>
                      <a:lnTo>
                        <a:pt x="186" y="628"/>
                      </a:lnTo>
                      <a:lnTo>
                        <a:pt x="180" y="624"/>
                      </a:lnTo>
                      <a:lnTo>
                        <a:pt x="180" y="624"/>
                      </a:lnTo>
                      <a:lnTo>
                        <a:pt x="172" y="620"/>
                      </a:lnTo>
                      <a:lnTo>
                        <a:pt x="166" y="618"/>
                      </a:lnTo>
                      <a:lnTo>
                        <a:pt x="160" y="618"/>
                      </a:lnTo>
                      <a:lnTo>
                        <a:pt x="154" y="620"/>
                      </a:lnTo>
                      <a:lnTo>
                        <a:pt x="144" y="626"/>
                      </a:lnTo>
                      <a:lnTo>
                        <a:pt x="136" y="636"/>
                      </a:lnTo>
                      <a:lnTo>
                        <a:pt x="124" y="658"/>
                      </a:lnTo>
                      <a:lnTo>
                        <a:pt x="118" y="666"/>
                      </a:lnTo>
                      <a:lnTo>
                        <a:pt x="112" y="672"/>
                      </a:lnTo>
                      <a:lnTo>
                        <a:pt x="112" y="672"/>
                      </a:lnTo>
                      <a:lnTo>
                        <a:pt x="106" y="674"/>
                      </a:lnTo>
                      <a:lnTo>
                        <a:pt x="102" y="678"/>
                      </a:lnTo>
                      <a:lnTo>
                        <a:pt x="96" y="690"/>
                      </a:lnTo>
                      <a:lnTo>
                        <a:pt x="92" y="702"/>
                      </a:lnTo>
                      <a:lnTo>
                        <a:pt x="88" y="708"/>
                      </a:lnTo>
                      <a:lnTo>
                        <a:pt x="82" y="712"/>
                      </a:lnTo>
                      <a:lnTo>
                        <a:pt x="82" y="712"/>
                      </a:lnTo>
                      <a:lnTo>
                        <a:pt x="76" y="716"/>
                      </a:lnTo>
                      <a:lnTo>
                        <a:pt x="74" y="720"/>
                      </a:lnTo>
                      <a:lnTo>
                        <a:pt x="74" y="726"/>
                      </a:lnTo>
                      <a:lnTo>
                        <a:pt x="76" y="730"/>
                      </a:lnTo>
                      <a:lnTo>
                        <a:pt x="88" y="740"/>
                      </a:lnTo>
                      <a:lnTo>
                        <a:pt x="108" y="756"/>
                      </a:lnTo>
                      <a:lnTo>
                        <a:pt x="108" y="756"/>
                      </a:lnTo>
                      <a:lnTo>
                        <a:pt x="116" y="764"/>
                      </a:lnTo>
                      <a:lnTo>
                        <a:pt x="118" y="772"/>
                      </a:lnTo>
                      <a:lnTo>
                        <a:pt x="118" y="778"/>
                      </a:lnTo>
                      <a:lnTo>
                        <a:pt x="116" y="784"/>
                      </a:lnTo>
                      <a:lnTo>
                        <a:pt x="114" y="790"/>
                      </a:lnTo>
                      <a:lnTo>
                        <a:pt x="112" y="794"/>
                      </a:lnTo>
                      <a:lnTo>
                        <a:pt x="112" y="800"/>
                      </a:lnTo>
                      <a:lnTo>
                        <a:pt x="116" y="804"/>
                      </a:lnTo>
                      <a:lnTo>
                        <a:pt x="116" y="804"/>
                      </a:lnTo>
                      <a:lnTo>
                        <a:pt x="132" y="818"/>
                      </a:lnTo>
                      <a:lnTo>
                        <a:pt x="148" y="834"/>
                      </a:lnTo>
                      <a:lnTo>
                        <a:pt x="158" y="840"/>
                      </a:lnTo>
                      <a:lnTo>
                        <a:pt x="168" y="844"/>
                      </a:lnTo>
                      <a:lnTo>
                        <a:pt x="180" y="844"/>
                      </a:lnTo>
                      <a:lnTo>
                        <a:pt x="194" y="840"/>
                      </a:lnTo>
                      <a:lnTo>
                        <a:pt x="194" y="840"/>
                      </a:lnTo>
                      <a:lnTo>
                        <a:pt x="208" y="836"/>
                      </a:lnTo>
                      <a:lnTo>
                        <a:pt x="218" y="834"/>
                      </a:lnTo>
                      <a:lnTo>
                        <a:pt x="228" y="836"/>
                      </a:lnTo>
                      <a:lnTo>
                        <a:pt x="234" y="838"/>
                      </a:lnTo>
                      <a:lnTo>
                        <a:pt x="240" y="842"/>
                      </a:lnTo>
                      <a:lnTo>
                        <a:pt x="242" y="848"/>
                      </a:lnTo>
                      <a:lnTo>
                        <a:pt x="242" y="858"/>
                      </a:lnTo>
                      <a:lnTo>
                        <a:pt x="238" y="868"/>
                      </a:lnTo>
                      <a:lnTo>
                        <a:pt x="238" y="868"/>
                      </a:lnTo>
                      <a:lnTo>
                        <a:pt x="236" y="878"/>
                      </a:lnTo>
                      <a:lnTo>
                        <a:pt x="236" y="884"/>
                      </a:lnTo>
                      <a:lnTo>
                        <a:pt x="238" y="888"/>
                      </a:lnTo>
                      <a:lnTo>
                        <a:pt x="242" y="890"/>
                      </a:lnTo>
                      <a:lnTo>
                        <a:pt x="244" y="892"/>
                      </a:lnTo>
                      <a:lnTo>
                        <a:pt x="246" y="896"/>
                      </a:lnTo>
                      <a:lnTo>
                        <a:pt x="246" y="900"/>
                      </a:lnTo>
                      <a:lnTo>
                        <a:pt x="244" y="908"/>
                      </a:lnTo>
                      <a:lnTo>
                        <a:pt x="244" y="908"/>
                      </a:lnTo>
                      <a:lnTo>
                        <a:pt x="242" y="918"/>
                      </a:lnTo>
                      <a:lnTo>
                        <a:pt x="244" y="922"/>
                      </a:lnTo>
                      <a:lnTo>
                        <a:pt x="248" y="924"/>
                      </a:lnTo>
                      <a:lnTo>
                        <a:pt x="254" y="924"/>
                      </a:lnTo>
                      <a:lnTo>
                        <a:pt x="262" y="920"/>
                      </a:lnTo>
                      <a:lnTo>
                        <a:pt x="270" y="916"/>
                      </a:lnTo>
                      <a:lnTo>
                        <a:pt x="284" y="904"/>
                      </a:lnTo>
                      <a:lnTo>
                        <a:pt x="284" y="904"/>
                      </a:lnTo>
                      <a:lnTo>
                        <a:pt x="292" y="900"/>
                      </a:lnTo>
                      <a:lnTo>
                        <a:pt x="300" y="898"/>
                      </a:lnTo>
                      <a:lnTo>
                        <a:pt x="308" y="898"/>
                      </a:lnTo>
                      <a:lnTo>
                        <a:pt x="316" y="902"/>
                      </a:lnTo>
                      <a:lnTo>
                        <a:pt x="326" y="906"/>
                      </a:lnTo>
                      <a:lnTo>
                        <a:pt x="336" y="912"/>
                      </a:lnTo>
                      <a:lnTo>
                        <a:pt x="352" y="926"/>
                      </a:lnTo>
                      <a:lnTo>
                        <a:pt x="352" y="926"/>
                      </a:lnTo>
                      <a:lnTo>
                        <a:pt x="358" y="930"/>
                      </a:lnTo>
                      <a:lnTo>
                        <a:pt x="362" y="932"/>
                      </a:lnTo>
                      <a:lnTo>
                        <a:pt x="366" y="930"/>
                      </a:lnTo>
                      <a:lnTo>
                        <a:pt x="370" y="926"/>
                      </a:lnTo>
                      <a:lnTo>
                        <a:pt x="376" y="918"/>
                      </a:lnTo>
                      <a:lnTo>
                        <a:pt x="380" y="916"/>
                      </a:lnTo>
                      <a:lnTo>
                        <a:pt x="386" y="918"/>
                      </a:lnTo>
                      <a:lnTo>
                        <a:pt x="386" y="918"/>
                      </a:lnTo>
                      <a:lnTo>
                        <a:pt x="392" y="920"/>
                      </a:lnTo>
                      <a:lnTo>
                        <a:pt x="402" y="918"/>
                      </a:lnTo>
                      <a:lnTo>
                        <a:pt x="420" y="912"/>
                      </a:lnTo>
                      <a:lnTo>
                        <a:pt x="432" y="908"/>
                      </a:lnTo>
                      <a:lnTo>
                        <a:pt x="432" y="908"/>
                      </a:lnTo>
                      <a:lnTo>
                        <a:pt x="432" y="910"/>
                      </a:lnTo>
                      <a:lnTo>
                        <a:pt x="430" y="916"/>
                      </a:lnTo>
                      <a:lnTo>
                        <a:pt x="430" y="916"/>
                      </a:lnTo>
                      <a:lnTo>
                        <a:pt x="418" y="932"/>
                      </a:lnTo>
                      <a:lnTo>
                        <a:pt x="412" y="946"/>
                      </a:lnTo>
                      <a:lnTo>
                        <a:pt x="410" y="962"/>
                      </a:lnTo>
                      <a:lnTo>
                        <a:pt x="410" y="978"/>
                      </a:lnTo>
                      <a:lnTo>
                        <a:pt x="410" y="978"/>
                      </a:lnTo>
                      <a:lnTo>
                        <a:pt x="408" y="986"/>
                      </a:lnTo>
                      <a:lnTo>
                        <a:pt x="406" y="990"/>
                      </a:lnTo>
                      <a:lnTo>
                        <a:pt x="402" y="992"/>
                      </a:lnTo>
                      <a:lnTo>
                        <a:pt x="396" y="994"/>
                      </a:lnTo>
                      <a:lnTo>
                        <a:pt x="392" y="998"/>
                      </a:lnTo>
                      <a:lnTo>
                        <a:pt x="386" y="1000"/>
                      </a:lnTo>
                      <a:lnTo>
                        <a:pt x="380" y="1008"/>
                      </a:lnTo>
                      <a:lnTo>
                        <a:pt x="374" y="1018"/>
                      </a:lnTo>
                      <a:lnTo>
                        <a:pt x="374" y="1018"/>
                      </a:lnTo>
                      <a:lnTo>
                        <a:pt x="368" y="1028"/>
                      </a:lnTo>
                      <a:lnTo>
                        <a:pt x="360" y="1036"/>
                      </a:lnTo>
                      <a:lnTo>
                        <a:pt x="352" y="1040"/>
                      </a:lnTo>
                      <a:lnTo>
                        <a:pt x="342" y="1044"/>
                      </a:lnTo>
                      <a:lnTo>
                        <a:pt x="332" y="1048"/>
                      </a:lnTo>
                      <a:lnTo>
                        <a:pt x="324" y="1054"/>
                      </a:lnTo>
                      <a:lnTo>
                        <a:pt x="314" y="1060"/>
                      </a:lnTo>
                      <a:lnTo>
                        <a:pt x="306" y="1072"/>
                      </a:lnTo>
                      <a:lnTo>
                        <a:pt x="306" y="1072"/>
                      </a:lnTo>
                      <a:lnTo>
                        <a:pt x="300" y="1082"/>
                      </a:lnTo>
                      <a:lnTo>
                        <a:pt x="296" y="1088"/>
                      </a:lnTo>
                      <a:lnTo>
                        <a:pt x="292" y="1090"/>
                      </a:lnTo>
                      <a:lnTo>
                        <a:pt x="288" y="1088"/>
                      </a:lnTo>
                      <a:lnTo>
                        <a:pt x="276" y="1086"/>
                      </a:lnTo>
                      <a:lnTo>
                        <a:pt x="268" y="1088"/>
                      </a:lnTo>
                      <a:lnTo>
                        <a:pt x="254" y="1090"/>
                      </a:lnTo>
                      <a:lnTo>
                        <a:pt x="254" y="1090"/>
                      </a:lnTo>
                      <a:lnTo>
                        <a:pt x="244" y="1096"/>
                      </a:lnTo>
                      <a:lnTo>
                        <a:pt x="236" y="1100"/>
                      </a:lnTo>
                      <a:lnTo>
                        <a:pt x="232" y="1104"/>
                      </a:lnTo>
                      <a:lnTo>
                        <a:pt x="228" y="1110"/>
                      </a:lnTo>
                      <a:lnTo>
                        <a:pt x="222" y="1118"/>
                      </a:lnTo>
                      <a:lnTo>
                        <a:pt x="218" y="1124"/>
                      </a:lnTo>
                      <a:lnTo>
                        <a:pt x="210" y="1128"/>
                      </a:lnTo>
                      <a:lnTo>
                        <a:pt x="210" y="1128"/>
                      </a:lnTo>
                      <a:lnTo>
                        <a:pt x="200" y="1132"/>
                      </a:lnTo>
                      <a:lnTo>
                        <a:pt x="194" y="1138"/>
                      </a:lnTo>
                      <a:lnTo>
                        <a:pt x="188" y="1144"/>
                      </a:lnTo>
                      <a:lnTo>
                        <a:pt x="186" y="1148"/>
                      </a:lnTo>
                      <a:lnTo>
                        <a:pt x="188" y="1152"/>
                      </a:lnTo>
                      <a:lnTo>
                        <a:pt x="192" y="1154"/>
                      </a:lnTo>
                      <a:lnTo>
                        <a:pt x="200" y="1154"/>
                      </a:lnTo>
                      <a:lnTo>
                        <a:pt x="212" y="1150"/>
                      </a:lnTo>
                      <a:lnTo>
                        <a:pt x="212" y="1150"/>
                      </a:lnTo>
                      <a:lnTo>
                        <a:pt x="224" y="1144"/>
                      </a:lnTo>
                      <a:lnTo>
                        <a:pt x="234" y="1138"/>
                      </a:lnTo>
                      <a:lnTo>
                        <a:pt x="248" y="1124"/>
                      </a:lnTo>
                      <a:lnTo>
                        <a:pt x="256" y="1116"/>
                      </a:lnTo>
                      <a:lnTo>
                        <a:pt x="258" y="1116"/>
                      </a:lnTo>
                      <a:lnTo>
                        <a:pt x="262" y="1120"/>
                      </a:lnTo>
                      <a:lnTo>
                        <a:pt x="262" y="1120"/>
                      </a:lnTo>
                      <a:lnTo>
                        <a:pt x="266" y="1124"/>
                      </a:lnTo>
                      <a:lnTo>
                        <a:pt x="270" y="1124"/>
                      </a:lnTo>
                      <a:lnTo>
                        <a:pt x="278" y="1122"/>
                      </a:lnTo>
                      <a:lnTo>
                        <a:pt x="282" y="1120"/>
                      </a:lnTo>
                      <a:lnTo>
                        <a:pt x="284" y="1120"/>
                      </a:lnTo>
                      <a:lnTo>
                        <a:pt x="288" y="1124"/>
                      </a:lnTo>
                      <a:lnTo>
                        <a:pt x="290" y="1128"/>
                      </a:lnTo>
                      <a:lnTo>
                        <a:pt x="290" y="1128"/>
                      </a:lnTo>
                      <a:lnTo>
                        <a:pt x="292" y="1136"/>
                      </a:lnTo>
                      <a:lnTo>
                        <a:pt x="296" y="1138"/>
                      </a:lnTo>
                      <a:lnTo>
                        <a:pt x="298" y="1140"/>
                      </a:lnTo>
                      <a:lnTo>
                        <a:pt x="302" y="1138"/>
                      </a:lnTo>
                      <a:lnTo>
                        <a:pt x="306" y="1136"/>
                      </a:lnTo>
                      <a:lnTo>
                        <a:pt x="308" y="1130"/>
                      </a:lnTo>
                      <a:lnTo>
                        <a:pt x="308" y="1126"/>
                      </a:lnTo>
                      <a:lnTo>
                        <a:pt x="306" y="1120"/>
                      </a:lnTo>
                      <a:lnTo>
                        <a:pt x="306" y="1120"/>
                      </a:lnTo>
                      <a:lnTo>
                        <a:pt x="306" y="1114"/>
                      </a:lnTo>
                      <a:lnTo>
                        <a:pt x="308" y="1110"/>
                      </a:lnTo>
                      <a:lnTo>
                        <a:pt x="312" y="1106"/>
                      </a:lnTo>
                      <a:lnTo>
                        <a:pt x="316" y="1102"/>
                      </a:lnTo>
                      <a:lnTo>
                        <a:pt x="322" y="1100"/>
                      </a:lnTo>
                      <a:lnTo>
                        <a:pt x="328" y="1100"/>
                      </a:lnTo>
                      <a:lnTo>
                        <a:pt x="332" y="1102"/>
                      </a:lnTo>
                      <a:lnTo>
                        <a:pt x="334" y="1108"/>
                      </a:lnTo>
                      <a:lnTo>
                        <a:pt x="334" y="1108"/>
                      </a:lnTo>
                      <a:lnTo>
                        <a:pt x="334" y="1110"/>
                      </a:lnTo>
                      <a:lnTo>
                        <a:pt x="336" y="1110"/>
                      </a:lnTo>
                      <a:lnTo>
                        <a:pt x="340" y="1110"/>
                      </a:lnTo>
                      <a:lnTo>
                        <a:pt x="354" y="1100"/>
                      </a:lnTo>
                      <a:lnTo>
                        <a:pt x="372" y="1088"/>
                      </a:lnTo>
                      <a:lnTo>
                        <a:pt x="380" y="1084"/>
                      </a:lnTo>
                      <a:lnTo>
                        <a:pt x="388" y="1082"/>
                      </a:lnTo>
                      <a:lnTo>
                        <a:pt x="388" y="1082"/>
                      </a:lnTo>
                      <a:lnTo>
                        <a:pt x="394" y="1082"/>
                      </a:lnTo>
                      <a:lnTo>
                        <a:pt x="396" y="1080"/>
                      </a:lnTo>
                      <a:lnTo>
                        <a:pt x="394" y="1074"/>
                      </a:lnTo>
                      <a:lnTo>
                        <a:pt x="394" y="1068"/>
                      </a:lnTo>
                      <a:lnTo>
                        <a:pt x="398" y="1062"/>
                      </a:lnTo>
                      <a:lnTo>
                        <a:pt x="408" y="1052"/>
                      </a:lnTo>
                      <a:lnTo>
                        <a:pt x="424" y="1042"/>
                      </a:lnTo>
                      <a:lnTo>
                        <a:pt x="424" y="1042"/>
                      </a:lnTo>
                      <a:lnTo>
                        <a:pt x="440" y="1032"/>
                      </a:lnTo>
                      <a:lnTo>
                        <a:pt x="452" y="1024"/>
                      </a:lnTo>
                      <a:lnTo>
                        <a:pt x="462" y="1016"/>
                      </a:lnTo>
                      <a:lnTo>
                        <a:pt x="468" y="1010"/>
                      </a:lnTo>
                      <a:lnTo>
                        <a:pt x="478" y="998"/>
                      </a:lnTo>
                      <a:lnTo>
                        <a:pt x="484" y="994"/>
                      </a:lnTo>
                      <a:lnTo>
                        <a:pt x="492" y="988"/>
                      </a:lnTo>
                      <a:lnTo>
                        <a:pt x="492" y="988"/>
                      </a:lnTo>
                      <a:lnTo>
                        <a:pt x="516" y="976"/>
                      </a:lnTo>
                      <a:lnTo>
                        <a:pt x="538" y="964"/>
                      </a:lnTo>
                      <a:lnTo>
                        <a:pt x="548" y="956"/>
                      </a:lnTo>
                      <a:lnTo>
                        <a:pt x="556" y="950"/>
                      </a:lnTo>
                      <a:lnTo>
                        <a:pt x="562" y="942"/>
                      </a:lnTo>
                      <a:lnTo>
                        <a:pt x="566" y="934"/>
                      </a:lnTo>
                      <a:lnTo>
                        <a:pt x="566" y="934"/>
                      </a:lnTo>
                      <a:lnTo>
                        <a:pt x="568" y="928"/>
                      </a:lnTo>
                      <a:lnTo>
                        <a:pt x="572" y="922"/>
                      </a:lnTo>
                      <a:lnTo>
                        <a:pt x="580" y="916"/>
                      </a:lnTo>
                      <a:lnTo>
                        <a:pt x="588" y="912"/>
                      </a:lnTo>
                      <a:lnTo>
                        <a:pt x="592" y="906"/>
                      </a:lnTo>
                      <a:lnTo>
                        <a:pt x="592" y="900"/>
                      </a:lnTo>
                      <a:lnTo>
                        <a:pt x="592" y="900"/>
                      </a:lnTo>
                      <a:lnTo>
                        <a:pt x="592" y="898"/>
                      </a:lnTo>
                      <a:lnTo>
                        <a:pt x="590" y="896"/>
                      </a:lnTo>
                      <a:lnTo>
                        <a:pt x="582" y="892"/>
                      </a:lnTo>
                      <a:lnTo>
                        <a:pt x="564" y="892"/>
                      </a:lnTo>
                      <a:lnTo>
                        <a:pt x="556" y="890"/>
                      </a:lnTo>
                      <a:lnTo>
                        <a:pt x="554" y="890"/>
                      </a:lnTo>
                      <a:lnTo>
                        <a:pt x="554" y="888"/>
                      </a:lnTo>
                      <a:lnTo>
                        <a:pt x="554" y="886"/>
                      </a:lnTo>
                      <a:lnTo>
                        <a:pt x="556" y="882"/>
                      </a:lnTo>
                      <a:lnTo>
                        <a:pt x="570" y="870"/>
                      </a:lnTo>
                      <a:lnTo>
                        <a:pt x="570" y="870"/>
                      </a:lnTo>
                      <a:lnTo>
                        <a:pt x="598" y="846"/>
                      </a:lnTo>
                      <a:lnTo>
                        <a:pt x="616" y="828"/>
                      </a:lnTo>
                      <a:lnTo>
                        <a:pt x="630" y="810"/>
                      </a:lnTo>
                      <a:lnTo>
                        <a:pt x="644" y="786"/>
                      </a:lnTo>
                      <a:lnTo>
                        <a:pt x="644" y="786"/>
                      </a:lnTo>
                      <a:lnTo>
                        <a:pt x="654" y="774"/>
                      </a:lnTo>
                      <a:lnTo>
                        <a:pt x="666" y="764"/>
                      </a:lnTo>
                      <a:lnTo>
                        <a:pt x="680" y="756"/>
                      </a:lnTo>
                      <a:lnTo>
                        <a:pt x="694" y="750"/>
                      </a:lnTo>
                      <a:lnTo>
                        <a:pt x="710" y="750"/>
                      </a:lnTo>
                      <a:lnTo>
                        <a:pt x="726" y="752"/>
                      </a:lnTo>
                      <a:lnTo>
                        <a:pt x="742" y="758"/>
                      </a:lnTo>
                      <a:lnTo>
                        <a:pt x="750" y="764"/>
                      </a:lnTo>
                      <a:lnTo>
                        <a:pt x="758" y="770"/>
                      </a:lnTo>
                      <a:lnTo>
                        <a:pt x="758" y="770"/>
                      </a:lnTo>
                      <a:lnTo>
                        <a:pt x="768" y="782"/>
                      </a:lnTo>
                      <a:lnTo>
                        <a:pt x="770" y="784"/>
                      </a:lnTo>
                      <a:lnTo>
                        <a:pt x="770" y="784"/>
                      </a:lnTo>
                      <a:lnTo>
                        <a:pt x="752" y="776"/>
                      </a:lnTo>
                      <a:lnTo>
                        <a:pt x="738" y="768"/>
                      </a:lnTo>
                      <a:lnTo>
                        <a:pt x="720" y="764"/>
                      </a:lnTo>
                      <a:lnTo>
                        <a:pt x="712" y="762"/>
                      </a:lnTo>
                      <a:lnTo>
                        <a:pt x="704" y="762"/>
                      </a:lnTo>
                      <a:lnTo>
                        <a:pt x="696" y="764"/>
                      </a:lnTo>
                      <a:lnTo>
                        <a:pt x="690" y="768"/>
                      </a:lnTo>
                      <a:lnTo>
                        <a:pt x="690" y="768"/>
                      </a:lnTo>
                      <a:lnTo>
                        <a:pt x="680" y="776"/>
                      </a:lnTo>
                      <a:lnTo>
                        <a:pt x="674" y="784"/>
                      </a:lnTo>
                      <a:lnTo>
                        <a:pt x="672" y="790"/>
                      </a:lnTo>
                      <a:lnTo>
                        <a:pt x="672" y="796"/>
                      </a:lnTo>
                      <a:lnTo>
                        <a:pt x="672" y="802"/>
                      </a:lnTo>
                      <a:lnTo>
                        <a:pt x="670" y="810"/>
                      </a:lnTo>
                      <a:lnTo>
                        <a:pt x="666" y="818"/>
                      </a:lnTo>
                      <a:lnTo>
                        <a:pt x="658" y="828"/>
                      </a:lnTo>
                      <a:lnTo>
                        <a:pt x="658" y="828"/>
                      </a:lnTo>
                      <a:lnTo>
                        <a:pt x="652" y="836"/>
                      </a:lnTo>
                      <a:lnTo>
                        <a:pt x="650" y="844"/>
                      </a:lnTo>
                      <a:lnTo>
                        <a:pt x="652" y="848"/>
                      </a:lnTo>
                      <a:lnTo>
                        <a:pt x="656" y="852"/>
                      </a:lnTo>
                      <a:lnTo>
                        <a:pt x="660" y="856"/>
                      </a:lnTo>
                      <a:lnTo>
                        <a:pt x="662" y="858"/>
                      </a:lnTo>
                      <a:lnTo>
                        <a:pt x="662" y="862"/>
                      </a:lnTo>
                      <a:lnTo>
                        <a:pt x="656" y="866"/>
                      </a:lnTo>
                      <a:lnTo>
                        <a:pt x="656" y="866"/>
                      </a:lnTo>
                      <a:lnTo>
                        <a:pt x="646" y="874"/>
                      </a:lnTo>
                      <a:lnTo>
                        <a:pt x="644" y="876"/>
                      </a:lnTo>
                      <a:lnTo>
                        <a:pt x="644" y="878"/>
                      </a:lnTo>
                      <a:lnTo>
                        <a:pt x="646" y="880"/>
                      </a:lnTo>
                      <a:lnTo>
                        <a:pt x="648" y="882"/>
                      </a:lnTo>
                      <a:lnTo>
                        <a:pt x="658" y="884"/>
                      </a:lnTo>
                      <a:lnTo>
                        <a:pt x="670" y="884"/>
                      </a:lnTo>
                      <a:lnTo>
                        <a:pt x="684" y="882"/>
                      </a:lnTo>
                      <a:lnTo>
                        <a:pt x="698" y="876"/>
                      </a:lnTo>
                      <a:lnTo>
                        <a:pt x="712" y="866"/>
                      </a:lnTo>
                      <a:lnTo>
                        <a:pt x="712" y="866"/>
                      </a:lnTo>
                      <a:lnTo>
                        <a:pt x="732" y="850"/>
                      </a:lnTo>
                      <a:lnTo>
                        <a:pt x="748" y="840"/>
                      </a:lnTo>
                      <a:lnTo>
                        <a:pt x="762" y="834"/>
                      </a:lnTo>
                      <a:lnTo>
                        <a:pt x="778" y="834"/>
                      </a:lnTo>
                      <a:lnTo>
                        <a:pt x="778" y="834"/>
                      </a:lnTo>
                      <a:lnTo>
                        <a:pt x="786" y="832"/>
                      </a:lnTo>
                      <a:lnTo>
                        <a:pt x="790" y="830"/>
                      </a:lnTo>
                      <a:lnTo>
                        <a:pt x="790" y="828"/>
                      </a:lnTo>
                      <a:lnTo>
                        <a:pt x="790" y="824"/>
                      </a:lnTo>
                      <a:lnTo>
                        <a:pt x="790" y="820"/>
                      </a:lnTo>
                      <a:lnTo>
                        <a:pt x="790" y="818"/>
                      </a:lnTo>
                      <a:lnTo>
                        <a:pt x="794" y="814"/>
                      </a:lnTo>
                      <a:lnTo>
                        <a:pt x="800" y="810"/>
                      </a:lnTo>
                      <a:lnTo>
                        <a:pt x="800" y="810"/>
                      </a:lnTo>
                      <a:lnTo>
                        <a:pt x="804" y="806"/>
                      </a:lnTo>
                      <a:lnTo>
                        <a:pt x="806" y="802"/>
                      </a:lnTo>
                      <a:lnTo>
                        <a:pt x="804" y="796"/>
                      </a:lnTo>
                      <a:lnTo>
                        <a:pt x="802" y="790"/>
                      </a:lnTo>
                      <a:lnTo>
                        <a:pt x="800" y="784"/>
                      </a:lnTo>
                      <a:lnTo>
                        <a:pt x="800" y="780"/>
                      </a:lnTo>
                      <a:lnTo>
                        <a:pt x="804" y="776"/>
                      </a:lnTo>
                      <a:lnTo>
                        <a:pt x="812" y="774"/>
                      </a:lnTo>
                      <a:lnTo>
                        <a:pt x="812" y="774"/>
                      </a:lnTo>
                      <a:lnTo>
                        <a:pt x="824" y="772"/>
                      </a:lnTo>
                      <a:lnTo>
                        <a:pt x="834" y="770"/>
                      </a:lnTo>
                      <a:lnTo>
                        <a:pt x="850" y="764"/>
                      </a:lnTo>
                      <a:lnTo>
                        <a:pt x="856" y="764"/>
                      </a:lnTo>
                      <a:lnTo>
                        <a:pt x="860" y="764"/>
                      </a:lnTo>
                      <a:lnTo>
                        <a:pt x="862" y="768"/>
                      </a:lnTo>
                      <a:lnTo>
                        <a:pt x="862" y="774"/>
                      </a:lnTo>
                      <a:lnTo>
                        <a:pt x="862" y="774"/>
                      </a:lnTo>
                      <a:lnTo>
                        <a:pt x="862" y="780"/>
                      </a:lnTo>
                      <a:lnTo>
                        <a:pt x="866" y="784"/>
                      </a:lnTo>
                      <a:lnTo>
                        <a:pt x="870" y="788"/>
                      </a:lnTo>
                      <a:lnTo>
                        <a:pt x="874" y="790"/>
                      </a:lnTo>
                      <a:lnTo>
                        <a:pt x="888" y="794"/>
                      </a:lnTo>
                      <a:lnTo>
                        <a:pt x="896" y="798"/>
                      </a:lnTo>
                      <a:lnTo>
                        <a:pt x="906" y="802"/>
                      </a:lnTo>
                      <a:lnTo>
                        <a:pt x="906" y="802"/>
                      </a:lnTo>
                      <a:lnTo>
                        <a:pt x="912" y="806"/>
                      </a:lnTo>
                      <a:lnTo>
                        <a:pt x="918" y="806"/>
                      </a:lnTo>
                      <a:lnTo>
                        <a:pt x="922" y="804"/>
                      </a:lnTo>
                      <a:lnTo>
                        <a:pt x="924" y="802"/>
                      </a:lnTo>
                      <a:lnTo>
                        <a:pt x="926" y="800"/>
                      </a:lnTo>
                      <a:lnTo>
                        <a:pt x="930" y="800"/>
                      </a:lnTo>
                      <a:lnTo>
                        <a:pt x="934" y="804"/>
                      </a:lnTo>
                      <a:lnTo>
                        <a:pt x="940" y="810"/>
                      </a:lnTo>
                      <a:lnTo>
                        <a:pt x="940" y="810"/>
                      </a:lnTo>
                      <a:lnTo>
                        <a:pt x="948" y="820"/>
                      </a:lnTo>
                      <a:lnTo>
                        <a:pt x="958" y="824"/>
                      </a:lnTo>
                      <a:lnTo>
                        <a:pt x="968" y="828"/>
                      </a:lnTo>
                      <a:lnTo>
                        <a:pt x="978" y="828"/>
                      </a:lnTo>
                      <a:lnTo>
                        <a:pt x="1002" y="826"/>
                      </a:lnTo>
                      <a:lnTo>
                        <a:pt x="1024" y="824"/>
                      </a:lnTo>
                      <a:lnTo>
                        <a:pt x="1024" y="824"/>
                      </a:lnTo>
                      <a:lnTo>
                        <a:pt x="1036" y="826"/>
                      </a:lnTo>
                      <a:lnTo>
                        <a:pt x="1050" y="830"/>
                      </a:lnTo>
                      <a:lnTo>
                        <a:pt x="1076" y="842"/>
                      </a:lnTo>
                      <a:lnTo>
                        <a:pt x="1090" y="846"/>
                      </a:lnTo>
                      <a:lnTo>
                        <a:pt x="1104" y="850"/>
                      </a:lnTo>
                      <a:lnTo>
                        <a:pt x="1116" y="850"/>
                      </a:lnTo>
                      <a:lnTo>
                        <a:pt x="1122" y="848"/>
                      </a:lnTo>
                      <a:lnTo>
                        <a:pt x="1126" y="846"/>
                      </a:lnTo>
                      <a:lnTo>
                        <a:pt x="1126" y="846"/>
                      </a:lnTo>
                      <a:lnTo>
                        <a:pt x="1136" y="842"/>
                      </a:lnTo>
                      <a:lnTo>
                        <a:pt x="1142" y="840"/>
                      </a:lnTo>
                      <a:lnTo>
                        <a:pt x="1146" y="840"/>
                      </a:lnTo>
                      <a:lnTo>
                        <a:pt x="1150" y="842"/>
                      </a:lnTo>
                      <a:lnTo>
                        <a:pt x="1150" y="846"/>
                      </a:lnTo>
                      <a:lnTo>
                        <a:pt x="1150" y="850"/>
                      </a:lnTo>
                      <a:lnTo>
                        <a:pt x="1146" y="854"/>
                      </a:lnTo>
                      <a:lnTo>
                        <a:pt x="1142" y="858"/>
                      </a:lnTo>
                      <a:lnTo>
                        <a:pt x="1142" y="858"/>
                      </a:lnTo>
                      <a:lnTo>
                        <a:pt x="1138" y="860"/>
                      </a:lnTo>
                      <a:lnTo>
                        <a:pt x="1140" y="864"/>
                      </a:lnTo>
                      <a:lnTo>
                        <a:pt x="1146" y="868"/>
                      </a:lnTo>
                      <a:lnTo>
                        <a:pt x="1154" y="874"/>
                      </a:lnTo>
                      <a:lnTo>
                        <a:pt x="1174" y="882"/>
                      </a:lnTo>
                      <a:lnTo>
                        <a:pt x="1192" y="892"/>
                      </a:lnTo>
                      <a:lnTo>
                        <a:pt x="1192" y="892"/>
                      </a:lnTo>
                      <a:lnTo>
                        <a:pt x="1206" y="900"/>
                      </a:lnTo>
                      <a:lnTo>
                        <a:pt x="1216" y="912"/>
                      </a:lnTo>
                      <a:lnTo>
                        <a:pt x="1228" y="924"/>
                      </a:lnTo>
                      <a:lnTo>
                        <a:pt x="1244" y="934"/>
                      </a:lnTo>
                      <a:lnTo>
                        <a:pt x="1244" y="934"/>
                      </a:lnTo>
                      <a:lnTo>
                        <a:pt x="1254" y="938"/>
                      </a:lnTo>
                      <a:lnTo>
                        <a:pt x="1264" y="940"/>
                      </a:lnTo>
                      <a:lnTo>
                        <a:pt x="1272" y="940"/>
                      </a:lnTo>
                      <a:lnTo>
                        <a:pt x="1278" y="940"/>
                      </a:lnTo>
                      <a:lnTo>
                        <a:pt x="1282" y="938"/>
                      </a:lnTo>
                      <a:lnTo>
                        <a:pt x="1284" y="934"/>
                      </a:lnTo>
                      <a:lnTo>
                        <a:pt x="1284" y="930"/>
                      </a:lnTo>
                      <a:lnTo>
                        <a:pt x="1280" y="924"/>
                      </a:lnTo>
                      <a:lnTo>
                        <a:pt x="1280" y="924"/>
                      </a:lnTo>
                      <a:lnTo>
                        <a:pt x="1272" y="912"/>
                      </a:lnTo>
                      <a:lnTo>
                        <a:pt x="1268" y="904"/>
                      </a:lnTo>
                      <a:lnTo>
                        <a:pt x="1268" y="902"/>
                      </a:lnTo>
                      <a:lnTo>
                        <a:pt x="1270" y="902"/>
                      </a:lnTo>
                      <a:lnTo>
                        <a:pt x="1282" y="912"/>
                      </a:lnTo>
                      <a:lnTo>
                        <a:pt x="1282" y="912"/>
                      </a:lnTo>
                      <a:lnTo>
                        <a:pt x="1298" y="928"/>
                      </a:lnTo>
                      <a:lnTo>
                        <a:pt x="1314" y="938"/>
                      </a:lnTo>
                      <a:lnTo>
                        <a:pt x="1320" y="940"/>
                      </a:lnTo>
                      <a:lnTo>
                        <a:pt x="1324" y="940"/>
                      </a:lnTo>
                      <a:lnTo>
                        <a:pt x="1326" y="938"/>
                      </a:lnTo>
                      <a:lnTo>
                        <a:pt x="1326" y="930"/>
                      </a:lnTo>
                      <a:lnTo>
                        <a:pt x="1326" y="930"/>
                      </a:lnTo>
                      <a:lnTo>
                        <a:pt x="1322" y="916"/>
                      </a:lnTo>
                      <a:lnTo>
                        <a:pt x="1322" y="908"/>
                      </a:lnTo>
                      <a:lnTo>
                        <a:pt x="1322" y="906"/>
                      </a:lnTo>
                      <a:lnTo>
                        <a:pt x="1324" y="908"/>
                      </a:lnTo>
                      <a:lnTo>
                        <a:pt x="1332" y="922"/>
                      </a:lnTo>
                      <a:lnTo>
                        <a:pt x="1332" y="922"/>
                      </a:lnTo>
                      <a:lnTo>
                        <a:pt x="1338" y="930"/>
                      </a:lnTo>
                      <a:lnTo>
                        <a:pt x="1344" y="934"/>
                      </a:lnTo>
                      <a:lnTo>
                        <a:pt x="1348" y="936"/>
                      </a:lnTo>
                      <a:lnTo>
                        <a:pt x="1354" y="938"/>
                      </a:lnTo>
                      <a:lnTo>
                        <a:pt x="1358" y="938"/>
                      </a:lnTo>
                      <a:lnTo>
                        <a:pt x="1362" y="940"/>
                      </a:lnTo>
                      <a:lnTo>
                        <a:pt x="1368" y="942"/>
                      </a:lnTo>
                      <a:lnTo>
                        <a:pt x="1372" y="950"/>
                      </a:lnTo>
                      <a:lnTo>
                        <a:pt x="1372" y="950"/>
                      </a:lnTo>
                      <a:lnTo>
                        <a:pt x="1378" y="966"/>
                      </a:lnTo>
                      <a:lnTo>
                        <a:pt x="1382" y="976"/>
                      </a:lnTo>
                      <a:lnTo>
                        <a:pt x="1384" y="982"/>
                      </a:lnTo>
                      <a:lnTo>
                        <a:pt x="1390" y="988"/>
                      </a:lnTo>
                      <a:lnTo>
                        <a:pt x="1390" y="988"/>
                      </a:lnTo>
                      <a:lnTo>
                        <a:pt x="1394" y="992"/>
                      </a:lnTo>
                      <a:lnTo>
                        <a:pt x="1394" y="996"/>
                      </a:lnTo>
                      <a:lnTo>
                        <a:pt x="1390" y="1002"/>
                      </a:lnTo>
                      <a:lnTo>
                        <a:pt x="1388" y="1006"/>
                      </a:lnTo>
                      <a:lnTo>
                        <a:pt x="1388" y="1008"/>
                      </a:lnTo>
                      <a:lnTo>
                        <a:pt x="1392" y="1012"/>
                      </a:lnTo>
                      <a:lnTo>
                        <a:pt x="1398" y="1014"/>
                      </a:lnTo>
                      <a:lnTo>
                        <a:pt x="1398" y="1014"/>
                      </a:lnTo>
                      <a:lnTo>
                        <a:pt x="1412" y="1020"/>
                      </a:lnTo>
                      <a:lnTo>
                        <a:pt x="1414" y="1024"/>
                      </a:lnTo>
                      <a:lnTo>
                        <a:pt x="1416" y="1026"/>
                      </a:lnTo>
                      <a:lnTo>
                        <a:pt x="1422" y="1036"/>
                      </a:lnTo>
                      <a:lnTo>
                        <a:pt x="1426" y="1042"/>
                      </a:lnTo>
                      <a:lnTo>
                        <a:pt x="1434" y="1052"/>
                      </a:lnTo>
                      <a:lnTo>
                        <a:pt x="1434" y="1052"/>
                      </a:lnTo>
                      <a:lnTo>
                        <a:pt x="1452" y="1064"/>
                      </a:lnTo>
                      <a:lnTo>
                        <a:pt x="1464" y="1070"/>
                      </a:lnTo>
                      <a:lnTo>
                        <a:pt x="1466" y="1074"/>
                      </a:lnTo>
                      <a:lnTo>
                        <a:pt x="1460" y="1076"/>
                      </a:lnTo>
                      <a:lnTo>
                        <a:pt x="1460" y="1076"/>
                      </a:lnTo>
                      <a:lnTo>
                        <a:pt x="1452" y="1080"/>
                      </a:lnTo>
                      <a:lnTo>
                        <a:pt x="1450" y="1086"/>
                      </a:lnTo>
                      <a:lnTo>
                        <a:pt x="1448" y="1092"/>
                      </a:lnTo>
                      <a:lnTo>
                        <a:pt x="1442" y="1100"/>
                      </a:lnTo>
                      <a:lnTo>
                        <a:pt x="1442" y="1100"/>
                      </a:lnTo>
                      <a:lnTo>
                        <a:pt x="1440" y="1104"/>
                      </a:lnTo>
                      <a:lnTo>
                        <a:pt x="1440" y="1108"/>
                      </a:lnTo>
                      <a:lnTo>
                        <a:pt x="1440" y="1112"/>
                      </a:lnTo>
                      <a:lnTo>
                        <a:pt x="1442" y="1114"/>
                      </a:lnTo>
                      <a:lnTo>
                        <a:pt x="1446" y="1116"/>
                      </a:lnTo>
                      <a:lnTo>
                        <a:pt x="1450" y="1114"/>
                      </a:lnTo>
                      <a:lnTo>
                        <a:pt x="1452" y="1112"/>
                      </a:lnTo>
                      <a:lnTo>
                        <a:pt x="1456" y="1106"/>
                      </a:lnTo>
                      <a:lnTo>
                        <a:pt x="1456" y="1106"/>
                      </a:lnTo>
                      <a:lnTo>
                        <a:pt x="1462" y="1092"/>
                      </a:lnTo>
                      <a:lnTo>
                        <a:pt x="1466" y="1088"/>
                      </a:lnTo>
                      <a:lnTo>
                        <a:pt x="1470" y="1084"/>
                      </a:lnTo>
                      <a:lnTo>
                        <a:pt x="1474" y="1082"/>
                      </a:lnTo>
                      <a:lnTo>
                        <a:pt x="1478" y="1084"/>
                      </a:lnTo>
                      <a:lnTo>
                        <a:pt x="1484" y="1088"/>
                      </a:lnTo>
                      <a:lnTo>
                        <a:pt x="1488" y="1094"/>
                      </a:lnTo>
                      <a:lnTo>
                        <a:pt x="1488" y="1094"/>
                      </a:lnTo>
                      <a:lnTo>
                        <a:pt x="1492" y="1104"/>
                      </a:lnTo>
                      <a:lnTo>
                        <a:pt x="1494" y="1112"/>
                      </a:lnTo>
                      <a:lnTo>
                        <a:pt x="1494" y="1118"/>
                      </a:lnTo>
                      <a:lnTo>
                        <a:pt x="1492" y="1124"/>
                      </a:lnTo>
                      <a:lnTo>
                        <a:pt x="1488" y="1134"/>
                      </a:lnTo>
                      <a:lnTo>
                        <a:pt x="1488" y="1138"/>
                      </a:lnTo>
                      <a:lnTo>
                        <a:pt x="1488" y="1144"/>
                      </a:lnTo>
                      <a:lnTo>
                        <a:pt x="1488" y="1144"/>
                      </a:lnTo>
                      <a:lnTo>
                        <a:pt x="1492" y="1152"/>
                      </a:lnTo>
                      <a:lnTo>
                        <a:pt x="1494" y="1160"/>
                      </a:lnTo>
                      <a:lnTo>
                        <a:pt x="1496" y="1164"/>
                      </a:lnTo>
                      <a:lnTo>
                        <a:pt x="1498" y="1164"/>
                      </a:lnTo>
                      <a:lnTo>
                        <a:pt x="1502" y="1162"/>
                      </a:lnTo>
                      <a:lnTo>
                        <a:pt x="1508" y="1158"/>
                      </a:lnTo>
                      <a:lnTo>
                        <a:pt x="1508" y="1158"/>
                      </a:lnTo>
                      <a:lnTo>
                        <a:pt x="1516" y="1150"/>
                      </a:lnTo>
                      <a:lnTo>
                        <a:pt x="1524" y="1142"/>
                      </a:lnTo>
                      <a:lnTo>
                        <a:pt x="1526" y="1138"/>
                      </a:lnTo>
                      <a:lnTo>
                        <a:pt x="1526" y="1132"/>
                      </a:lnTo>
                      <a:lnTo>
                        <a:pt x="1524" y="1118"/>
                      </a:lnTo>
                      <a:lnTo>
                        <a:pt x="1524" y="1118"/>
                      </a:lnTo>
                      <a:lnTo>
                        <a:pt x="1522" y="1106"/>
                      </a:lnTo>
                      <a:lnTo>
                        <a:pt x="1524" y="1098"/>
                      </a:lnTo>
                      <a:lnTo>
                        <a:pt x="1528" y="1094"/>
                      </a:lnTo>
                      <a:lnTo>
                        <a:pt x="1530" y="1090"/>
                      </a:lnTo>
                      <a:lnTo>
                        <a:pt x="1530" y="1090"/>
                      </a:lnTo>
                      <a:lnTo>
                        <a:pt x="1528" y="1098"/>
                      </a:lnTo>
                      <a:lnTo>
                        <a:pt x="1530" y="1106"/>
                      </a:lnTo>
                      <a:lnTo>
                        <a:pt x="1532" y="1118"/>
                      </a:lnTo>
                      <a:lnTo>
                        <a:pt x="1534" y="1130"/>
                      </a:lnTo>
                      <a:lnTo>
                        <a:pt x="1532" y="1136"/>
                      </a:lnTo>
                      <a:lnTo>
                        <a:pt x="1530" y="1140"/>
                      </a:lnTo>
                      <a:lnTo>
                        <a:pt x="1530" y="1140"/>
                      </a:lnTo>
                      <a:lnTo>
                        <a:pt x="1526" y="1142"/>
                      </a:lnTo>
                      <a:lnTo>
                        <a:pt x="1526" y="1146"/>
                      </a:lnTo>
                      <a:lnTo>
                        <a:pt x="1526" y="1152"/>
                      </a:lnTo>
                      <a:lnTo>
                        <a:pt x="1526" y="1160"/>
                      </a:lnTo>
                      <a:lnTo>
                        <a:pt x="1524" y="1162"/>
                      </a:lnTo>
                      <a:lnTo>
                        <a:pt x="1522" y="1166"/>
                      </a:lnTo>
                      <a:lnTo>
                        <a:pt x="1522" y="1166"/>
                      </a:lnTo>
                      <a:lnTo>
                        <a:pt x="1516" y="1172"/>
                      </a:lnTo>
                      <a:lnTo>
                        <a:pt x="1512" y="1178"/>
                      </a:lnTo>
                      <a:lnTo>
                        <a:pt x="1512" y="1182"/>
                      </a:lnTo>
                      <a:lnTo>
                        <a:pt x="1512" y="1186"/>
                      </a:lnTo>
                      <a:lnTo>
                        <a:pt x="1518" y="1192"/>
                      </a:lnTo>
                      <a:lnTo>
                        <a:pt x="1520" y="1194"/>
                      </a:lnTo>
                      <a:lnTo>
                        <a:pt x="1524" y="1198"/>
                      </a:lnTo>
                      <a:lnTo>
                        <a:pt x="1524" y="1198"/>
                      </a:lnTo>
                      <a:lnTo>
                        <a:pt x="1528" y="1210"/>
                      </a:lnTo>
                      <a:lnTo>
                        <a:pt x="1534" y="1222"/>
                      </a:lnTo>
                      <a:lnTo>
                        <a:pt x="1542" y="1232"/>
                      </a:lnTo>
                      <a:lnTo>
                        <a:pt x="1554" y="1244"/>
                      </a:lnTo>
                      <a:lnTo>
                        <a:pt x="1554" y="1244"/>
                      </a:lnTo>
                      <a:lnTo>
                        <a:pt x="1558" y="1246"/>
                      </a:lnTo>
                      <a:lnTo>
                        <a:pt x="1560" y="1244"/>
                      </a:lnTo>
                      <a:lnTo>
                        <a:pt x="1562" y="1236"/>
                      </a:lnTo>
                      <a:lnTo>
                        <a:pt x="1564" y="1230"/>
                      </a:lnTo>
                      <a:lnTo>
                        <a:pt x="1566" y="1224"/>
                      </a:lnTo>
                      <a:lnTo>
                        <a:pt x="1574" y="1218"/>
                      </a:lnTo>
                      <a:lnTo>
                        <a:pt x="1584" y="1216"/>
                      </a:lnTo>
                      <a:lnTo>
                        <a:pt x="1584" y="1216"/>
                      </a:lnTo>
                      <a:lnTo>
                        <a:pt x="1592" y="1216"/>
                      </a:lnTo>
                      <a:lnTo>
                        <a:pt x="1594" y="1216"/>
                      </a:lnTo>
                      <a:lnTo>
                        <a:pt x="1586" y="1222"/>
                      </a:lnTo>
                      <a:lnTo>
                        <a:pt x="1582" y="1228"/>
                      </a:lnTo>
                      <a:lnTo>
                        <a:pt x="1578" y="1234"/>
                      </a:lnTo>
                      <a:lnTo>
                        <a:pt x="1574" y="1240"/>
                      </a:lnTo>
                      <a:lnTo>
                        <a:pt x="1576" y="1248"/>
                      </a:lnTo>
                      <a:lnTo>
                        <a:pt x="1576" y="1248"/>
                      </a:lnTo>
                      <a:lnTo>
                        <a:pt x="1582" y="1258"/>
                      </a:lnTo>
                      <a:lnTo>
                        <a:pt x="1586" y="1260"/>
                      </a:lnTo>
                      <a:lnTo>
                        <a:pt x="1588" y="1262"/>
                      </a:lnTo>
                      <a:lnTo>
                        <a:pt x="1590" y="1274"/>
                      </a:lnTo>
                      <a:lnTo>
                        <a:pt x="1590" y="1274"/>
                      </a:lnTo>
                      <a:lnTo>
                        <a:pt x="1592" y="1280"/>
                      </a:lnTo>
                      <a:lnTo>
                        <a:pt x="1596" y="1280"/>
                      </a:lnTo>
                      <a:lnTo>
                        <a:pt x="1600" y="1280"/>
                      </a:lnTo>
                      <a:lnTo>
                        <a:pt x="1604" y="1278"/>
                      </a:lnTo>
                      <a:lnTo>
                        <a:pt x="1608" y="1278"/>
                      </a:lnTo>
                      <a:lnTo>
                        <a:pt x="1610" y="1278"/>
                      </a:lnTo>
                      <a:lnTo>
                        <a:pt x="1610" y="1280"/>
                      </a:lnTo>
                      <a:lnTo>
                        <a:pt x="1606" y="1290"/>
                      </a:lnTo>
                      <a:lnTo>
                        <a:pt x="1606" y="1290"/>
                      </a:lnTo>
                      <a:lnTo>
                        <a:pt x="1598" y="1306"/>
                      </a:lnTo>
                      <a:lnTo>
                        <a:pt x="1596" y="1318"/>
                      </a:lnTo>
                      <a:lnTo>
                        <a:pt x="1598" y="1322"/>
                      </a:lnTo>
                      <a:lnTo>
                        <a:pt x="1600" y="1322"/>
                      </a:lnTo>
                      <a:lnTo>
                        <a:pt x="1600" y="1322"/>
                      </a:lnTo>
                      <a:lnTo>
                        <a:pt x="1602" y="1322"/>
                      </a:lnTo>
                      <a:lnTo>
                        <a:pt x="1602" y="1324"/>
                      </a:lnTo>
                      <a:lnTo>
                        <a:pt x="1602" y="1330"/>
                      </a:lnTo>
                      <a:lnTo>
                        <a:pt x="1602" y="1336"/>
                      </a:lnTo>
                      <a:lnTo>
                        <a:pt x="1604" y="1340"/>
                      </a:lnTo>
                      <a:lnTo>
                        <a:pt x="1608" y="1342"/>
                      </a:lnTo>
                      <a:lnTo>
                        <a:pt x="1608" y="1342"/>
                      </a:lnTo>
                      <a:lnTo>
                        <a:pt x="1610" y="1342"/>
                      </a:lnTo>
                      <a:lnTo>
                        <a:pt x="1612" y="1340"/>
                      </a:lnTo>
                      <a:lnTo>
                        <a:pt x="1614" y="1330"/>
                      </a:lnTo>
                      <a:lnTo>
                        <a:pt x="1616" y="1320"/>
                      </a:lnTo>
                      <a:lnTo>
                        <a:pt x="1618" y="1316"/>
                      </a:lnTo>
                      <a:lnTo>
                        <a:pt x="1622" y="1314"/>
                      </a:lnTo>
                      <a:lnTo>
                        <a:pt x="1622" y="1314"/>
                      </a:lnTo>
                      <a:lnTo>
                        <a:pt x="1630" y="1310"/>
                      </a:lnTo>
                      <a:lnTo>
                        <a:pt x="1636" y="1304"/>
                      </a:lnTo>
                      <a:lnTo>
                        <a:pt x="1642" y="1300"/>
                      </a:lnTo>
                      <a:lnTo>
                        <a:pt x="1642" y="1300"/>
                      </a:lnTo>
                      <a:lnTo>
                        <a:pt x="1644" y="1304"/>
                      </a:lnTo>
                      <a:lnTo>
                        <a:pt x="1644" y="1304"/>
                      </a:lnTo>
                      <a:lnTo>
                        <a:pt x="1646" y="1306"/>
                      </a:lnTo>
                      <a:lnTo>
                        <a:pt x="1648" y="1308"/>
                      </a:lnTo>
                      <a:lnTo>
                        <a:pt x="1654" y="1308"/>
                      </a:lnTo>
                      <a:lnTo>
                        <a:pt x="1660" y="1308"/>
                      </a:lnTo>
                      <a:lnTo>
                        <a:pt x="1660" y="1310"/>
                      </a:lnTo>
                      <a:lnTo>
                        <a:pt x="1660" y="1314"/>
                      </a:lnTo>
                      <a:lnTo>
                        <a:pt x="1660" y="1314"/>
                      </a:lnTo>
                      <a:lnTo>
                        <a:pt x="1660" y="1318"/>
                      </a:lnTo>
                      <a:lnTo>
                        <a:pt x="1658" y="1318"/>
                      </a:lnTo>
                      <a:lnTo>
                        <a:pt x="1656" y="1316"/>
                      </a:lnTo>
                      <a:lnTo>
                        <a:pt x="1652" y="1314"/>
                      </a:lnTo>
                      <a:lnTo>
                        <a:pt x="1648" y="1312"/>
                      </a:lnTo>
                      <a:lnTo>
                        <a:pt x="1642" y="1314"/>
                      </a:lnTo>
                      <a:lnTo>
                        <a:pt x="1634" y="1318"/>
                      </a:lnTo>
                      <a:lnTo>
                        <a:pt x="1634" y="1318"/>
                      </a:lnTo>
                      <a:lnTo>
                        <a:pt x="1622" y="1330"/>
                      </a:lnTo>
                      <a:lnTo>
                        <a:pt x="1618" y="1336"/>
                      </a:lnTo>
                      <a:lnTo>
                        <a:pt x="1618" y="1342"/>
                      </a:lnTo>
                      <a:lnTo>
                        <a:pt x="1618" y="1350"/>
                      </a:lnTo>
                      <a:lnTo>
                        <a:pt x="1618" y="1350"/>
                      </a:lnTo>
                      <a:lnTo>
                        <a:pt x="1620" y="1356"/>
                      </a:lnTo>
                      <a:lnTo>
                        <a:pt x="1622" y="1358"/>
                      </a:lnTo>
                      <a:lnTo>
                        <a:pt x="1626" y="1360"/>
                      </a:lnTo>
                      <a:lnTo>
                        <a:pt x="1628" y="1362"/>
                      </a:lnTo>
                      <a:lnTo>
                        <a:pt x="1624" y="1366"/>
                      </a:lnTo>
                      <a:lnTo>
                        <a:pt x="1624" y="1366"/>
                      </a:lnTo>
                      <a:lnTo>
                        <a:pt x="1622" y="1368"/>
                      </a:lnTo>
                      <a:lnTo>
                        <a:pt x="1622" y="1370"/>
                      </a:lnTo>
                      <a:lnTo>
                        <a:pt x="1624" y="1372"/>
                      </a:lnTo>
                      <a:lnTo>
                        <a:pt x="1626" y="1374"/>
                      </a:lnTo>
                      <a:lnTo>
                        <a:pt x="1624" y="1376"/>
                      </a:lnTo>
                      <a:lnTo>
                        <a:pt x="1624" y="1376"/>
                      </a:lnTo>
                      <a:lnTo>
                        <a:pt x="1620" y="1378"/>
                      </a:lnTo>
                      <a:lnTo>
                        <a:pt x="1620" y="1382"/>
                      </a:lnTo>
                      <a:lnTo>
                        <a:pt x="1620" y="1384"/>
                      </a:lnTo>
                      <a:lnTo>
                        <a:pt x="1622" y="1386"/>
                      </a:lnTo>
                      <a:lnTo>
                        <a:pt x="1630" y="1392"/>
                      </a:lnTo>
                      <a:lnTo>
                        <a:pt x="1642" y="1396"/>
                      </a:lnTo>
                      <a:lnTo>
                        <a:pt x="1642" y="1396"/>
                      </a:lnTo>
                      <a:lnTo>
                        <a:pt x="1650" y="1398"/>
                      </a:lnTo>
                      <a:lnTo>
                        <a:pt x="1656" y="1396"/>
                      </a:lnTo>
                      <a:lnTo>
                        <a:pt x="1662" y="1394"/>
                      </a:lnTo>
                      <a:lnTo>
                        <a:pt x="1670" y="1394"/>
                      </a:lnTo>
                      <a:lnTo>
                        <a:pt x="1670" y="1394"/>
                      </a:lnTo>
                      <a:lnTo>
                        <a:pt x="1676" y="1396"/>
                      </a:lnTo>
                      <a:lnTo>
                        <a:pt x="1676" y="1398"/>
                      </a:lnTo>
                      <a:lnTo>
                        <a:pt x="1676" y="1400"/>
                      </a:lnTo>
                      <a:lnTo>
                        <a:pt x="1682" y="1400"/>
                      </a:lnTo>
                      <a:lnTo>
                        <a:pt x="1682" y="1400"/>
                      </a:lnTo>
                      <a:lnTo>
                        <a:pt x="1688" y="1402"/>
                      </a:lnTo>
                      <a:lnTo>
                        <a:pt x="1688" y="1404"/>
                      </a:lnTo>
                      <a:lnTo>
                        <a:pt x="1686" y="1412"/>
                      </a:lnTo>
                      <a:lnTo>
                        <a:pt x="1686" y="1416"/>
                      </a:lnTo>
                      <a:lnTo>
                        <a:pt x="1686" y="1420"/>
                      </a:lnTo>
                      <a:lnTo>
                        <a:pt x="1688" y="1422"/>
                      </a:lnTo>
                      <a:lnTo>
                        <a:pt x="1694" y="1420"/>
                      </a:lnTo>
                      <a:lnTo>
                        <a:pt x="1694" y="1420"/>
                      </a:lnTo>
                      <a:lnTo>
                        <a:pt x="1700" y="1420"/>
                      </a:lnTo>
                      <a:lnTo>
                        <a:pt x="1702" y="1422"/>
                      </a:lnTo>
                      <a:lnTo>
                        <a:pt x="1706" y="1424"/>
                      </a:lnTo>
                      <a:lnTo>
                        <a:pt x="1714" y="1422"/>
                      </a:lnTo>
                      <a:lnTo>
                        <a:pt x="1714" y="1422"/>
                      </a:lnTo>
                      <a:lnTo>
                        <a:pt x="1718" y="1422"/>
                      </a:lnTo>
                      <a:lnTo>
                        <a:pt x="1722" y="1422"/>
                      </a:lnTo>
                      <a:lnTo>
                        <a:pt x="1730" y="1426"/>
                      </a:lnTo>
                      <a:lnTo>
                        <a:pt x="1736" y="1430"/>
                      </a:lnTo>
                      <a:lnTo>
                        <a:pt x="1738" y="1430"/>
                      </a:lnTo>
                      <a:lnTo>
                        <a:pt x="1742" y="1428"/>
                      </a:lnTo>
                      <a:lnTo>
                        <a:pt x="1742" y="1428"/>
                      </a:lnTo>
                      <a:lnTo>
                        <a:pt x="1744" y="1428"/>
                      </a:lnTo>
                      <a:lnTo>
                        <a:pt x="1748" y="1430"/>
                      </a:lnTo>
                      <a:lnTo>
                        <a:pt x="1750" y="1434"/>
                      </a:lnTo>
                      <a:lnTo>
                        <a:pt x="1750" y="1442"/>
                      </a:lnTo>
                      <a:lnTo>
                        <a:pt x="1748" y="1444"/>
                      </a:lnTo>
                      <a:lnTo>
                        <a:pt x="1744" y="1446"/>
                      </a:lnTo>
                      <a:lnTo>
                        <a:pt x="1744" y="1446"/>
                      </a:lnTo>
                      <a:lnTo>
                        <a:pt x="1742" y="1448"/>
                      </a:lnTo>
                      <a:lnTo>
                        <a:pt x="1742" y="1450"/>
                      </a:lnTo>
                      <a:lnTo>
                        <a:pt x="1748" y="1458"/>
                      </a:lnTo>
                      <a:lnTo>
                        <a:pt x="1758" y="1464"/>
                      </a:lnTo>
                      <a:lnTo>
                        <a:pt x="1764" y="1464"/>
                      </a:lnTo>
                      <a:lnTo>
                        <a:pt x="1768" y="1464"/>
                      </a:lnTo>
                      <a:lnTo>
                        <a:pt x="1768" y="1464"/>
                      </a:lnTo>
                      <a:lnTo>
                        <a:pt x="1774" y="1458"/>
                      </a:lnTo>
                      <a:lnTo>
                        <a:pt x="1778" y="1454"/>
                      </a:lnTo>
                      <a:lnTo>
                        <a:pt x="1778" y="1452"/>
                      </a:lnTo>
                      <a:lnTo>
                        <a:pt x="1778" y="1454"/>
                      </a:lnTo>
                      <a:lnTo>
                        <a:pt x="1780" y="1460"/>
                      </a:lnTo>
                      <a:lnTo>
                        <a:pt x="1780" y="1460"/>
                      </a:lnTo>
                      <a:lnTo>
                        <a:pt x="1780" y="1468"/>
                      </a:lnTo>
                      <a:lnTo>
                        <a:pt x="1784" y="1470"/>
                      </a:lnTo>
                      <a:lnTo>
                        <a:pt x="1786" y="1470"/>
                      </a:lnTo>
                      <a:lnTo>
                        <a:pt x="1786" y="1474"/>
                      </a:lnTo>
                      <a:lnTo>
                        <a:pt x="1786" y="1474"/>
                      </a:lnTo>
                      <a:lnTo>
                        <a:pt x="1784" y="1476"/>
                      </a:lnTo>
                      <a:lnTo>
                        <a:pt x="1782" y="1476"/>
                      </a:lnTo>
                      <a:lnTo>
                        <a:pt x="1780" y="1472"/>
                      </a:lnTo>
                      <a:lnTo>
                        <a:pt x="1776" y="1468"/>
                      </a:lnTo>
                      <a:lnTo>
                        <a:pt x="1774" y="1468"/>
                      </a:lnTo>
                      <a:lnTo>
                        <a:pt x="1772" y="1470"/>
                      </a:lnTo>
                      <a:lnTo>
                        <a:pt x="1772" y="1470"/>
                      </a:lnTo>
                      <a:lnTo>
                        <a:pt x="1770" y="1472"/>
                      </a:lnTo>
                      <a:lnTo>
                        <a:pt x="1772" y="1476"/>
                      </a:lnTo>
                      <a:lnTo>
                        <a:pt x="1780" y="1484"/>
                      </a:lnTo>
                      <a:lnTo>
                        <a:pt x="1790" y="1486"/>
                      </a:lnTo>
                      <a:lnTo>
                        <a:pt x="1794" y="1486"/>
                      </a:lnTo>
                      <a:lnTo>
                        <a:pt x="1794" y="1484"/>
                      </a:lnTo>
                      <a:lnTo>
                        <a:pt x="1794" y="1484"/>
                      </a:lnTo>
                      <a:lnTo>
                        <a:pt x="1796" y="1478"/>
                      </a:lnTo>
                      <a:lnTo>
                        <a:pt x="1800" y="1474"/>
                      </a:lnTo>
                      <a:lnTo>
                        <a:pt x="1804" y="1474"/>
                      </a:lnTo>
                      <a:lnTo>
                        <a:pt x="1804" y="1478"/>
                      </a:lnTo>
                      <a:lnTo>
                        <a:pt x="1804" y="1478"/>
                      </a:lnTo>
                      <a:lnTo>
                        <a:pt x="1804" y="1486"/>
                      </a:lnTo>
                      <a:lnTo>
                        <a:pt x="1806" y="1492"/>
                      </a:lnTo>
                      <a:lnTo>
                        <a:pt x="1808" y="1498"/>
                      </a:lnTo>
                      <a:lnTo>
                        <a:pt x="1808" y="1504"/>
                      </a:lnTo>
                      <a:lnTo>
                        <a:pt x="1808" y="1504"/>
                      </a:lnTo>
                      <a:lnTo>
                        <a:pt x="1808" y="1510"/>
                      </a:lnTo>
                      <a:lnTo>
                        <a:pt x="1810" y="1512"/>
                      </a:lnTo>
                      <a:lnTo>
                        <a:pt x="1812" y="1510"/>
                      </a:lnTo>
                      <a:lnTo>
                        <a:pt x="1816" y="1506"/>
                      </a:lnTo>
                      <a:lnTo>
                        <a:pt x="1816" y="1506"/>
                      </a:lnTo>
                      <a:lnTo>
                        <a:pt x="1818" y="1504"/>
                      </a:lnTo>
                      <a:lnTo>
                        <a:pt x="1820" y="1506"/>
                      </a:lnTo>
                      <a:lnTo>
                        <a:pt x="1822" y="1508"/>
                      </a:lnTo>
                      <a:lnTo>
                        <a:pt x="1822" y="1508"/>
                      </a:lnTo>
                      <a:lnTo>
                        <a:pt x="1822" y="1516"/>
                      </a:lnTo>
                      <a:lnTo>
                        <a:pt x="1824" y="1520"/>
                      </a:lnTo>
                      <a:lnTo>
                        <a:pt x="1828" y="1526"/>
                      </a:lnTo>
                      <a:lnTo>
                        <a:pt x="1832" y="1528"/>
                      </a:lnTo>
                      <a:lnTo>
                        <a:pt x="1832" y="1530"/>
                      </a:lnTo>
                      <a:lnTo>
                        <a:pt x="1832" y="1534"/>
                      </a:lnTo>
                      <a:lnTo>
                        <a:pt x="1832" y="1534"/>
                      </a:lnTo>
                      <a:lnTo>
                        <a:pt x="1832" y="1538"/>
                      </a:lnTo>
                      <a:lnTo>
                        <a:pt x="1830" y="1538"/>
                      </a:lnTo>
                      <a:lnTo>
                        <a:pt x="1826" y="1540"/>
                      </a:lnTo>
                      <a:lnTo>
                        <a:pt x="1824" y="1540"/>
                      </a:lnTo>
                      <a:lnTo>
                        <a:pt x="1824" y="1542"/>
                      </a:lnTo>
                      <a:lnTo>
                        <a:pt x="1830" y="1550"/>
                      </a:lnTo>
                      <a:lnTo>
                        <a:pt x="1830" y="1550"/>
                      </a:lnTo>
                      <a:lnTo>
                        <a:pt x="1836" y="1562"/>
                      </a:lnTo>
                      <a:lnTo>
                        <a:pt x="1840" y="1570"/>
                      </a:lnTo>
                      <a:lnTo>
                        <a:pt x="1840" y="1582"/>
                      </a:lnTo>
                      <a:lnTo>
                        <a:pt x="1840" y="1600"/>
                      </a:lnTo>
                      <a:lnTo>
                        <a:pt x="1840" y="1600"/>
                      </a:lnTo>
                      <a:lnTo>
                        <a:pt x="1838" y="1608"/>
                      </a:lnTo>
                      <a:lnTo>
                        <a:pt x="1836" y="1610"/>
                      </a:lnTo>
                      <a:lnTo>
                        <a:pt x="1834" y="1608"/>
                      </a:lnTo>
                      <a:lnTo>
                        <a:pt x="1834" y="1604"/>
                      </a:lnTo>
                      <a:lnTo>
                        <a:pt x="1828" y="1570"/>
                      </a:lnTo>
                      <a:lnTo>
                        <a:pt x="1828" y="1570"/>
                      </a:lnTo>
                      <a:lnTo>
                        <a:pt x="1824" y="1564"/>
                      </a:lnTo>
                      <a:lnTo>
                        <a:pt x="1816" y="1560"/>
                      </a:lnTo>
                      <a:lnTo>
                        <a:pt x="1808" y="1558"/>
                      </a:lnTo>
                      <a:lnTo>
                        <a:pt x="1798" y="1556"/>
                      </a:lnTo>
                      <a:lnTo>
                        <a:pt x="1776" y="1554"/>
                      </a:lnTo>
                      <a:lnTo>
                        <a:pt x="1766" y="1552"/>
                      </a:lnTo>
                      <a:lnTo>
                        <a:pt x="1758" y="1548"/>
                      </a:lnTo>
                      <a:lnTo>
                        <a:pt x="1758" y="1548"/>
                      </a:lnTo>
                      <a:lnTo>
                        <a:pt x="1752" y="1546"/>
                      </a:lnTo>
                      <a:lnTo>
                        <a:pt x="1746" y="1546"/>
                      </a:lnTo>
                      <a:lnTo>
                        <a:pt x="1744" y="1548"/>
                      </a:lnTo>
                      <a:lnTo>
                        <a:pt x="1742" y="1552"/>
                      </a:lnTo>
                      <a:lnTo>
                        <a:pt x="1744" y="1556"/>
                      </a:lnTo>
                      <a:lnTo>
                        <a:pt x="1746" y="1564"/>
                      </a:lnTo>
                      <a:lnTo>
                        <a:pt x="1754" y="1578"/>
                      </a:lnTo>
                      <a:lnTo>
                        <a:pt x="1754" y="1578"/>
                      </a:lnTo>
                      <a:lnTo>
                        <a:pt x="1758" y="1586"/>
                      </a:lnTo>
                      <a:lnTo>
                        <a:pt x="1764" y="1598"/>
                      </a:lnTo>
                      <a:lnTo>
                        <a:pt x="1770" y="1626"/>
                      </a:lnTo>
                      <a:lnTo>
                        <a:pt x="1774" y="1658"/>
                      </a:lnTo>
                      <a:lnTo>
                        <a:pt x="1774" y="1690"/>
                      </a:lnTo>
                      <a:lnTo>
                        <a:pt x="1774" y="1690"/>
                      </a:lnTo>
                      <a:lnTo>
                        <a:pt x="1774" y="1726"/>
                      </a:lnTo>
                      <a:lnTo>
                        <a:pt x="1770" y="1768"/>
                      </a:lnTo>
                      <a:lnTo>
                        <a:pt x="1766" y="1810"/>
                      </a:lnTo>
                      <a:lnTo>
                        <a:pt x="1762" y="1828"/>
                      </a:lnTo>
                      <a:lnTo>
                        <a:pt x="1756" y="1842"/>
                      </a:lnTo>
                      <a:lnTo>
                        <a:pt x="1756" y="1842"/>
                      </a:lnTo>
                      <a:lnTo>
                        <a:pt x="1754" y="1854"/>
                      </a:lnTo>
                      <a:lnTo>
                        <a:pt x="1754" y="1870"/>
                      </a:lnTo>
                      <a:lnTo>
                        <a:pt x="1756" y="1886"/>
                      </a:lnTo>
                      <a:lnTo>
                        <a:pt x="1760" y="1904"/>
                      </a:lnTo>
                      <a:lnTo>
                        <a:pt x="1764" y="1920"/>
                      </a:lnTo>
                      <a:lnTo>
                        <a:pt x="1766" y="1938"/>
                      </a:lnTo>
                      <a:lnTo>
                        <a:pt x="1766" y="1956"/>
                      </a:lnTo>
                      <a:lnTo>
                        <a:pt x="1762" y="1972"/>
                      </a:lnTo>
                      <a:lnTo>
                        <a:pt x="1762" y="1972"/>
                      </a:lnTo>
                      <a:lnTo>
                        <a:pt x="1760" y="1986"/>
                      </a:lnTo>
                      <a:lnTo>
                        <a:pt x="1758" y="1996"/>
                      </a:lnTo>
                      <a:lnTo>
                        <a:pt x="1762" y="2006"/>
                      </a:lnTo>
                      <a:lnTo>
                        <a:pt x="1766" y="2012"/>
                      </a:lnTo>
                      <a:lnTo>
                        <a:pt x="1774" y="2030"/>
                      </a:lnTo>
                      <a:lnTo>
                        <a:pt x="1778" y="2042"/>
                      </a:lnTo>
                      <a:lnTo>
                        <a:pt x="1780" y="2056"/>
                      </a:lnTo>
                      <a:lnTo>
                        <a:pt x="1780" y="2056"/>
                      </a:lnTo>
                      <a:lnTo>
                        <a:pt x="1784" y="2072"/>
                      </a:lnTo>
                      <a:lnTo>
                        <a:pt x="1786" y="2082"/>
                      </a:lnTo>
                      <a:lnTo>
                        <a:pt x="1792" y="2090"/>
                      </a:lnTo>
                      <a:lnTo>
                        <a:pt x="1798" y="2096"/>
                      </a:lnTo>
                      <a:lnTo>
                        <a:pt x="1808" y="2104"/>
                      </a:lnTo>
                      <a:lnTo>
                        <a:pt x="1812" y="2110"/>
                      </a:lnTo>
                      <a:lnTo>
                        <a:pt x="1814" y="2118"/>
                      </a:lnTo>
                      <a:lnTo>
                        <a:pt x="1814" y="2118"/>
                      </a:lnTo>
                      <a:lnTo>
                        <a:pt x="1816" y="2124"/>
                      </a:lnTo>
                      <a:lnTo>
                        <a:pt x="1818" y="2128"/>
                      </a:lnTo>
                      <a:lnTo>
                        <a:pt x="1824" y="2132"/>
                      </a:lnTo>
                      <a:lnTo>
                        <a:pt x="1828" y="2136"/>
                      </a:lnTo>
                      <a:lnTo>
                        <a:pt x="1832" y="2140"/>
                      </a:lnTo>
                      <a:lnTo>
                        <a:pt x="1834" y="2146"/>
                      </a:lnTo>
                      <a:lnTo>
                        <a:pt x="1836" y="2158"/>
                      </a:lnTo>
                      <a:lnTo>
                        <a:pt x="1836" y="2158"/>
                      </a:lnTo>
                      <a:lnTo>
                        <a:pt x="1838" y="2170"/>
                      </a:lnTo>
                      <a:lnTo>
                        <a:pt x="1842" y="2178"/>
                      </a:lnTo>
                      <a:lnTo>
                        <a:pt x="1846" y="2182"/>
                      </a:lnTo>
                      <a:lnTo>
                        <a:pt x="1852" y="2186"/>
                      </a:lnTo>
                      <a:lnTo>
                        <a:pt x="1856" y="2188"/>
                      </a:lnTo>
                      <a:lnTo>
                        <a:pt x="1860" y="2190"/>
                      </a:lnTo>
                      <a:lnTo>
                        <a:pt x="1862" y="2194"/>
                      </a:lnTo>
                      <a:lnTo>
                        <a:pt x="1860" y="2200"/>
                      </a:lnTo>
                      <a:lnTo>
                        <a:pt x="1860" y="2200"/>
                      </a:lnTo>
                      <a:lnTo>
                        <a:pt x="1858" y="2208"/>
                      </a:lnTo>
                      <a:lnTo>
                        <a:pt x="1858" y="2214"/>
                      </a:lnTo>
                      <a:lnTo>
                        <a:pt x="1860" y="2218"/>
                      </a:lnTo>
                      <a:lnTo>
                        <a:pt x="1862" y="2224"/>
                      </a:lnTo>
                      <a:lnTo>
                        <a:pt x="1872" y="2238"/>
                      </a:lnTo>
                      <a:lnTo>
                        <a:pt x="1890" y="2260"/>
                      </a:lnTo>
                      <a:lnTo>
                        <a:pt x="1890" y="2260"/>
                      </a:lnTo>
                      <a:lnTo>
                        <a:pt x="1900" y="2272"/>
                      </a:lnTo>
                      <a:lnTo>
                        <a:pt x="1904" y="2282"/>
                      </a:lnTo>
                      <a:lnTo>
                        <a:pt x="1908" y="2292"/>
                      </a:lnTo>
                      <a:lnTo>
                        <a:pt x="1908" y="2298"/>
                      </a:lnTo>
                      <a:lnTo>
                        <a:pt x="1910" y="2310"/>
                      </a:lnTo>
                      <a:lnTo>
                        <a:pt x="1912" y="2314"/>
                      </a:lnTo>
                      <a:lnTo>
                        <a:pt x="1916" y="2318"/>
                      </a:lnTo>
                      <a:lnTo>
                        <a:pt x="1916" y="2318"/>
                      </a:lnTo>
                      <a:lnTo>
                        <a:pt x="1920" y="2322"/>
                      </a:lnTo>
                      <a:lnTo>
                        <a:pt x="1926" y="2324"/>
                      </a:lnTo>
                      <a:lnTo>
                        <a:pt x="1940" y="2326"/>
                      </a:lnTo>
                      <a:lnTo>
                        <a:pt x="1948" y="2328"/>
                      </a:lnTo>
                      <a:lnTo>
                        <a:pt x="1958" y="2332"/>
                      </a:lnTo>
                      <a:lnTo>
                        <a:pt x="1968" y="2336"/>
                      </a:lnTo>
                      <a:lnTo>
                        <a:pt x="1978" y="2344"/>
                      </a:lnTo>
                      <a:lnTo>
                        <a:pt x="1978" y="2344"/>
                      </a:lnTo>
                      <a:lnTo>
                        <a:pt x="1986" y="2352"/>
                      </a:lnTo>
                      <a:lnTo>
                        <a:pt x="1994" y="2358"/>
                      </a:lnTo>
                      <a:lnTo>
                        <a:pt x="2006" y="2360"/>
                      </a:lnTo>
                      <a:lnTo>
                        <a:pt x="2016" y="2364"/>
                      </a:lnTo>
                      <a:lnTo>
                        <a:pt x="2022" y="2368"/>
                      </a:lnTo>
                      <a:lnTo>
                        <a:pt x="2030" y="2374"/>
                      </a:lnTo>
                      <a:lnTo>
                        <a:pt x="2030" y="2374"/>
                      </a:lnTo>
                      <a:lnTo>
                        <a:pt x="2036" y="2382"/>
                      </a:lnTo>
                      <a:lnTo>
                        <a:pt x="2040" y="2388"/>
                      </a:lnTo>
                      <a:lnTo>
                        <a:pt x="2046" y="2400"/>
                      </a:lnTo>
                      <a:lnTo>
                        <a:pt x="2048" y="2410"/>
                      </a:lnTo>
                      <a:lnTo>
                        <a:pt x="2052" y="2424"/>
                      </a:lnTo>
                      <a:lnTo>
                        <a:pt x="2052" y="2424"/>
                      </a:lnTo>
                      <a:lnTo>
                        <a:pt x="2052" y="2424"/>
                      </a:lnTo>
                      <a:lnTo>
                        <a:pt x="2052" y="2424"/>
                      </a:lnTo>
                      <a:lnTo>
                        <a:pt x="2066" y="2454"/>
                      </a:lnTo>
                      <a:lnTo>
                        <a:pt x="2078" y="2480"/>
                      </a:lnTo>
                      <a:lnTo>
                        <a:pt x="2092" y="2520"/>
                      </a:lnTo>
                      <a:lnTo>
                        <a:pt x="2100" y="2548"/>
                      </a:lnTo>
                      <a:lnTo>
                        <a:pt x="2106" y="2560"/>
                      </a:lnTo>
                      <a:lnTo>
                        <a:pt x="2112" y="2568"/>
                      </a:lnTo>
                      <a:lnTo>
                        <a:pt x="2112" y="2568"/>
                      </a:lnTo>
                      <a:lnTo>
                        <a:pt x="2120" y="2578"/>
                      </a:lnTo>
                      <a:lnTo>
                        <a:pt x="2130" y="2586"/>
                      </a:lnTo>
                      <a:lnTo>
                        <a:pt x="2150" y="2604"/>
                      </a:lnTo>
                      <a:lnTo>
                        <a:pt x="2160" y="2614"/>
                      </a:lnTo>
                      <a:lnTo>
                        <a:pt x="2166" y="2624"/>
                      </a:lnTo>
                      <a:lnTo>
                        <a:pt x="2170" y="2636"/>
                      </a:lnTo>
                      <a:lnTo>
                        <a:pt x="2170" y="2650"/>
                      </a:lnTo>
                      <a:lnTo>
                        <a:pt x="2170" y="2650"/>
                      </a:lnTo>
                      <a:lnTo>
                        <a:pt x="2170" y="2656"/>
                      </a:lnTo>
                      <a:lnTo>
                        <a:pt x="2168" y="2662"/>
                      </a:lnTo>
                      <a:lnTo>
                        <a:pt x="2164" y="2664"/>
                      </a:lnTo>
                      <a:lnTo>
                        <a:pt x="2162" y="2668"/>
                      </a:lnTo>
                      <a:lnTo>
                        <a:pt x="2154" y="2668"/>
                      </a:lnTo>
                      <a:lnTo>
                        <a:pt x="2148" y="2668"/>
                      </a:lnTo>
                      <a:lnTo>
                        <a:pt x="2142" y="2668"/>
                      </a:lnTo>
                      <a:lnTo>
                        <a:pt x="2138" y="2668"/>
                      </a:lnTo>
                      <a:lnTo>
                        <a:pt x="2140" y="2672"/>
                      </a:lnTo>
                      <a:lnTo>
                        <a:pt x="2146" y="2682"/>
                      </a:lnTo>
                      <a:lnTo>
                        <a:pt x="2146" y="2682"/>
                      </a:lnTo>
                      <a:lnTo>
                        <a:pt x="2156" y="2692"/>
                      </a:lnTo>
                      <a:lnTo>
                        <a:pt x="2166" y="2700"/>
                      </a:lnTo>
                      <a:lnTo>
                        <a:pt x="2188" y="2716"/>
                      </a:lnTo>
                      <a:lnTo>
                        <a:pt x="2212" y="2730"/>
                      </a:lnTo>
                      <a:lnTo>
                        <a:pt x="2226" y="2738"/>
                      </a:lnTo>
                      <a:lnTo>
                        <a:pt x="2238" y="2748"/>
                      </a:lnTo>
                      <a:lnTo>
                        <a:pt x="2238" y="2748"/>
                      </a:lnTo>
                      <a:lnTo>
                        <a:pt x="2244" y="2754"/>
                      </a:lnTo>
                      <a:lnTo>
                        <a:pt x="2248" y="2758"/>
                      </a:lnTo>
                      <a:lnTo>
                        <a:pt x="2250" y="2764"/>
                      </a:lnTo>
                      <a:lnTo>
                        <a:pt x="2252" y="2770"/>
                      </a:lnTo>
                      <a:lnTo>
                        <a:pt x="2250" y="2782"/>
                      </a:lnTo>
                      <a:lnTo>
                        <a:pt x="2250" y="2794"/>
                      </a:lnTo>
                      <a:lnTo>
                        <a:pt x="2248" y="2808"/>
                      </a:lnTo>
                      <a:lnTo>
                        <a:pt x="2250" y="2814"/>
                      </a:lnTo>
                      <a:lnTo>
                        <a:pt x="2252" y="2820"/>
                      </a:lnTo>
                      <a:lnTo>
                        <a:pt x="2256" y="2828"/>
                      </a:lnTo>
                      <a:lnTo>
                        <a:pt x="2262" y="2834"/>
                      </a:lnTo>
                      <a:lnTo>
                        <a:pt x="2270" y="2842"/>
                      </a:lnTo>
                      <a:lnTo>
                        <a:pt x="2280" y="2850"/>
                      </a:lnTo>
                      <a:lnTo>
                        <a:pt x="2280" y="2850"/>
                      </a:lnTo>
                      <a:lnTo>
                        <a:pt x="2300" y="2866"/>
                      </a:lnTo>
                      <a:lnTo>
                        <a:pt x="2316" y="2882"/>
                      </a:lnTo>
                      <a:lnTo>
                        <a:pt x="2326" y="2894"/>
                      </a:lnTo>
                      <a:lnTo>
                        <a:pt x="2332" y="2906"/>
                      </a:lnTo>
                      <a:lnTo>
                        <a:pt x="2336" y="2914"/>
                      </a:lnTo>
                      <a:lnTo>
                        <a:pt x="2340" y="2918"/>
                      </a:lnTo>
                      <a:lnTo>
                        <a:pt x="2344" y="2920"/>
                      </a:lnTo>
                      <a:lnTo>
                        <a:pt x="2350" y="2916"/>
                      </a:lnTo>
                      <a:lnTo>
                        <a:pt x="2350" y="2916"/>
                      </a:lnTo>
                      <a:lnTo>
                        <a:pt x="2358" y="2910"/>
                      </a:lnTo>
                      <a:lnTo>
                        <a:pt x="2362" y="2906"/>
                      </a:lnTo>
                      <a:lnTo>
                        <a:pt x="2364" y="2900"/>
                      </a:lnTo>
                      <a:lnTo>
                        <a:pt x="2364" y="2896"/>
                      </a:lnTo>
                      <a:lnTo>
                        <a:pt x="2358" y="2884"/>
                      </a:lnTo>
                      <a:lnTo>
                        <a:pt x="2346" y="2864"/>
                      </a:lnTo>
                      <a:lnTo>
                        <a:pt x="2346" y="2864"/>
                      </a:lnTo>
                      <a:lnTo>
                        <a:pt x="2340" y="2856"/>
                      </a:lnTo>
                      <a:lnTo>
                        <a:pt x="2336" y="2850"/>
                      </a:lnTo>
                      <a:lnTo>
                        <a:pt x="2332" y="2850"/>
                      </a:lnTo>
                      <a:lnTo>
                        <a:pt x="2330" y="2850"/>
                      </a:lnTo>
                      <a:lnTo>
                        <a:pt x="2324" y="2854"/>
                      </a:lnTo>
                      <a:lnTo>
                        <a:pt x="2320" y="2854"/>
                      </a:lnTo>
                      <a:lnTo>
                        <a:pt x="2316" y="2850"/>
                      </a:lnTo>
                      <a:lnTo>
                        <a:pt x="2316" y="2850"/>
                      </a:lnTo>
                      <a:lnTo>
                        <a:pt x="2312" y="2846"/>
                      </a:lnTo>
                      <a:lnTo>
                        <a:pt x="2310" y="2842"/>
                      </a:lnTo>
                      <a:lnTo>
                        <a:pt x="2310" y="2832"/>
                      </a:lnTo>
                      <a:lnTo>
                        <a:pt x="2310" y="2826"/>
                      </a:lnTo>
                      <a:lnTo>
                        <a:pt x="2310" y="2820"/>
                      </a:lnTo>
                      <a:lnTo>
                        <a:pt x="2306" y="2810"/>
                      </a:lnTo>
                      <a:lnTo>
                        <a:pt x="2300" y="2798"/>
                      </a:lnTo>
                      <a:lnTo>
                        <a:pt x="2300" y="2798"/>
                      </a:lnTo>
                      <a:lnTo>
                        <a:pt x="2290" y="2776"/>
                      </a:lnTo>
                      <a:lnTo>
                        <a:pt x="2286" y="2762"/>
                      </a:lnTo>
                      <a:lnTo>
                        <a:pt x="2282" y="2748"/>
                      </a:lnTo>
                      <a:lnTo>
                        <a:pt x="2276" y="2730"/>
                      </a:lnTo>
                      <a:lnTo>
                        <a:pt x="2276" y="2730"/>
                      </a:lnTo>
                      <a:lnTo>
                        <a:pt x="2270" y="2718"/>
                      </a:lnTo>
                      <a:lnTo>
                        <a:pt x="2264" y="2708"/>
                      </a:lnTo>
                      <a:lnTo>
                        <a:pt x="2250" y="2690"/>
                      </a:lnTo>
                      <a:lnTo>
                        <a:pt x="2236" y="2672"/>
                      </a:lnTo>
                      <a:lnTo>
                        <a:pt x="2230" y="2662"/>
                      </a:lnTo>
                      <a:lnTo>
                        <a:pt x="2224" y="2648"/>
                      </a:lnTo>
                      <a:lnTo>
                        <a:pt x="2224" y="2648"/>
                      </a:lnTo>
                      <a:lnTo>
                        <a:pt x="2220" y="2636"/>
                      </a:lnTo>
                      <a:lnTo>
                        <a:pt x="2214" y="2624"/>
                      </a:lnTo>
                      <a:lnTo>
                        <a:pt x="2198" y="2604"/>
                      </a:lnTo>
                      <a:lnTo>
                        <a:pt x="2182" y="2584"/>
                      </a:lnTo>
                      <a:lnTo>
                        <a:pt x="2168" y="2564"/>
                      </a:lnTo>
                      <a:lnTo>
                        <a:pt x="2168" y="2564"/>
                      </a:lnTo>
                      <a:lnTo>
                        <a:pt x="2160" y="2550"/>
                      </a:lnTo>
                      <a:lnTo>
                        <a:pt x="2154" y="2534"/>
                      </a:lnTo>
                      <a:lnTo>
                        <a:pt x="2148" y="2516"/>
                      </a:lnTo>
                      <a:lnTo>
                        <a:pt x="2144" y="2498"/>
                      </a:lnTo>
                      <a:lnTo>
                        <a:pt x="2142" y="2482"/>
                      </a:lnTo>
                      <a:lnTo>
                        <a:pt x="2142" y="2470"/>
                      </a:lnTo>
                      <a:lnTo>
                        <a:pt x="2144" y="2466"/>
                      </a:lnTo>
                      <a:lnTo>
                        <a:pt x="2146" y="2464"/>
                      </a:lnTo>
                      <a:lnTo>
                        <a:pt x="2148" y="2464"/>
                      </a:lnTo>
                      <a:lnTo>
                        <a:pt x="2154" y="2466"/>
                      </a:lnTo>
                      <a:lnTo>
                        <a:pt x="2154" y="2466"/>
                      </a:lnTo>
                      <a:lnTo>
                        <a:pt x="2168" y="2474"/>
                      </a:lnTo>
                      <a:lnTo>
                        <a:pt x="2172" y="2476"/>
                      </a:lnTo>
                      <a:lnTo>
                        <a:pt x="2178" y="2474"/>
                      </a:lnTo>
                      <a:lnTo>
                        <a:pt x="2186" y="2478"/>
                      </a:lnTo>
                      <a:lnTo>
                        <a:pt x="2186" y="2478"/>
                      </a:lnTo>
                      <a:lnTo>
                        <a:pt x="2198" y="2484"/>
                      </a:lnTo>
                      <a:lnTo>
                        <a:pt x="2202" y="2488"/>
                      </a:lnTo>
                      <a:lnTo>
                        <a:pt x="2206" y="2492"/>
                      </a:lnTo>
                      <a:lnTo>
                        <a:pt x="2214" y="2508"/>
                      </a:lnTo>
                      <a:lnTo>
                        <a:pt x="2222" y="2536"/>
                      </a:lnTo>
                      <a:lnTo>
                        <a:pt x="2222" y="2536"/>
                      </a:lnTo>
                      <a:lnTo>
                        <a:pt x="2228" y="2556"/>
                      </a:lnTo>
                      <a:lnTo>
                        <a:pt x="2236" y="2574"/>
                      </a:lnTo>
                      <a:lnTo>
                        <a:pt x="2244" y="2594"/>
                      </a:lnTo>
                      <a:lnTo>
                        <a:pt x="2254" y="2612"/>
                      </a:lnTo>
                      <a:lnTo>
                        <a:pt x="2264" y="2628"/>
                      </a:lnTo>
                      <a:lnTo>
                        <a:pt x="2276" y="2642"/>
                      </a:lnTo>
                      <a:lnTo>
                        <a:pt x="2288" y="2654"/>
                      </a:lnTo>
                      <a:lnTo>
                        <a:pt x="2300" y="2664"/>
                      </a:lnTo>
                      <a:lnTo>
                        <a:pt x="2300" y="2664"/>
                      </a:lnTo>
                      <a:lnTo>
                        <a:pt x="2308" y="2672"/>
                      </a:lnTo>
                      <a:lnTo>
                        <a:pt x="2314" y="2678"/>
                      </a:lnTo>
                      <a:lnTo>
                        <a:pt x="2320" y="2694"/>
                      </a:lnTo>
                      <a:lnTo>
                        <a:pt x="2324" y="2700"/>
                      </a:lnTo>
                      <a:lnTo>
                        <a:pt x="2328" y="2706"/>
                      </a:lnTo>
                      <a:lnTo>
                        <a:pt x="2338" y="2714"/>
                      </a:lnTo>
                      <a:lnTo>
                        <a:pt x="2352" y="2722"/>
                      </a:lnTo>
                      <a:lnTo>
                        <a:pt x="2352" y="2722"/>
                      </a:lnTo>
                      <a:lnTo>
                        <a:pt x="2360" y="2724"/>
                      </a:lnTo>
                      <a:lnTo>
                        <a:pt x="2364" y="2728"/>
                      </a:lnTo>
                      <a:lnTo>
                        <a:pt x="2368" y="2732"/>
                      </a:lnTo>
                      <a:lnTo>
                        <a:pt x="2370" y="2736"/>
                      </a:lnTo>
                      <a:lnTo>
                        <a:pt x="2368" y="2746"/>
                      </a:lnTo>
                      <a:lnTo>
                        <a:pt x="2366" y="2754"/>
                      </a:lnTo>
                      <a:lnTo>
                        <a:pt x="2364" y="2764"/>
                      </a:lnTo>
                      <a:lnTo>
                        <a:pt x="2362" y="2772"/>
                      </a:lnTo>
                      <a:lnTo>
                        <a:pt x="2364" y="2776"/>
                      </a:lnTo>
                      <a:lnTo>
                        <a:pt x="2368" y="2782"/>
                      </a:lnTo>
                      <a:lnTo>
                        <a:pt x="2372" y="2786"/>
                      </a:lnTo>
                      <a:lnTo>
                        <a:pt x="2380" y="2790"/>
                      </a:lnTo>
                      <a:lnTo>
                        <a:pt x="2380" y="2790"/>
                      </a:lnTo>
                      <a:lnTo>
                        <a:pt x="2394" y="2798"/>
                      </a:lnTo>
                      <a:lnTo>
                        <a:pt x="2402" y="2804"/>
                      </a:lnTo>
                      <a:lnTo>
                        <a:pt x="2408" y="2810"/>
                      </a:lnTo>
                      <a:lnTo>
                        <a:pt x="2410" y="2816"/>
                      </a:lnTo>
                      <a:lnTo>
                        <a:pt x="2422" y="2834"/>
                      </a:lnTo>
                      <a:lnTo>
                        <a:pt x="2432" y="2848"/>
                      </a:lnTo>
                      <a:lnTo>
                        <a:pt x="2450" y="2864"/>
                      </a:lnTo>
                      <a:lnTo>
                        <a:pt x="2450" y="2864"/>
                      </a:lnTo>
                      <a:lnTo>
                        <a:pt x="2476" y="2890"/>
                      </a:lnTo>
                      <a:lnTo>
                        <a:pt x="2494" y="2912"/>
                      </a:lnTo>
                      <a:lnTo>
                        <a:pt x="2504" y="2928"/>
                      </a:lnTo>
                      <a:lnTo>
                        <a:pt x="2512" y="2942"/>
                      </a:lnTo>
                      <a:lnTo>
                        <a:pt x="2516" y="2954"/>
                      </a:lnTo>
                      <a:lnTo>
                        <a:pt x="2518" y="2964"/>
                      </a:lnTo>
                      <a:lnTo>
                        <a:pt x="2522" y="2976"/>
                      </a:lnTo>
                      <a:lnTo>
                        <a:pt x="2526" y="2988"/>
                      </a:lnTo>
                      <a:lnTo>
                        <a:pt x="2526" y="2988"/>
                      </a:lnTo>
                      <a:lnTo>
                        <a:pt x="2530" y="2998"/>
                      </a:lnTo>
                      <a:lnTo>
                        <a:pt x="2530" y="3010"/>
                      </a:lnTo>
                      <a:lnTo>
                        <a:pt x="2528" y="3020"/>
                      </a:lnTo>
                      <a:lnTo>
                        <a:pt x="2524" y="3028"/>
                      </a:lnTo>
                      <a:lnTo>
                        <a:pt x="2518" y="3038"/>
                      </a:lnTo>
                      <a:lnTo>
                        <a:pt x="2516" y="3050"/>
                      </a:lnTo>
                      <a:lnTo>
                        <a:pt x="2516" y="3060"/>
                      </a:lnTo>
                      <a:lnTo>
                        <a:pt x="2520" y="3072"/>
                      </a:lnTo>
                      <a:lnTo>
                        <a:pt x="2520" y="3072"/>
                      </a:lnTo>
                      <a:lnTo>
                        <a:pt x="2528" y="3084"/>
                      </a:lnTo>
                      <a:lnTo>
                        <a:pt x="2534" y="3094"/>
                      </a:lnTo>
                      <a:lnTo>
                        <a:pt x="2550" y="3106"/>
                      </a:lnTo>
                      <a:lnTo>
                        <a:pt x="2570" y="3120"/>
                      </a:lnTo>
                      <a:lnTo>
                        <a:pt x="2580" y="3130"/>
                      </a:lnTo>
                      <a:lnTo>
                        <a:pt x="2594" y="3140"/>
                      </a:lnTo>
                      <a:lnTo>
                        <a:pt x="2594" y="3140"/>
                      </a:lnTo>
                      <a:lnTo>
                        <a:pt x="2606" y="3152"/>
                      </a:lnTo>
                      <a:lnTo>
                        <a:pt x="2618" y="3158"/>
                      </a:lnTo>
                      <a:lnTo>
                        <a:pt x="2628" y="3162"/>
                      </a:lnTo>
                      <a:lnTo>
                        <a:pt x="2638" y="3164"/>
                      </a:lnTo>
                      <a:lnTo>
                        <a:pt x="2648" y="3168"/>
                      </a:lnTo>
                      <a:lnTo>
                        <a:pt x="2658" y="3170"/>
                      </a:lnTo>
                      <a:lnTo>
                        <a:pt x="2668" y="3176"/>
                      </a:lnTo>
                      <a:lnTo>
                        <a:pt x="2680" y="3186"/>
                      </a:lnTo>
                      <a:lnTo>
                        <a:pt x="2680" y="3186"/>
                      </a:lnTo>
                      <a:lnTo>
                        <a:pt x="2694" y="3198"/>
                      </a:lnTo>
                      <a:lnTo>
                        <a:pt x="2714" y="3210"/>
                      </a:lnTo>
                      <a:lnTo>
                        <a:pt x="2736" y="3224"/>
                      </a:lnTo>
                      <a:lnTo>
                        <a:pt x="2762" y="3236"/>
                      </a:lnTo>
                      <a:lnTo>
                        <a:pt x="2814" y="3260"/>
                      </a:lnTo>
                      <a:lnTo>
                        <a:pt x="2862" y="3278"/>
                      </a:lnTo>
                      <a:lnTo>
                        <a:pt x="2862" y="3278"/>
                      </a:lnTo>
                      <a:lnTo>
                        <a:pt x="2880" y="3282"/>
                      </a:lnTo>
                      <a:lnTo>
                        <a:pt x="2894" y="3282"/>
                      </a:lnTo>
                      <a:lnTo>
                        <a:pt x="2906" y="3278"/>
                      </a:lnTo>
                      <a:lnTo>
                        <a:pt x="2916" y="3272"/>
                      </a:lnTo>
                      <a:lnTo>
                        <a:pt x="2926" y="3266"/>
                      </a:lnTo>
                      <a:lnTo>
                        <a:pt x="2938" y="3260"/>
                      </a:lnTo>
                      <a:lnTo>
                        <a:pt x="2950" y="3258"/>
                      </a:lnTo>
                      <a:lnTo>
                        <a:pt x="2968" y="3260"/>
                      </a:lnTo>
                      <a:lnTo>
                        <a:pt x="2968" y="3260"/>
                      </a:lnTo>
                      <a:lnTo>
                        <a:pt x="2984" y="3264"/>
                      </a:lnTo>
                      <a:lnTo>
                        <a:pt x="2996" y="3272"/>
                      </a:lnTo>
                      <a:lnTo>
                        <a:pt x="3006" y="3280"/>
                      </a:lnTo>
                      <a:lnTo>
                        <a:pt x="3014" y="3290"/>
                      </a:lnTo>
                      <a:lnTo>
                        <a:pt x="3032" y="3314"/>
                      </a:lnTo>
                      <a:lnTo>
                        <a:pt x="3042" y="3326"/>
                      </a:lnTo>
                      <a:lnTo>
                        <a:pt x="3054" y="3338"/>
                      </a:lnTo>
                      <a:lnTo>
                        <a:pt x="3054" y="3338"/>
                      </a:lnTo>
                      <a:lnTo>
                        <a:pt x="3072" y="3356"/>
                      </a:lnTo>
                      <a:lnTo>
                        <a:pt x="3086" y="3364"/>
                      </a:lnTo>
                      <a:lnTo>
                        <a:pt x="3094" y="3368"/>
                      </a:lnTo>
                      <a:lnTo>
                        <a:pt x="3104" y="3368"/>
                      </a:lnTo>
                      <a:lnTo>
                        <a:pt x="3104" y="3368"/>
                      </a:lnTo>
                      <a:lnTo>
                        <a:pt x="3116" y="3368"/>
                      </a:lnTo>
                      <a:lnTo>
                        <a:pt x="3124" y="3370"/>
                      </a:lnTo>
                      <a:lnTo>
                        <a:pt x="3140" y="3376"/>
                      </a:lnTo>
                      <a:lnTo>
                        <a:pt x="3140" y="3376"/>
                      </a:lnTo>
                      <a:lnTo>
                        <a:pt x="3146" y="3382"/>
                      </a:lnTo>
                      <a:lnTo>
                        <a:pt x="3150" y="3386"/>
                      </a:lnTo>
                      <a:lnTo>
                        <a:pt x="3152" y="3388"/>
                      </a:lnTo>
                      <a:lnTo>
                        <a:pt x="3160" y="3390"/>
                      </a:lnTo>
                      <a:lnTo>
                        <a:pt x="3160" y="3390"/>
                      </a:lnTo>
                      <a:lnTo>
                        <a:pt x="3174" y="3392"/>
                      </a:lnTo>
                      <a:lnTo>
                        <a:pt x="3186" y="3398"/>
                      </a:lnTo>
                      <a:lnTo>
                        <a:pt x="3196" y="3404"/>
                      </a:lnTo>
                      <a:lnTo>
                        <a:pt x="3204" y="3406"/>
                      </a:lnTo>
                      <a:lnTo>
                        <a:pt x="3204" y="3406"/>
                      </a:lnTo>
                      <a:lnTo>
                        <a:pt x="3204" y="3406"/>
                      </a:lnTo>
                      <a:lnTo>
                        <a:pt x="3204" y="3404"/>
                      </a:lnTo>
                      <a:lnTo>
                        <a:pt x="3202" y="3402"/>
                      </a:lnTo>
                      <a:lnTo>
                        <a:pt x="3202" y="3400"/>
                      </a:lnTo>
                      <a:lnTo>
                        <a:pt x="3210" y="3404"/>
                      </a:lnTo>
                      <a:lnTo>
                        <a:pt x="3210" y="3404"/>
                      </a:lnTo>
                      <a:lnTo>
                        <a:pt x="3212" y="3406"/>
                      </a:lnTo>
                      <a:lnTo>
                        <a:pt x="3218" y="3406"/>
                      </a:lnTo>
                      <a:lnTo>
                        <a:pt x="3226" y="3406"/>
                      </a:lnTo>
                      <a:lnTo>
                        <a:pt x="3234" y="3404"/>
                      </a:lnTo>
                      <a:lnTo>
                        <a:pt x="3236" y="3402"/>
                      </a:lnTo>
                      <a:lnTo>
                        <a:pt x="3234" y="3400"/>
                      </a:lnTo>
                      <a:lnTo>
                        <a:pt x="3234" y="3400"/>
                      </a:lnTo>
                      <a:lnTo>
                        <a:pt x="3230" y="3398"/>
                      </a:lnTo>
                      <a:lnTo>
                        <a:pt x="3230" y="3396"/>
                      </a:lnTo>
                      <a:lnTo>
                        <a:pt x="3230" y="3394"/>
                      </a:lnTo>
                      <a:lnTo>
                        <a:pt x="3232" y="3394"/>
                      </a:lnTo>
                      <a:lnTo>
                        <a:pt x="3232" y="3394"/>
                      </a:lnTo>
                      <a:lnTo>
                        <a:pt x="3236" y="3396"/>
                      </a:lnTo>
                      <a:lnTo>
                        <a:pt x="3238" y="3396"/>
                      </a:lnTo>
                      <a:lnTo>
                        <a:pt x="3240" y="3392"/>
                      </a:lnTo>
                      <a:lnTo>
                        <a:pt x="3240" y="3392"/>
                      </a:lnTo>
                      <a:lnTo>
                        <a:pt x="3242" y="3398"/>
                      </a:lnTo>
                      <a:lnTo>
                        <a:pt x="3242" y="3398"/>
                      </a:lnTo>
                      <a:lnTo>
                        <a:pt x="3248" y="3406"/>
                      </a:lnTo>
                      <a:lnTo>
                        <a:pt x="3252" y="3410"/>
                      </a:lnTo>
                      <a:lnTo>
                        <a:pt x="3254" y="3412"/>
                      </a:lnTo>
                      <a:lnTo>
                        <a:pt x="3252" y="3416"/>
                      </a:lnTo>
                      <a:lnTo>
                        <a:pt x="3252" y="3416"/>
                      </a:lnTo>
                      <a:lnTo>
                        <a:pt x="3250" y="3418"/>
                      </a:lnTo>
                      <a:lnTo>
                        <a:pt x="3250" y="3418"/>
                      </a:lnTo>
                      <a:lnTo>
                        <a:pt x="3246" y="3416"/>
                      </a:lnTo>
                      <a:lnTo>
                        <a:pt x="3244" y="3412"/>
                      </a:lnTo>
                      <a:lnTo>
                        <a:pt x="3242" y="3412"/>
                      </a:lnTo>
                      <a:lnTo>
                        <a:pt x="3240" y="3414"/>
                      </a:lnTo>
                      <a:lnTo>
                        <a:pt x="3240" y="3414"/>
                      </a:lnTo>
                      <a:lnTo>
                        <a:pt x="3238" y="3418"/>
                      </a:lnTo>
                      <a:lnTo>
                        <a:pt x="3242" y="3422"/>
                      </a:lnTo>
                      <a:lnTo>
                        <a:pt x="3246" y="3426"/>
                      </a:lnTo>
                      <a:lnTo>
                        <a:pt x="3252" y="3434"/>
                      </a:lnTo>
                      <a:lnTo>
                        <a:pt x="3252" y="3434"/>
                      </a:lnTo>
                      <a:lnTo>
                        <a:pt x="3258" y="3442"/>
                      </a:lnTo>
                      <a:lnTo>
                        <a:pt x="3266" y="3448"/>
                      </a:lnTo>
                      <a:lnTo>
                        <a:pt x="3274" y="3454"/>
                      </a:lnTo>
                      <a:lnTo>
                        <a:pt x="3278" y="3460"/>
                      </a:lnTo>
                      <a:lnTo>
                        <a:pt x="3282" y="3466"/>
                      </a:lnTo>
                      <a:lnTo>
                        <a:pt x="3282" y="3466"/>
                      </a:lnTo>
                      <a:lnTo>
                        <a:pt x="3288" y="3478"/>
                      </a:lnTo>
                      <a:lnTo>
                        <a:pt x="3294" y="3486"/>
                      </a:lnTo>
                      <a:lnTo>
                        <a:pt x="3304" y="3494"/>
                      </a:lnTo>
                      <a:lnTo>
                        <a:pt x="3316" y="3506"/>
                      </a:lnTo>
                      <a:lnTo>
                        <a:pt x="3316" y="3506"/>
                      </a:lnTo>
                      <a:lnTo>
                        <a:pt x="3318" y="3510"/>
                      </a:lnTo>
                      <a:lnTo>
                        <a:pt x="3318" y="3512"/>
                      </a:lnTo>
                      <a:lnTo>
                        <a:pt x="3314" y="3514"/>
                      </a:lnTo>
                      <a:lnTo>
                        <a:pt x="3310" y="3518"/>
                      </a:lnTo>
                      <a:lnTo>
                        <a:pt x="3310" y="3518"/>
                      </a:lnTo>
                      <a:lnTo>
                        <a:pt x="3310" y="3520"/>
                      </a:lnTo>
                      <a:lnTo>
                        <a:pt x="3310" y="3520"/>
                      </a:lnTo>
                      <a:lnTo>
                        <a:pt x="3316" y="3522"/>
                      </a:lnTo>
                      <a:lnTo>
                        <a:pt x="3318" y="3522"/>
                      </a:lnTo>
                      <a:lnTo>
                        <a:pt x="3318" y="3522"/>
                      </a:lnTo>
                      <a:lnTo>
                        <a:pt x="3318" y="3528"/>
                      </a:lnTo>
                      <a:lnTo>
                        <a:pt x="3318" y="3528"/>
                      </a:lnTo>
                      <a:lnTo>
                        <a:pt x="3318" y="3534"/>
                      </a:lnTo>
                      <a:lnTo>
                        <a:pt x="3316" y="3534"/>
                      </a:lnTo>
                      <a:lnTo>
                        <a:pt x="3314" y="3536"/>
                      </a:lnTo>
                      <a:lnTo>
                        <a:pt x="3312" y="3540"/>
                      </a:lnTo>
                      <a:lnTo>
                        <a:pt x="3312" y="3540"/>
                      </a:lnTo>
                      <a:lnTo>
                        <a:pt x="3312" y="3550"/>
                      </a:lnTo>
                      <a:lnTo>
                        <a:pt x="3314" y="3558"/>
                      </a:lnTo>
                      <a:lnTo>
                        <a:pt x="3318" y="3564"/>
                      </a:lnTo>
                      <a:lnTo>
                        <a:pt x="3322" y="3566"/>
                      </a:lnTo>
                      <a:lnTo>
                        <a:pt x="3322" y="3566"/>
                      </a:lnTo>
                      <a:lnTo>
                        <a:pt x="3330" y="3570"/>
                      </a:lnTo>
                      <a:lnTo>
                        <a:pt x="3334" y="3574"/>
                      </a:lnTo>
                      <a:lnTo>
                        <a:pt x="3338" y="3578"/>
                      </a:lnTo>
                      <a:lnTo>
                        <a:pt x="3338" y="3578"/>
                      </a:lnTo>
                      <a:lnTo>
                        <a:pt x="3340" y="3582"/>
                      </a:lnTo>
                      <a:lnTo>
                        <a:pt x="3342" y="3580"/>
                      </a:lnTo>
                      <a:lnTo>
                        <a:pt x="3348" y="3574"/>
                      </a:lnTo>
                      <a:lnTo>
                        <a:pt x="3348" y="3574"/>
                      </a:lnTo>
                      <a:lnTo>
                        <a:pt x="3350" y="3572"/>
                      </a:lnTo>
                      <a:lnTo>
                        <a:pt x="3350" y="3570"/>
                      </a:lnTo>
                      <a:lnTo>
                        <a:pt x="3348" y="3566"/>
                      </a:lnTo>
                      <a:lnTo>
                        <a:pt x="3338" y="3558"/>
                      </a:lnTo>
                      <a:lnTo>
                        <a:pt x="3338" y="3558"/>
                      </a:lnTo>
                      <a:lnTo>
                        <a:pt x="3336" y="3554"/>
                      </a:lnTo>
                      <a:lnTo>
                        <a:pt x="3336" y="3552"/>
                      </a:lnTo>
                      <a:lnTo>
                        <a:pt x="3336" y="3550"/>
                      </a:lnTo>
                      <a:lnTo>
                        <a:pt x="3338" y="3552"/>
                      </a:lnTo>
                      <a:lnTo>
                        <a:pt x="3338" y="3552"/>
                      </a:lnTo>
                      <a:lnTo>
                        <a:pt x="3342" y="3554"/>
                      </a:lnTo>
                      <a:lnTo>
                        <a:pt x="3348" y="3558"/>
                      </a:lnTo>
                      <a:lnTo>
                        <a:pt x="3354" y="3562"/>
                      </a:lnTo>
                      <a:lnTo>
                        <a:pt x="3358" y="3566"/>
                      </a:lnTo>
                      <a:lnTo>
                        <a:pt x="3358" y="3566"/>
                      </a:lnTo>
                      <a:lnTo>
                        <a:pt x="3358" y="3576"/>
                      </a:lnTo>
                      <a:lnTo>
                        <a:pt x="3360" y="3578"/>
                      </a:lnTo>
                      <a:lnTo>
                        <a:pt x="3362" y="3582"/>
                      </a:lnTo>
                      <a:lnTo>
                        <a:pt x="3362" y="3582"/>
                      </a:lnTo>
                      <a:lnTo>
                        <a:pt x="3366" y="3584"/>
                      </a:lnTo>
                      <a:lnTo>
                        <a:pt x="3368" y="3586"/>
                      </a:lnTo>
                      <a:lnTo>
                        <a:pt x="3374" y="3586"/>
                      </a:lnTo>
                      <a:lnTo>
                        <a:pt x="3384" y="3592"/>
                      </a:lnTo>
                      <a:lnTo>
                        <a:pt x="3384" y="3592"/>
                      </a:lnTo>
                      <a:lnTo>
                        <a:pt x="3398" y="3604"/>
                      </a:lnTo>
                      <a:lnTo>
                        <a:pt x="3402" y="3608"/>
                      </a:lnTo>
                      <a:lnTo>
                        <a:pt x="3402" y="3612"/>
                      </a:lnTo>
                      <a:lnTo>
                        <a:pt x="3402" y="3612"/>
                      </a:lnTo>
                      <a:lnTo>
                        <a:pt x="3402" y="3620"/>
                      </a:lnTo>
                      <a:lnTo>
                        <a:pt x="3400" y="3624"/>
                      </a:lnTo>
                      <a:lnTo>
                        <a:pt x="3398" y="3626"/>
                      </a:lnTo>
                      <a:lnTo>
                        <a:pt x="3398" y="3626"/>
                      </a:lnTo>
                      <a:lnTo>
                        <a:pt x="3398" y="3628"/>
                      </a:lnTo>
                      <a:lnTo>
                        <a:pt x="3396" y="3630"/>
                      </a:lnTo>
                      <a:lnTo>
                        <a:pt x="3400" y="3634"/>
                      </a:lnTo>
                      <a:lnTo>
                        <a:pt x="3404" y="3636"/>
                      </a:lnTo>
                      <a:lnTo>
                        <a:pt x="3408" y="3638"/>
                      </a:lnTo>
                      <a:lnTo>
                        <a:pt x="3408" y="3638"/>
                      </a:lnTo>
                      <a:lnTo>
                        <a:pt x="3410" y="3640"/>
                      </a:lnTo>
                      <a:lnTo>
                        <a:pt x="3414" y="3640"/>
                      </a:lnTo>
                      <a:lnTo>
                        <a:pt x="3414" y="3642"/>
                      </a:lnTo>
                      <a:lnTo>
                        <a:pt x="3416" y="3640"/>
                      </a:lnTo>
                      <a:lnTo>
                        <a:pt x="3416" y="3640"/>
                      </a:lnTo>
                      <a:lnTo>
                        <a:pt x="3416" y="3636"/>
                      </a:lnTo>
                      <a:lnTo>
                        <a:pt x="3414" y="3634"/>
                      </a:lnTo>
                      <a:lnTo>
                        <a:pt x="3410" y="3630"/>
                      </a:lnTo>
                      <a:lnTo>
                        <a:pt x="3406" y="3626"/>
                      </a:lnTo>
                      <a:lnTo>
                        <a:pt x="3408" y="3626"/>
                      </a:lnTo>
                      <a:lnTo>
                        <a:pt x="3410" y="3624"/>
                      </a:lnTo>
                      <a:lnTo>
                        <a:pt x="3410" y="3624"/>
                      </a:lnTo>
                      <a:lnTo>
                        <a:pt x="3414" y="3622"/>
                      </a:lnTo>
                      <a:lnTo>
                        <a:pt x="3414" y="3624"/>
                      </a:lnTo>
                      <a:lnTo>
                        <a:pt x="3416" y="3628"/>
                      </a:lnTo>
                      <a:lnTo>
                        <a:pt x="3418" y="3630"/>
                      </a:lnTo>
                      <a:lnTo>
                        <a:pt x="3418" y="3630"/>
                      </a:lnTo>
                      <a:lnTo>
                        <a:pt x="3420" y="3630"/>
                      </a:lnTo>
                      <a:lnTo>
                        <a:pt x="3422" y="3632"/>
                      </a:lnTo>
                      <a:lnTo>
                        <a:pt x="3422" y="3636"/>
                      </a:lnTo>
                      <a:lnTo>
                        <a:pt x="3422" y="3642"/>
                      </a:lnTo>
                      <a:lnTo>
                        <a:pt x="3422" y="3646"/>
                      </a:lnTo>
                      <a:lnTo>
                        <a:pt x="3422" y="3646"/>
                      </a:lnTo>
                      <a:lnTo>
                        <a:pt x="3428" y="3654"/>
                      </a:lnTo>
                      <a:lnTo>
                        <a:pt x="3430" y="3656"/>
                      </a:lnTo>
                      <a:lnTo>
                        <a:pt x="3432" y="3656"/>
                      </a:lnTo>
                      <a:lnTo>
                        <a:pt x="3432" y="3656"/>
                      </a:lnTo>
                      <a:lnTo>
                        <a:pt x="3434" y="3648"/>
                      </a:lnTo>
                      <a:lnTo>
                        <a:pt x="3436" y="3646"/>
                      </a:lnTo>
                      <a:lnTo>
                        <a:pt x="3440" y="3644"/>
                      </a:lnTo>
                      <a:lnTo>
                        <a:pt x="3440" y="3644"/>
                      </a:lnTo>
                      <a:lnTo>
                        <a:pt x="3452" y="3646"/>
                      </a:lnTo>
                      <a:lnTo>
                        <a:pt x="3464" y="3650"/>
                      </a:lnTo>
                      <a:lnTo>
                        <a:pt x="3472" y="3652"/>
                      </a:lnTo>
                      <a:lnTo>
                        <a:pt x="3476" y="3654"/>
                      </a:lnTo>
                      <a:lnTo>
                        <a:pt x="3476" y="3654"/>
                      </a:lnTo>
                      <a:lnTo>
                        <a:pt x="3478" y="3652"/>
                      </a:lnTo>
                      <a:lnTo>
                        <a:pt x="3480" y="3654"/>
                      </a:lnTo>
                      <a:lnTo>
                        <a:pt x="3482" y="3662"/>
                      </a:lnTo>
                      <a:lnTo>
                        <a:pt x="3482" y="3662"/>
                      </a:lnTo>
                      <a:lnTo>
                        <a:pt x="3484" y="3666"/>
                      </a:lnTo>
                      <a:lnTo>
                        <a:pt x="3484" y="3670"/>
                      </a:lnTo>
                      <a:lnTo>
                        <a:pt x="3486" y="3672"/>
                      </a:lnTo>
                      <a:lnTo>
                        <a:pt x="3490" y="3676"/>
                      </a:lnTo>
                      <a:lnTo>
                        <a:pt x="3490" y="3676"/>
                      </a:lnTo>
                      <a:lnTo>
                        <a:pt x="3496" y="3678"/>
                      </a:lnTo>
                      <a:lnTo>
                        <a:pt x="3498" y="3678"/>
                      </a:lnTo>
                      <a:lnTo>
                        <a:pt x="3498" y="3674"/>
                      </a:lnTo>
                      <a:lnTo>
                        <a:pt x="3498" y="3674"/>
                      </a:lnTo>
                      <a:lnTo>
                        <a:pt x="3500" y="3668"/>
                      </a:lnTo>
                      <a:lnTo>
                        <a:pt x="3502" y="3666"/>
                      </a:lnTo>
                      <a:lnTo>
                        <a:pt x="3504" y="3666"/>
                      </a:lnTo>
                      <a:lnTo>
                        <a:pt x="3504" y="3668"/>
                      </a:lnTo>
                      <a:lnTo>
                        <a:pt x="3504" y="3668"/>
                      </a:lnTo>
                      <a:lnTo>
                        <a:pt x="3504" y="3672"/>
                      </a:lnTo>
                      <a:lnTo>
                        <a:pt x="3508" y="3680"/>
                      </a:lnTo>
                      <a:lnTo>
                        <a:pt x="3510" y="3686"/>
                      </a:lnTo>
                      <a:lnTo>
                        <a:pt x="3510" y="3694"/>
                      </a:lnTo>
                      <a:lnTo>
                        <a:pt x="3510" y="3694"/>
                      </a:lnTo>
                      <a:lnTo>
                        <a:pt x="3510" y="3696"/>
                      </a:lnTo>
                      <a:lnTo>
                        <a:pt x="3510" y="3698"/>
                      </a:lnTo>
                      <a:lnTo>
                        <a:pt x="3516" y="3698"/>
                      </a:lnTo>
                      <a:lnTo>
                        <a:pt x="3528" y="3696"/>
                      </a:lnTo>
                      <a:lnTo>
                        <a:pt x="3528" y="3696"/>
                      </a:lnTo>
                      <a:lnTo>
                        <a:pt x="3530" y="3696"/>
                      </a:lnTo>
                      <a:lnTo>
                        <a:pt x="3532" y="3696"/>
                      </a:lnTo>
                      <a:lnTo>
                        <a:pt x="3532" y="3692"/>
                      </a:lnTo>
                      <a:lnTo>
                        <a:pt x="3532" y="3690"/>
                      </a:lnTo>
                      <a:lnTo>
                        <a:pt x="3538" y="3688"/>
                      </a:lnTo>
                      <a:lnTo>
                        <a:pt x="3538" y="3688"/>
                      </a:lnTo>
                      <a:lnTo>
                        <a:pt x="3544" y="3688"/>
                      </a:lnTo>
                      <a:lnTo>
                        <a:pt x="3546" y="3686"/>
                      </a:lnTo>
                      <a:lnTo>
                        <a:pt x="3548" y="3684"/>
                      </a:lnTo>
                      <a:lnTo>
                        <a:pt x="3546" y="3680"/>
                      </a:lnTo>
                      <a:lnTo>
                        <a:pt x="3542" y="3672"/>
                      </a:lnTo>
                      <a:lnTo>
                        <a:pt x="3542" y="3672"/>
                      </a:lnTo>
                      <a:lnTo>
                        <a:pt x="3536" y="3664"/>
                      </a:lnTo>
                      <a:lnTo>
                        <a:pt x="3534" y="3660"/>
                      </a:lnTo>
                      <a:lnTo>
                        <a:pt x="3534" y="3658"/>
                      </a:lnTo>
                      <a:lnTo>
                        <a:pt x="3532" y="3658"/>
                      </a:lnTo>
                      <a:lnTo>
                        <a:pt x="3532" y="3658"/>
                      </a:lnTo>
                      <a:lnTo>
                        <a:pt x="3530" y="3658"/>
                      </a:lnTo>
                      <a:lnTo>
                        <a:pt x="3528" y="3656"/>
                      </a:lnTo>
                      <a:lnTo>
                        <a:pt x="3526" y="3652"/>
                      </a:lnTo>
                      <a:lnTo>
                        <a:pt x="3528" y="3648"/>
                      </a:lnTo>
                      <a:lnTo>
                        <a:pt x="3530" y="3646"/>
                      </a:lnTo>
                      <a:lnTo>
                        <a:pt x="3532" y="3646"/>
                      </a:lnTo>
                      <a:lnTo>
                        <a:pt x="3532" y="3646"/>
                      </a:lnTo>
                      <a:lnTo>
                        <a:pt x="3538" y="3644"/>
                      </a:lnTo>
                      <a:lnTo>
                        <a:pt x="3544" y="3642"/>
                      </a:lnTo>
                      <a:lnTo>
                        <a:pt x="3550" y="3636"/>
                      </a:lnTo>
                      <a:lnTo>
                        <a:pt x="3556" y="3628"/>
                      </a:lnTo>
                      <a:lnTo>
                        <a:pt x="3556" y="3628"/>
                      </a:lnTo>
                      <a:lnTo>
                        <a:pt x="3558" y="3624"/>
                      </a:lnTo>
                      <a:lnTo>
                        <a:pt x="3558" y="3622"/>
                      </a:lnTo>
                      <a:lnTo>
                        <a:pt x="3558" y="3618"/>
                      </a:lnTo>
                      <a:lnTo>
                        <a:pt x="3562" y="3616"/>
                      </a:lnTo>
                      <a:lnTo>
                        <a:pt x="3562" y="3616"/>
                      </a:lnTo>
                      <a:lnTo>
                        <a:pt x="3566" y="3614"/>
                      </a:lnTo>
                      <a:lnTo>
                        <a:pt x="3568" y="3612"/>
                      </a:lnTo>
                      <a:lnTo>
                        <a:pt x="3570" y="3610"/>
                      </a:lnTo>
                      <a:lnTo>
                        <a:pt x="3576" y="3610"/>
                      </a:lnTo>
                      <a:lnTo>
                        <a:pt x="3576" y="3610"/>
                      </a:lnTo>
                      <a:lnTo>
                        <a:pt x="3586" y="3612"/>
                      </a:lnTo>
                      <a:lnTo>
                        <a:pt x="3598" y="3620"/>
                      </a:lnTo>
                      <a:lnTo>
                        <a:pt x="3606" y="3626"/>
                      </a:lnTo>
                      <a:lnTo>
                        <a:pt x="3608" y="3630"/>
                      </a:lnTo>
                      <a:lnTo>
                        <a:pt x="3608" y="3632"/>
                      </a:lnTo>
                      <a:lnTo>
                        <a:pt x="3608" y="3632"/>
                      </a:lnTo>
                      <a:lnTo>
                        <a:pt x="3606" y="3636"/>
                      </a:lnTo>
                      <a:lnTo>
                        <a:pt x="3608" y="3638"/>
                      </a:lnTo>
                      <a:lnTo>
                        <a:pt x="3610" y="3640"/>
                      </a:lnTo>
                      <a:lnTo>
                        <a:pt x="3612" y="3640"/>
                      </a:lnTo>
                      <a:lnTo>
                        <a:pt x="3612" y="3640"/>
                      </a:lnTo>
                      <a:lnTo>
                        <a:pt x="3616" y="3638"/>
                      </a:lnTo>
                      <a:lnTo>
                        <a:pt x="3616" y="3638"/>
                      </a:lnTo>
                      <a:lnTo>
                        <a:pt x="3618" y="3638"/>
                      </a:lnTo>
                      <a:lnTo>
                        <a:pt x="3620" y="3638"/>
                      </a:lnTo>
                      <a:lnTo>
                        <a:pt x="3620" y="3638"/>
                      </a:lnTo>
                      <a:lnTo>
                        <a:pt x="3622" y="3638"/>
                      </a:lnTo>
                      <a:lnTo>
                        <a:pt x="3620" y="3640"/>
                      </a:lnTo>
                      <a:lnTo>
                        <a:pt x="3618" y="3648"/>
                      </a:lnTo>
                      <a:lnTo>
                        <a:pt x="3614" y="3658"/>
                      </a:lnTo>
                      <a:lnTo>
                        <a:pt x="3612" y="3662"/>
                      </a:lnTo>
                      <a:lnTo>
                        <a:pt x="3614" y="3666"/>
                      </a:lnTo>
                      <a:lnTo>
                        <a:pt x="3614" y="3666"/>
                      </a:lnTo>
                      <a:lnTo>
                        <a:pt x="3622" y="3682"/>
                      </a:lnTo>
                      <a:lnTo>
                        <a:pt x="3626" y="3690"/>
                      </a:lnTo>
                      <a:lnTo>
                        <a:pt x="3632" y="3696"/>
                      </a:lnTo>
                      <a:lnTo>
                        <a:pt x="3632" y="3696"/>
                      </a:lnTo>
                      <a:lnTo>
                        <a:pt x="3636" y="3700"/>
                      </a:lnTo>
                      <a:lnTo>
                        <a:pt x="3638" y="3702"/>
                      </a:lnTo>
                      <a:lnTo>
                        <a:pt x="3640" y="3704"/>
                      </a:lnTo>
                      <a:lnTo>
                        <a:pt x="3640" y="3708"/>
                      </a:lnTo>
                      <a:lnTo>
                        <a:pt x="3672" y="3654"/>
                      </a:lnTo>
                      <a:lnTo>
                        <a:pt x="3672" y="3654"/>
                      </a:lnTo>
                      <a:lnTo>
                        <a:pt x="3654" y="3626"/>
                      </a:lnTo>
                      <a:lnTo>
                        <a:pt x="3654" y="3626"/>
                      </a:lnTo>
                      <a:close/>
                      <a:moveTo>
                        <a:pt x="3590" y="1870"/>
                      </a:moveTo>
                      <a:lnTo>
                        <a:pt x="3590" y="1870"/>
                      </a:lnTo>
                      <a:lnTo>
                        <a:pt x="3570" y="1886"/>
                      </a:lnTo>
                      <a:lnTo>
                        <a:pt x="3558" y="1894"/>
                      </a:lnTo>
                      <a:lnTo>
                        <a:pt x="3546" y="1900"/>
                      </a:lnTo>
                      <a:lnTo>
                        <a:pt x="3546" y="1900"/>
                      </a:lnTo>
                      <a:lnTo>
                        <a:pt x="3536" y="1904"/>
                      </a:lnTo>
                      <a:lnTo>
                        <a:pt x="3524" y="1910"/>
                      </a:lnTo>
                      <a:lnTo>
                        <a:pt x="3508" y="1920"/>
                      </a:lnTo>
                      <a:lnTo>
                        <a:pt x="3488" y="1932"/>
                      </a:lnTo>
                      <a:lnTo>
                        <a:pt x="3488" y="1932"/>
                      </a:lnTo>
                      <a:lnTo>
                        <a:pt x="3466" y="1938"/>
                      </a:lnTo>
                      <a:lnTo>
                        <a:pt x="3448" y="1942"/>
                      </a:lnTo>
                      <a:lnTo>
                        <a:pt x="3434" y="1942"/>
                      </a:lnTo>
                      <a:lnTo>
                        <a:pt x="3426" y="1940"/>
                      </a:lnTo>
                      <a:lnTo>
                        <a:pt x="3426" y="1940"/>
                      </a:lnTo>
                      <a:lnTo>
                        <a:pt x="3424" y="1938"/>
                      </a:lnTo>
                      <a:lnTo>
                        <a:pt x="3424" y="1938"/>
                      </a:lnTo>
                      <a:lnTo>
                        <a:pt x="3430" y="1936"/>
                      </a:lnTo>
                      <a:lnTo>
                        <a:pt x="3434" y="1936"/>
                      </a:lnTo>
                      <a:lnTo>
                        <a:pt x="3434" y="1934"/>
                      </a:lnTo>
                      <a:lnTo>
                        <a:pt x="3434" y="1934"/>
                      </a:lnTo>
                      <a:lnTo>
                        <a:pt x="3434" y="1934"/>
                      </a:lnTo>
                      <a:lnTo>
                        <a:pt x="3426" y="1932"/>
                      </a:lnTo>
                      <a:lnTo>
                        <a:pt x="3418" y="1930"/>
                      </a:lnTo>
                      <a:lnTo>
                        <a:pt x="3410" y="1930"/>
                      </a:lnTo>
                      <a:lnTo>
                        <a:pt x="3408" y="1928"/>
                      </a:lnTo>
                      <a:lnTo>
                        <a:pt x="3406" y="1926"/>
                      </a:lnTo>
                      <a:lnTo>
                        <a:pt x="3406" y="1926"/>
                      </a:lnTo>
                      <a:lnTo>
                        <a:pt x="3408" y="1922"/>
                      </a:lnTo>
                      <a:lnTo>
                        <a:pt x="3410" y="1916"/>
                      </a:lnTo>
                      <a:lnTo>
                        <a:pt x="3414" y="1910"/>
                      </a:lnTo>
                      <a:lnTo>
                        <a:pt x="3416" y="1900"/>
                      </a:lnTo>
                      <a:lnTo>
                        <a:pt x="3416" y="1900"/>
                      </a:lnTo>
                      <a:lnTo>
                        <a:pt x="3420" y="1892"/>
                      </a:lnTo>
                      <a:lnTo>
                        <a:pt x="3422" y="1890"/>
                      </a:lnTo>
                      <a:lnTo>
                        <a:pt x="3426" y="1886"/>
                      </a:lnTo>
                      <a:lnTo>
                        <a:pt x="3430" y="1880"/>
                      </a:lnTo>
                      <a:lnTo>
                        <a:pt x="3430" y="1880"/>
                      </a:lnTo>
                      <a:lnTo>
                        <a:pt x="3434" y="1872"/>
                      </a:lnTo>
                      <a:lnTo>
                        <a:pt x="3436" y="1870"/>
                      </a:lnTo>
                      <a:lnTo>
                        <a:pt x="3438" y="1872"/>
                      </a:lnTo>
                      <a:lnTo>
                        <a:pt x="3440" y="1880"/>
                      </a:lnTo>
                      <a:lnTo>
                        <a:pt x="3440" y="1880"/>
                      </a:lnTo>
                      <a:lnTo>
                        <a:pt x="3446" y="1882"/>
                      </a:lnTo>
                      <a:lnTo>
                        <a:pt x="3448" y="1884"/>
                      </a:lnTo>
                      <a:lnTo>
                        <a:pt x="3450" y="1886"/>
                      </a:lnTo>
                      <a:lnTo>
                        <a:pt x="3448" y="1888"/>
                      </a:lnTo>
                      <a:lnTo>
                        <a:pt x="3442" y="1892"/>
                      </a:lnTo>
                      <a:lnTo>
                        <a:pt x="3432" y="1894"/>
                      </a:lnTo>
                      <a:lnTo>
                        <a:pt x="3432" y="1894"/>
                      </a:lnTo>
                      <a:lnTo>
                        <a:pt x="3426" y="1894"/>
                      </a:lnTo>
                      <a:lnTo>
                        <a:pt x="3424" y="1896"/>
                      </a:lnTo>
                      <a:lnTo>
                        <a:pt x="3422" y="1898"/>
                      </a:lnTo>
                      <a:lnTo>
                        <a:pt x="3422" y="1902"/>
                      </a:lnTo>
                      <a:lnTo>
                        <a:pt x="3422" y="1904"/>
                      </a:lnTo>
                      <a:lnTo>
                        <a:pt x="3424" y="1906"/>
                      </a:lnTo>
                      <a:lnTo>
                        <a:pt x="3428" y="1908"/>
                      </a:lnTo>
                      <a:lnTo>
                        <a:pt x="3432" y="1908"/>
                      </a:lnTo>
                      <a:lnTo>
                        <a:pt x="3432" y="1908"/>
                      </a:lnTo>
                      <a:lnTo>
                        <a:pt x="3438" y="1908"/>
                      </a:lnTo>
                      <a:lnTo>
                        <a:pt x="3442" y="1910"/>
                      </a:lnTo>
                      <a:lnTo>
                        <a:pt x="3444" y="1912"/>
                      </a:lnTo>
                      <a:lnTo>
                        <a:pt x="3446" y="1910"/>
                      </a:lnTo>
                      <a:lnTo>
                        <a:pt x="3446" y="1910"/>
                      </a:lnTo>
                      <a:lnTo>
                        <a:pt x="3450" y="1904"/>
                      </a:lnTo>
                      <a:lnTo>
                        <a:pt x="3456" y="1900"/>
                      </a:lnTo>
                      <a:lnTo>
                        <a:pt x="3466" y="1896"/>
                      </a:lnTo>
                      <a:lnTo>
                        <a:pt x="3466" y="1896"/>
                      </a:lnTo>
                      <a:lnTo>
                        <a:pt x="3470" y="1892"/>
                      </a:lnTo>
                      <a:lnTo>
                        <a:pt x="3474" y="1888"/>
                      </a:lnTo>
                      <a:lnTo>
                        <a:pt x="3482" y="1880"/>
                      </a:lnTo>
                      <a:lnTo>
                        <a:pt x="3488" y="1876"/>
                      </a:lnTo>
                      <a:lnTo>
                        <a:pt x="3496" y="1874"/>
                      </a:lnTo>
                      <a:lnTo>
                        <a:pt x="3504" y="1874"/>
                      </a:lnTo>
                      <a:lnTo>
                        <a:pt x="3518" y="1876"/>
                      </a:lnTo>
                      <a:lnTo>
                        <a:pt x="3518" y="1876"/>
                      </a:lnTo>
                      <a:lnTo>
                        <a:pt x="3534" y="1880"/>
                      </a:lnTo>
                      <a:lnTo>
                        <a:pt x="3538" y="1880"/>
                      </a:lnTo>
                      <a:lnTo>
                        <a:pt x="3536" y="1878"/>
                      </a:lnTo>
                      <a:lnTo>
                        <a:pt x="3532" y="1876"/>
                      </a:lnTo>
                      <a:lnTo>
                        <a:pt x="3532" y="1872"/>
                      </a:lnTo>
                      <a:lnTo>
                        <a:pt x="3532" y="1870"/>
                      </a:lnTo>
                      <a:lnTo>
                        <a:pt x="3532" y="1870"/>
                      </a:lnTo>
                      <a:lnTo>
                        <a:pt x="3536" y="1866"/>
                      </a:lnTo>
                      <a:lnTo>
                        <a:pt x="3540" y="1864"/>
                      </a:lnTo>
                      <a:lnTo>
                        <a:pt x="3560" y="1862"/>
                      </a:lnTo>
                      <a:lnTo>
                        <a:pt x="3560" y="1862"/>
                      </a:lnTo>
                      <a:lnTo>
                        <a:pt x="3580" y="1860"/>
                      </a:lnTo>
                      <a:lnTo>
                        <a:pt x="3584" y="1860"/>
                      </a:lnTo>
                      <a:lnTo>
                        <a:pt x="3586" y="1858"/>
                      </a:lnTo>
                      <a:lnTo>
                        <a:pt x="3586" y="1858"/>
                      </a:lnTo>
                      <a:lnTo>
                        <a:pt x="3586" y="1854"/>
                      </a:lnTo>
                      <a:lnTo>
                        <a:pt x="3586" y="1852"/>
                      </a:lnTo>
                      <a:lnTo>
                        <a:pt x="3588" y="1850"/>
                      </a:lnTo>
                      <a:lnTo>
                        <a:pt x="3588" y="1850"/>
                      </a:lnTo>
                      <a:lnTo>
                        <a:pt x="3590" y="1850"/>
                      </a:lnTo>
                      <a:lnTo>
                        <a:pt x="3592" y="1852"/>
                      </a:lnTo>
                      <a:lnTo>
                        <a:pt x="3594" y="1858"/>
                      </a:lnTo>
                      <a:lnTo>
                        <a:pt x="3592" y="1864"/>
                      </a:lnTo>
                      <a:lnTo>
                        <a:pt x="3590" y="1870"/>
                      </a:lnTo>
                      <a:lnTo>
                        <a:pt x="3590" y="1870"/>
                      </a:lnTo>
                      <a:close/>
                      <a:moveTo>
                        <a:pt x="3578" y="1812"/>
                      </a:moveTo>
                      <a:lnTo>
                        <a:pt x="3578" y="1812"/>
                      </a:lnTo>
                      <a:lnTo>
                        <a:pt x="3586" y="1806"/>
                      </a:lnTo>
                      <a:lnTo>
                        <a:pt x="3596" y="1804"/>
                      </a:lnTo>
                      <a:lnTo>
                        <a:pt x="3624" y="1798"/>
                      </a:lnTo>
                      <a:lnTo>
                        <a:pt x="3624" y="1798"/>
                      </a:lnTo>
                      <a:lnTo>
                        <a:pt x="3636" y="1796"/>
                      </a:lnTo>
                      <a:lnTo>
                        <a:pt x="3642" y="1794"/>
                      </a:lnTo>
                      <a:lnTo>
                        <a:pt x="3656" y="1802"/>
                      </a:lnTo>
                      <a:lnTo>
                        <a:pt x="3656" y="1802"/>
                      </a:lnTo>
                      <a:lnTo>
                        <a:pt x="3662" y="1804"/>
                      </a:lnTo>
                      <a:lnTo>
                        <a:pt x="3664" y="1804"/>
                      </a:lnTo>
                      <a:lnTo>
                        <a:pt x="3668" y="1804"/>
                      </a:lnTo>
                      <a:lnTo>
                        <a:pt x="3668" y="1802"/>
                      </a:lnTo>
                      <a:lnTo>
                        <a:pt x="3672" y="1794"/>
                      </a:lnTo>
                      <a:lnTo>
                        <a:pt x="3674" y="1790"/>
                      </a:lnTo>
                      <a:lnTo>
                        <a:pt x="3678" y="1788"/>
                      </a:lnTo>
                      <a:lnTo>
                        <a:pt x="3678" y="1788"/>
                      </a:lnTo>
                      <a:lnTo>
                        <a:pt x="3686" y="1782"/>
                      </a:lnTo>
                      <a:lnTo>
                        <a:pt x="3696" y="1778"/>
                      </a:lnTo>
                      <a:lnTo>
                        <a:pt x="3706" y="1776"/>
                      </a:lnTo>
                      <a:lnTo>
                        <a:pt x="3716" y="1770"/>
                      </a:lnTo>
                      <a:lnTo>
                        <a:pt x="3716" y="1770"/>
                      </a:lnTo>
                      <a:lnTo>
                        <a:pt x="3714" y="1774"/>
                      </a:lnTo>
                      <a:lnTo>
                        <a:pt x="3712" y="1778"/>
                      </a:lnTo>
                      <a:lnTo>
                        <a:pt x="3708" y="1782"/>
                      </a:lnTo>
                      <a:lnTo>
                        <a:pt x="3702" y="1784"/>
                      </a:lnTo>
                      <a:lnTo>
                        <a:pt x="3702" y="1784"/>
                      </a:lnTo>
                      <a:lnTo>
                        <a:pt x="3698" y="1786"/>
                      </a:lnTo>
                      <a:lnTo>
                        <a:pt x="3694" y="1790"/>
                      </a:lnTo>
                      <a:lnTo>
                        <a:pt x="3696" y="1794"/>
                      </a:lnTo>
                      <a:lnTo>
                        <a:pt x="3698" y="1798"/>
                      </a:lnTo>
                      <a:lnTo>
                        <a:pt x="3698" y="1798"/>
                      </a:lnTo>
                      <a:lnTo>
                        <a:pt x="3702" y="1800"/>
                      </a:lnTo>
                      <a:lnTo>
                        <a:pt x="3702" y="1802"/>
                      </a:lnTo>
                      <a:lnTo>
                        <a:pt x="3700" y="1806"/>
                      </a:lnTo>
                      <a:lnTo>
                        <a:pt x="3700" y="1814"/>
                      </a:lnTo>
                      <a:lnTo>
                        <a:pt x="3700" y="1814"/>
                      </a:lnTo>
                      <a:lnTo>
                        <a:pt x="3700" y="1820"/>
                      </a:lnTo>
                      <a:lnTo>
                        <a:pt x="3696" y="1822"/>
                      </a:lnTo>
                      <a:lnTo>
                        <a:pt x="3690" y="1826"/>
                      </a:lnTo>
                      <a:lnTo>
                        <a:pt x="3684" y="1830"/>
                      </a:lnTo>
                      <a:lnTo>
                        <a:pt x="3684" y="1830"/>
                      </a:lnTo>
                      <a:lnTo>
                        <a:pt x="3680" y="1834"/>
                      </a:lnTo>
                      <a:lnTo>
                        <a:pt x="3676" y="1836"/>
                      </a:lnTo>
                      <a:lnTo>
                        <a:pt x="3662" y="1838"/>
                      </a:lnTo>
                      <a:lnTo>
                        <a:pt x="3648" y="1838"/>
                      </a:lnTo>
                      <a:lnTo>
                        <a:pt x="3638" y="1834"/>
                      </a:lnTo>
                      <a:lnTo>
                        <a:pt x="3638" y="1834"/>
                      </a:lnTo>
                      <a:lnTo>
                        <a:pt x="3628" y="1832"/>
                      </a:lnTo>
                      <a:lnTo>
                        <a:pt x="3616" y="1830"/>
                      </a:lnTo>
                      <a:lnTo>
                        <a:pt x="3604" y="1832"/>
                      </a:lnTo>
                      <a:lnTo>
                        <a:pt x="3594" y="1834"/>
                      </a:lnTo>
                      <a:lnTo>
                        <a:pt x="3594" y="1834"/>
                      </a:lnTo>
                      <a:lnTo>
                        <a:pt x="3588" y="1838"/>
                      </a:lnTo>
                      <a:lnTo>
                        <a:pt x="3582" y="1840"/>
                      </a:lnTo>
                      <a:lnTo>
                        <a:pt x="3574" y="1842"/>
                      </a:lnTo>
                      <a:lnTo>
                        <a:pt x="3574" y="1842"/>
                      </a:lnTo>
                      <a:lnTo>
                        <a:pt x="3568" y="1842"/>
                      </a:lnTo>
                      <a:lnTo>
                        <a:pt x="3562" y="1842"/>
                      </a:lnTo>
                      <a:lnTo>
                        <a:pt x="3560" y="1840"/>
                      </a:lnTo>
                      <a:lnTo>
                        <a:pt x="3558" y="1838"/>
                      </a:lnTo>
                      <a:lnTo>
                        <a:pt x="3558" y="1834"/>
                      </a:lnTo>
                      <a:lnTo>
                        <a:pt x="3560" y="1828"/>
                      </a:lnTo>
                      <a:lnTo>
                        <a:pt x="3560" y="1828"/>
                      </a:lnTo>
                      <a:lnTo>
                        <a:pt x="3564" y="1820"/>
                      </a:lnTo>
                      <a:lnTo>
                        <a:pt x="3570" y="1818"/>
                      </a:lnTo>
                      <a:lnTo>
                        <a:pt x="3574" y="1816"/>
                      </a:lnTo>
                      <a:lnTo>
                        <a:pt x="3578" y="1812"/>
                      </a:lnTo>
                      <a:lnTo>
                        <a:pt x="3578" y="1812"/>
                      </a:lnTo>
                      <a:close/>
                      <a:moveTo>
                        <a:pt x="3092" y="1606"/>
                      </a:moveTo>
                      <a:lnTo>
                        <a:pt x="3092" y="1606"/>
                      </a:lnTo>
                      <a:lnTo>
                        <a:pt x="3104" y="1594"/>
                      </a:lnTo>
                      <a:lnTo>
                        <a:pt x="3118" y="1586"/>
                      </a:lnTo>
                      <a:lnTo>
                        <a:pt x="3158" y="1566"/>
                      </a:lnTo>
                      <a:lnTo>
                        <a:pt x="3158" y="1566"/>
                      </a:lnTo>
                      <a:lnTo>
                        <a:pt x="3164" y="1564"/>
                      </a:lnTo>
                      <a:lnTo>
                        <a:pt x="3164" y="1564"/>
                      </a:lnTo>
                      <a:lnTo>
                        <a:pt x="3168" y="1560"/>
                      </a:lnTo>
                      <a:lnTo>
                        <a:pt x="3172" y="1556"/>
                      </a:lnTo>
                      <a:lnTo>
                        <a:pt x="3176" y="1544"/>
                      </a:lnTo>
                      <a:lnTo>
                        <a:pt x="3176" y="1544"/>
                      </a:lnTo>
                      <a:lnTo>
                        <a:pt x="3180" y="1538"/>
                      </a:lnTo>
                      <a:lnTo>
                        <a:pt x="3184" y="1534"/>
                      </a:lnTo>
                      <a:lnTo>
                        <a:pt x="3188" y="1534"/>
                      </a:lnTo>
                      <a:lnTo>
                        <a:pt x="3190" y="1536"/>
                      </a:lnTo>
                      <a:lnTo>
                        <a:pt x="3190" y="1538"/>
                      </a:lnTo>
                      <a:lnTo>
                        <a:pt x="3190" y="1542"/>
                      </a:lnTo>
                      <a:lnTo>
                        <a:pt x="3190" y="1542"/>
                      </a:lnTo>
                      <a:lnTo>
                        <a:pt x="3188" y="1548"/>
                      </a:lnTo>
                      <a:lnTo>
                        <a:pt x="3192" y="1544"/>
                      </a:lnTo>
                      <a:lnTo>
                        <a:pt x="3196" y="1536"/>
                      </a:lnTo>
                      <a:lnTo>
                        <a:pt x="3200" y="1524"/>
                      </a:lnTo>
                      <a:lnTo>
                        <a:pt x="3200" y="1524"/>
                      </a:lnTo>
                      <a:lnTo>
                        <a:pt x="3204" y="1516"/>
                      </a:lnTo>
                      <a:lnTo>
                        <a:pt x="3206" y="1516"/>
                      </a:lnTo>
                      <a:lnTo>
                        <a:pt x="3208" y="1516"/>
                      </a:lnTo>
                      <a:lnTo>
                        <a:pt x="3208" y="1522"/>
                      </a:lnTo>
                      <a:lnTo>
                        <a:pt x="3206" y="1532"/>
                      </a:lnTo>
                      <a:lnTo>
                        <a:pt x="3206" y="1532"/>
                      </a:lnTo>
                      <a:lnTo>
                        <a:pt x="3204" y="1538"/>
                      </a:lnTo>
                      <a:lnTo>
                        <a:pt x="3204" y="1540"/>
                      </a:lnTo>
                      <a:lnTo>
                        <a:pt x="3204" y="1540"/>
                      </a:lnTo>
                      <a:lnTo>
                        <a:pt x="3216" y="1532"/>
                      </a:lnTo>
                      <a:lnTo>
                        <a:pt x="3216" y="1532"/>
                      </a:lnTo>
                      <a:lnTo>
                        <a:pt x="3218" y="1530"/>
                      </a:lnTo>
                      <a:lnTo>
                        <a:pt x="3220" y="1526"/>
                      </a:lnTo>
                      <a:lnTo>
                        <a:pt x="3218" y="1520"/>
                      </a:lnTo>
                      <a:lnTo>
                        <a:pt x="3216" y="1514"/>
                      </a:lnTo>
                      <a:lnTo>
                        <a:pt x="3216" y="1512"/>
                      </a:lnTo>
                      <a:lnTo>
                        <a:pt x="3216" y="1510"/>
                      </a:lnTo>
                      <a:lnTo>
                        <a:pt x="3216" y="1510"/>
                      </a:lnTo>
                      <a:lnTo>
                        <a:pt x="3220" y="1508"/>
                      </a:lnTo>
                      <a:lnTo>
                        <a:pt x="3224" y="1510"/>
                      </a:lnTo>
                      <a:lnTo>
                        <a:pt x="3236" y="1514"/>
                      </a:lnTo>
                      <a:lnTo>
                        <a:pt x="3248" y="1520"/>
                      </a:lnTo>
                      <a:lnTo>
                        <a:pt x="3254" y="1522"/>
                      </a:lnTo>
                      <a:lnTo>
                        <a:pt x="3260" y="1522"/>
                      </a:lnTo>
                      <a:lnTo>
                        <a:pt x="3260" y="1522"/>
                      </a:lnTo>
                      <a:lnTo>
                        <a:pt x="3268" y="1522"/>
                      </a:lnTo>
                      <a:lnTo>
                        <a:pt x="3272" y="1522"/>
                      </a:lnTo>
                      <a:lnTo>
                        <a:pt x="3276" y="1522"/>
                      </a:lnTo>
                      <a:lnTo>
                        <a:pt x="3284" y="1522"/>
                      </a:lnTo>
                      <a:lnTo>
                        <a:pt x="3284" y="1522"/>
                      </a:lnTo>
                      <a:lnTo>
                        <a:pt x="3288" y="1524"/>
                      </a:lnTo>
                      <a:lnTo>
                        <a:pt x="3292" y="1528"/>
                      </a:lnTo>
                      <a:lnTo>
                        <a:pt x="3296" y="1542"/>
                      </a:lnTo>
                      <a:lnTo>
                        <a:pt x="3298" y="1550"/>
                      </a:lnTo>
                      <a:lnTo>
                        <a:pt x="3302" y="1558"/>
                      </a:lnTo>
                      <a:lnTo>
                        <a:pt x="3308" y="1566"/>
                      </a:lnTo>
                      <a:lnTo>
                        <a:pt x="3314" y="1570"/>
                      </a:lnTo>
                      <a:lnTo>
                        <a:pt x="3314" y="1570"/>
                      </a:lnTo>
                      <a:lnTo>
                        <a:pt x="3320" y="1572"/>
                      </a:lnTo>
                      <a:lnTo>
                        <a:pt x="3328" y="1572"/>
                      </a:lnTo>
                      <a:lnTo>
                        <a:pt x="3340" y="1570"/>
                      </a:lnTo>
                      <a:lnTo>
                        <a:pt x="3344" y="1570"/>
                      </a:lnTo>
                      <a:lnTo>
                        <a:pt x="3348" y="1570"/>
                      </a:lnTo>
                      <a:lnTo>
                        <a:pt x="3348" y="1574"/>
                      </a:lnTo>
                      <a:lnTo>
                        <a:pt x="3346" y="1580"/>
                      </a:lnTo>
                      <a:lnTo>
                        <a:pt x="3346" y="1580"/>
                      </a:lnTo>
                      <a:lnTo>
                        <a:pt x="3344" y="1588"/>
                      </a:lnTo>
                      <a:lnTo>
                        <a:pt x="3346" y="1594"/>
                      </a:lnTo>
                      <a:lnTo>
                        <a:pt x="3358" y="1604"/>
                      </a:lnTo>
                      <a:lnTo>
                        <a:pt x="3358" y="1604"/>
                      </a:lnTo>
                      <a:lnTo>
                        <a:pt x="3360" y="1606"/>
                      </a:lnTo>
                      <a:lnTo>
                        <a:pt x="3360" y="1610"/>
                      </a:lnTo>
                      <a:lnTo>
                        <a:pt x="3358" y="1618"/>
                      </a:lnTo>
                      <a:lnTo>
                        <a:pt x="3354" y="1624"/>
                      </a:lnTo>
                      <a:lnTo>
                        <a:pt x="3354" y="1626"/>
                      </a:lnTo>
                      <a:lnTo>
                        <a:pt x="3356" y="1630"/>
                      </a:lnTo>
                      <a:lnTo>
                        <a:pt x="3356" y="1630"/>
                      </a:lnTo>
                      <a:lnTo>
                        <a:pt x="3362" y="1630"/>
                      </a:lnTo>
                      <a:lnTo>
                        <a:pt x="3364" y="1630"/>
                      </a:lnTo>
                      <a:lnTo>
                        <a:pt x="3366" y="1630"/>
                      </a:lnTo>
                      <a:lnTo>
                        <a:pt x="3368" y="1632"/>
                      </a:lnTo>
                      <a:lnTo>
                        <a:pt x="3368" y="1632"/>
                      </a:lnTo>
                      <a:lnTo>
                        <a:pt x="3370" y="1634"/>
                      </a:lnTo>
                      <a:lnTo>
                        <a:pt x="3368" y="1636"/>
                      </a:lnTo>
                      <a:lnTo>
                        <a:pt x="3364" y="1640"/>
                      </a:lnTo>
                      <a:lnTo>
                        <a:pt x="3362" y="1642"/>
                      </a:lnTo>
                      <a:lnTo>
                        <a:pt x="3362" y="1648"/>
                      </a:lnTo>
                      <a:lnTo>
                        <a:pt x="3362" y="1648"/>
                      </a:lnTo>
                      <a:lnTo>
                        <a:pt x="3362" y="1652"/>
                      </a:lnTo>
                      <a:lnTo>
                        <a:pt x="3364" y="1654"/>
                      </a:lnTo>
                      <a:lnTo>
                        <a:pt x="3372" y="1652"/>
                      </a:lnTo>
                      <a:lnTo>
                        <a:pt x="3380" y="1652"/>
                      </a:lnTo>
                      <a:lnTo>
                        <a:pt x="3382" y="1652"/>
                      </a:lnTo>
                      <a:lnTo>
                        <a:pt x="3382" y="1656"/>
                      </a:lnTo>
                      <a:lnTo>
                        <a:pt x="3382" y="1656"/>
                      </a:lnTo>
                      <a:lnTo>
                        <a:pt x="3382" y="1662"/>
                      </a:lnTo>
                      <a:lnTo>
                        <a:pt x="3386" y="1664"/>
                      </a:lnTo>
                      <a:lnTo>
                        <a:pt x="3392" y="1666"/>
                      </a:lnTo>
                      <a:lnTo>
                        <a:pt x="3402" y="1668"/>
                      </a:lnTo>
                      <a:lnTo>
                        <a:pt x="3402" y="1668"/>
                      </a:lnTo>
                      <a:lnTo>
                        <a:pt x="3416" y="1672"/>
                      </a:lnTo>
                      <a:lnTo>
                        <a:pt x="3430" y="1674"/>
                      </a:lnTo>
                      <a:lnTo>
                        <a:pt x="3446" y="1674"/>
                      </a:lnTo>
                      <a:lnTo>
                        <a:pt x="3460" y="1676"/>
                      </a:lnTo>
                      <a:lnTo>
                        <a:pt x="3460" y="1676"/>
                      </a:lnTo>
                      <a:lnTo>
                        <a:pt x="3470" y="1676"/>
                      </a:lnTo>
                      <a:lnTo>
                        <a:pt x="3478" y="1676"/>
                      </a:lnTo>
                      <a:lnTo>
                        <a:pt x="3484" y="1678"/>
                      </a:lnTo>
                      <a:lnTo>
                        <a:pt x="3484" y="1678"/>
                      </a:lnTo>
                      <a:lnTo>
                        <a:pt x="3484" y="1680"/>
                      </a:lnTo>
                      <a:lnTo>
                        <a:pt x="3484" y="1680"/>
                      </a:lnTo>
                      <a:lnTo>
                        <a:pt x="3484" y="1682"/>
                      </a:lnTo>
                      <a:lnTo>
                        <a:pt x="3484" y="1684"/>
                      </a:lnTo>
                      <a:lnTo>
                        <a:pt x="3490" y="1686"/>
                      </a:lnTo>
                      <a:lnTo>
                        <a:pt x="3508" y="1686"/>
                      </a:lnTo>
                      <a:lnTo>
                        <a:pt x="3508" y="1686"/>
                      </a:lnTo>
                      <a:lnTo>
                        <a:pt x="3514" y="1688"/>
                      </a:lnTo>
                      <a:lnTo>
                        <a:pt x="3518" y="1692"/>
                      </a:lnTo>
                      <a:lnTo>
                        <a:pt x="3526" y="1704"/>
                      </a:lnTo>
                      <a:lnTo>
                        <a:pt x="3532" y="1716"/>
                      </a:lnTo>
                      <a:lnTo>
                        <a:pt x="3534" y="1718"/>
                      </a:lnTo>
                      <a:lnTo>
                        <a:pt x="3536" y="1718"/>
                      </a:lnTo>
                      <a:lnTo>
                        <a:pt x="3536" y="1718"/>
                      </a:lnTo>
                      <a:lnTo>
                        <a:pt x="3540" y="1716"/>
                      </a:lnTo>
                      <a:lnTo>
                        <a:pt x="3542" y="1716"/>
                      </a:lnTo>
                      <a:lnTo>
                        <a:pt x="3544" y="1720"/>
                      </a:lnTo>
                      <a:lnTo>
                        <a:pt x="3544" y="1726"/>
                      </a:lnTo>
                      <a:lnTo>
                        <a:pt x="3544" y="1726"/>
                      </a:lnTo>
                      <a:lnTo>
                        <a:pt x="3544" y="1730"/>
                      </a:lnTo>
                      <a:lnTo>
                        <a:pt x="3546" y="1734"/>
                      </a:lnTo>
                      <a:lnTo>
                        <a:pt x="3552" y="1742"/>
                      </a:lnTo>
                      <a:lnTo>
                        <a:pt x="3556" y="1748"/>
                      </a:lnTo>
                      <a:lnTo>
                        <a:pt x="3560" y="1756"/>
                      </a:lnTo>
                      <a:lnTo>
                        <a:pt x="3560" y="1756"/>
                      </a:lnTo>
                      <a:lnTo>
                        <a:pt x="3558" y="1758"/>
                      </a:lnTo>
                      <a:lnTo>
                        <a:pt x="3558" y="1758"/>
                      </a:lnTo>
                      <a:lnTo>
                        <a:pt x="3554" y="1754"/>
                      </a:lnTo>
                      <a:lnTo>
                        <a:pt x="3548" y="1750"/>
                      </a:lnTo>
                      <a:lnTo>
                        <a:pt x="3546" y="1750"/>
                      </a:lnTo>
                      <a:lnTo>
                        <a:pt x="3544" y="1750"/>
                      </a:lnTo>
                      <a:lnTo>
                        <a:pt x="3544" y="1750"/>
                      </a:lnTo>
                      <a:lnTo>
                        <a:pt x="3542" y="1752"/>
                      </a:lnTo>
                      <a:lnTo>
                        <a:pt x="3542" y="1754"/>
                      </a:lnTo>
                      <a:lnTo>
                        <a:pt x="3546" y="1760"/>
                      </a:lnTo>
                      <a:lnTo>
                        <a:pt x="3548" y="1766"/>
                      </a:lnTo>
                      <a:lnTo>
                        <a:pt x="3546" y="1768"/>
                      </a:lnTo>
                      <a:lnTo>
                        <a:pt x="3544" y="1770"/>
                      </a:lnTo>
                      <a:lnTo>
                        <a:pt x="3544" y="1770"/>
                      </a:lnTo>
                      <a:lnTo>
                        <a:pt x="3542" y="1772"/>
                      </a:lnTo>
                      <a:lnTo>
                        <a:pt x="3538" y="1770"/>
                      </a:lnTo>
                      <a:lnTo>
                        <a:pt x="3530" y="1764"/>
                      </a:lnTo>
                      <a:lnTo>
                        <a:pt x="3520" y="1760"/>
                      </a:lnTo>
                      <a:lnTo>
                        <a:pt x="3516" y="1758"/>
                      </a:lnTo>
                      <a:lnTo>
                        <a:pt x="3512" y="1760"/>
                      </a:lnTo>
                      <a:lnTo>
                        <a:pt x="3512" y="1760"/>
                      </a:lnTo>
                      <a:lnTo>
                        <a:pt x="3508" y="1762"/>
                      </a:lnTo>
                      <a:lnTo>
                        <a:pt x="3508" y="1758"/>
                      </a:lnTo>
                      <a:lnTo>
                        <a:pt x="3508" y="1754"/>
                      </a:lnTo>
                      <a:lnTo>
                        <a:pt x="3508" y="1754"/>
                      </a:lnTo>
                      <a:lnTo>
                        <a:pt x="3504" y="1754"/>
                      </a:lnTo>
                      <a:lnTo>
                        <a:pt x="3504" y="1754"/>
                      </a:lnTo>
                      <a:lnTo>
                        <a:pt x="3502" y="1754"/>
                      </a:lnTo>
                      <a:lnTo>
                        <a:pt x="3502" y="1754"/>
                      </a:lnTo>
                      <a:lnTo>
                        <a:pt x="3504" y="1750"/>
                      </a:lnTo>
                      <a:lnTo>
                        <a:pt x="3506" y="1746"/>
                      </a:lnTo>
                      <a:lnTo>
                        <a:pt x="3504" y="1744"/>
                      </a:lnTo>
                      <a:lnTo>
                        <a:pt x="3502" y="1742"/>
                      </a:lnTo>
                      <a:lnTo>
                        <a:pt x="3502" y="1742"/>
                      </a:lnTo>
                      <a:lnTo>
                        <a:pt x="3498" y="1742"/>
                      </a:lnTo>
                      <a:lnTo>
                        <a:pt x="3496" y="1740"/>
                      </a:lnTo>
                      <a:lnTo>
                        <a:pt x="3494" y="1734"/>
                      </a:lnTo>
                      <a:lnTo>
                        <a:pt x="3494" y="1728"/>
                      </a:lnTo>
                      <a:lnTo>
                        <a:pt x="3492" y="1728"/>
                      </a:lnTo>
                      <a:lnTo>
                        <a:pt x="3490" y="1726"/>
                      </a:lnTo>
                      <a:lnTo>
                        <a:pt x="3490" y="1726"/>
                      </a:lnTo>
                      <a:lnTo>
                        <a:pt x="3486" y="1726"/>
                      </a:lnTo>
                      <a:lnTo>
                        <a:pt x="3482" y="1726"/>
                      </a:lnTo>
                      <a:lnTo>
                        <a:pt x="3480" y="1724"/>
                      </a:lnTo>
                      <a:lnTo>
                        <a:pt x="3478" y="1726"/>
                      </a:lnTo>
                      <a:lnTo>
                        <a:pt x="3478" y="1726"/>
                      </a:lnTo>
                      <a:lnTo>
                        <a:pt x="3480" y="1730"/>
                      </a:lnTo>
                      <a:lnTo>
                        <a:pt x="3484" y="1736"/>
                      </a:lnTo>
                      <a:lnTo>
                        <a:pt x="3490" y="1744"/>
                      </a:lnTo>
                      <a:lnTo>
                        <a:pt x="3496" y="1756"/>
                      </a:lnTo>
                      <a:lnTo>
                        <a:pt x="3496" y="1756"/>
                      </a:lnTo>
                      <a:lnTo>
                        <a:pt x="3496" y="1762"/>
                      </a:lnTo>
                      <a:lnTo>
                        <a:pt x="3494" y="1766"/>
                      </a:lnTo>
                      <a:lnTo>
                        <a:pt x="3486" y="1776"/>
                      </a:lnTo>
                      <a:lnTo>
                        <a:pt x="3482" y="1782"/>
                      </a:lnTo>
                      <a:lnTo>
                        <a:pt x="3480" y="1788"/>
                      </a:lnTo>
                      <a:lnTo>
                        <a:pt x="3476" y="1796"/>
                      </a:lnTo>
                      <a:lnTo>
                        <a:pt x="3476" y="1806"/>
                      </a:lnTo>
                      <a:lnTo>
                        <a:pt x="3476" y="1806"/>
                      </a:lnTo>
                      <a:lnTo>
                        <a:pt x="3476" y="1826"/>
                      </a:lnTo>
                      <a:lnTo>
                        <a:pt x="3476" y="1832"/>
                      </a:lnTo>
                      <a:lnTo>
                        <a:pt x="3472" y="1838"/>
                      </a:lnTo>
                      <a:lnTo>
                        <a:pt x="3468" y="1842"/>
                      </a:lnTo>
                      <a:lnTo>
                        <a:pt x="3464" y="1844"/>
                      </a:lnTo>
                      <a:lnTo>
                        <a:pt x="3448" y="1852"/>
                      </a:lnTo>
                      <a:lnTo>
                        <a:pt x="3448" y="1852"/>
                      </a:lnTo>
                      <a:lnTo>
                        <a:pt x="3446" y="1846"/>
                      </a:lnTo>
                      <a:lnTo>
                        <a:pt x="3444" y="1838"/>
                      </a:lnTo>
                      <a:lnTo>
                        <a:pt x="3440" y="1818"/>
                      </a:lnTo>
                      <a:lnTo>
                        <a:pt x="3438" y="1808"/>
                      </a:lnTo>
                      <a:lnTo>
                        <a:pt x="3434" y="1802"/>
                      </a:lnTo>
                      <a:lnTo>
                        <a:pt x="3428" y="1796"/>
                      </a:lnTo>
                      <a:lnTo>
                        <a:pt x="3424" y="1796"/>
                      </a:lnTo>
                      <a:lnTo>
                        <a:pt x="3424" y="1796"/>
                      </a:lnTo>
                      <a:lnTo>
                        <a:pt x="3418" y="1798"/>
                      </a:lnTo>
                      <a:lnTo>
                        <a:pt x="3414" y="1800"/>
                      </a:lnTo>
                      <a:lnTo>
                        <a:pt x="3408" y="1808"/>
                      </a:lnTo>
                      <a:lnTo>
                        <a:pt x="3404" y="1816"/>
                      </a:lnTo>
                      <a:lnTo>
                        <a:pt x="3400" y="1818"/>
                      </a:lnTo>
                      <a:lnTo>
                        <a:pt x="3398" y="1820"/>
                      </a:lnTo>
                      <a:lnTo>
                        <a:pt x="3398" y="1820"/>
                      </a:lnTo>
                      <a:lnTo>
                        <a:pt x="3394" y="1818"/>
                      </a:lnTo>
                      <a:lnTo>
                        <a:pt x="3392" y="1816"/>
                      </a:lnTo>
                      <a:lnTo>
                        <a:pt x="3388" y="1810"/>
                      </a:lnTo>
                      <a:lnTo>
                        <a:pt x="3390" y="1802"/>
                      </a:lnTo>
                      <a:lnTo>
                        <a:pt x="3392" y="1798"/>
                      </a:lnTo>
                      <a:lnTo>
                        <a:pt x="3394" y="1796"/>
                      </a:lnTo>
                      <a:lnTo>
                        <a:pt x="3394" y="1796"/>
                      </a:lnTo>
                      <a:lnTo>
                        <a:pt x="3400" y="1790"/>
                      </a:lnTo>
                      <a:lnTo>
                        <a:pt x="3406" y="1784"/>
                      </a:lnTo>
                      <a:lnTo>
                        <a:pt x="3410" y="1776"/>
                      </a:lnTo>
                      <a:lnTo>
                        <a:pt x="3412" y="1764"/>
                      </a:lnTo>
                      <a:lnTo>
                        <a:pt x="3412" y="1764"/>
                      </a:lnTo>
                      <a:lnTo>
                        <a:pt x="3412" y="1758"/>
                      </a:lnTo>
                      <a:lnTo>
                        <a:pt x="3412" y="1754"/>
                      </a:lnTo>
                      <a:lnTo>
                        <a:pt x="3410" y="1746"/>
                      </a:lnTo>
                      <a:lnTo>
                        <a:pt x="3408" y="1740"/>
                      </a:lnTo>
                      <a:lnTo>
                        <a:pt x="3408" y="1738"/>
                      </a:lnTo>
                      <a:lnTo>
                        <a:pt x="3410" y="1738"/>
                      </a:lnTo>
                      <a:lnTo>
                        <a:pt x="3410" y="1738"/>
                      </a:lnTo>
                      <a:lnTo>
                        <a:pt x="3414" y="1736"/>
                      </a:lnTo>
                      <a:lnTo>
                        <a:pt x="3414" y="1734"/>
                      </a:lnTo>
                      <a:lnTo>
                        <a:pt x="3410" y="1728"/>
                      </a:lnTo>
                      <a:lnTo>
                        <a:pt x="3402" y="1722"/>
                      </a:lnTo>
                      <a:lnTo>
                        <a:pt x="3392" y="1716"/>
                      </a:lnTo>
                      <a:lnTo>
                        <a:pt x="3392" y="1716"/>
                      </a:lnTo>
                      <a:lnTo>
                        <a:pt x="3382" y="1712"/>
                      </a:lnTo>
                      <a:lnTo>
                        <a:pt x="3380" y="1708"/>
                      </a:lnTo>
                      <a:lnTo>
                        <a:pt x="3378" y="1706"/>
                      </a:lnTo>
                      <a:lnTo>
                        <a:pt x="3372" y="1704"/>
                      </a:lnTo>
                      <a:lnTo>
                        <a:pt x="3372" y="1704"/>
                      </a:lnTo>
                      <a:lnTo>
                        <a:pt x="3366" y="1702"/>
                      </a:lnTo>
                      <a:lnTo>
                        <a:pt x="3362" y="1698"/>
                      </a:lnTo>
                      <a:lnTo>
                        <a:pt x="3358" y="1696"/>
                      </a:lnTo>
                      <a:lnTo>
                        <a:pt x="3356" y="1696"/>
                      </a:lnTo>
                      <a:lnTo>
                        <a:pt x="3352" y="1698"/>
                      </a:lnTo>
                      <a:lnTo>
                        <a:pt x="3346" y="1702"/>
                      </a:lnTo>
                      <a:lnTo>
                        <a:pt x="3346" y="1702"/>
                      </a:lnTo>
                      <a:lnTo>
                        <a:pt x="3342" y="1706"/>
                      </a:lnTo>
                      <a:lnTo>
                        <a:pt x="3340" y="1710"/>
                      </a:lnTo>
                      <a:lnTo>
                        <a:pt x="3342" y="1712"/>
                      </a:lnTo>
                      <a:lnTo>
                        <a:pt x="3344" y="1714"/>
                      </a:lnTo>
                      <a:lnTo>
                        <a:pt x="3346" y="1718"/>
                      </a:lnTo>
                      <a:lnTo>
                        <a:pt x="3340" y="1720"/>
                      </a:lnTo>
                      <a:lnTo>
                        <a:pt x="3340" y="1720"/>
                      </a:lnTo>
                      <a:lnTo>
                        <a:pt x="3334" y="1722"/>
                      </a:lnTo>
                      <a:lnTo>
                        <a:pt x="3330" y="1726"/>
                      </a:lnTo>
                      <a:lnTo>
                        <a:pt x="3328" y="1732"/>
                      </a:lnTo>
                      <a:lnTo>
                        <a:pt x="3328" y="1738"/>
                      </a:lnTo>
                      <a:lnTo>
                        <a:pt x="3326" y="1748"/>
                      </a:lnTo>
                      <a:lnTo>
                        <a:pt x="3324" y="1752"/>
                      </a:lnTo>
                      <a:lnTo>
                        <a:pt x="3322" y="1752"/>
                      </a:lnTo>
                      <a:lnTo>
                        <a:pt x="3322" y="1752"/>
                      </a:lnTo>
                      <a:lnTo>
                        <a:pt x="3320" y="1752"/>
                      </a:lnTo>
                      <a:lnTo>
                        <a:pt x="3318" y="1748"/>
                      </a:lnTo>
                      <a:lnTo>
                        <a:pt x="3318" y="1738"/>
                      </a:lnTo>
                      <a:lnTo>
                        <a:pt x="3318" y="1734"/>
                      </a:lnTo>
                      <a:lnTo>
                        <a:pt x="3316" y="1734"/>
                      </a:lnTo>
                      <a:lnTo>
                        <a:pt x="3314" y="1736"/>
                      </a:lnTo>
                      <a:lnTo>
                        <a:pt x="3308" y="1744"/>
                      </a:lnTo>
                      <a:lnTo>
                        <a:pt x="3308" y="1744"/>
                      </a:lnTo>
                      <a:lnTo>
                        <a:pt x="3300" y="1752"/>
                      </a:lnTo>
                      <a:lnTo>
                        <a:pt x="3296" y="1754"/>
                      </a:lnTo>
                      <a:lnTo>
                        <a:pt x="3294" y="1756"/>
                      </a:lnTo>
                      <a:lnTo>
                        <a:pt x="3294" y="1766"/>
                      </a:lnTo>
                      <a:lnTo>
                        <a:pt x="3294" y="1766"/>
                      </a:lnTo>
                      <a:lnTo>
                        <a:pt x="3296" y="1772"/>
                      </a:lnTo>
                      <a:lnTo>
                        <a:pt x="3294" y="1778"/>
                      </a:lnTo>
                      <a:lnTo>
                        <a:pt x="3290" y="1786"/>
                      </a:lnTo>
                      <a:lnTo>
                        <a:pt x="3286" y="1792"/>
                      </a:lnTo>
                      <a:lnTo>
                        <a:pt x="3286" y="1796"/>
                      </a:lnTo>
                      <a:lnTo>
                        <a:pt x="3286" y="1800"/>
                      </a:lnTo>
                      <a:lnTo>
                        <a:pt x="3286" y="1800"/>
                      </a:lnTo>
                      <a:lnTo>
                        <a:pt x="3288" y="1808"/>
                      </a:lnTo>
                      <a:lnTo>
                        <a:pt x="3286" y="1812"/>
                      </a:lnTo>
                      <a:lnTo>
                        <a:pt x="3284" y="1818"/>
                      </a:lnTo>
                      <a:lnTo>
                        <a:pt x="3286" y="1828"/>
                      </a:lnTo>
                      <a:lnTo>
                        <a:pt x="3286" y="1828"/>
                      </a:lnTo>
                      <a:lnTo>
                        <a:pt x="3292" y="1840"/>
                      </a:lnTo>
                      <a:lnTo>
                        <a:pt x="3294" y="1852"/>
                      </a:lnTo>
                      <a:lnTo>
                        <a:pt x="3296" y="1862"/>
                      </a:lnTo>
                      <a:lnTo>
                        <a:pt x="3294" y="1872"/>
                      </a:lnTo>
                      <a:lnTo>
                        <a:pt x="3294" y="1880"/>
                      </a:lnTo>
                      <a:lnTo>
                        <a:pt x="3290" y="1890"/>
                      </a:lnTo>
                      <a:lnTo>
                        <a:pt x="3282" y="1908"/>
                      </a:lnTo>
                      <a:lnTo>
                        <a:pt x="3282" y="1908"/>
                      </a:lnTo>
                      <a:lnTo>
                        <a:pt x="3276" y="1916"/>
                      </a:lnTo>
                      <a:lnTo>
                        <a:pt x="3270" y="1922"/>
                      </a:lnTo>
                      <a:lnTo>
                        <a:pt x="3264" y="1928"/>
                      </a:lnTo>
                      <a:lnTo>
                        <a:pt x="3258" y="1930"/>
                      </a:lnTo>
                      <a:lnTo>
                        <a:pt x="3252" y="1930"/>
                      </a:lnTo>
                      <a:lnTo>
                        <a:pt x="3246" y="1926"/>
                      </a:lnTo>
                      <a:lnTo>
                        <a:pt x="3242" y="1922"/>
                      </a:lnTo>
                      <a:lnTo>
                        <a:pt x="3236" y="1914"/>
                      </a:lnTo>
                      <a:lnTo>
                        <a:pt x="3236" y="1914"/>
                      </a:lnTo>
                      <a:lnTo>
                        <a:pt x="3232" y="1904"/>
                      </a:lnTo>
                      <a:lnTo>
                        <a:pt x="3230" y="1898"/>
                      </a:lnTo>
                      <a:lnTo>
                        <a:pt x="3230" y="1884"/>
                      </a:lnTo>
                      <a:lnTo>
                        <a:pt x="3230" y="1872"/>
                      </a:lnTo>
                      <a:lnTo>
                        <a:pt x="3230" y="1864"/>
                      </a:lnTo>
                      <a:lnTo>
                        <a:pt x="3230" y="1856"/>
                      </a:lnTo>
                      <a:lnTo>
                        <a:pt x="3230" y="1856"/>
                      </a:lnTo>
                      <a:lnTo>
                        <a:pt x="3228" y="1842"/>
                      </a:lnTo>
                      <a:lnTo>
                        <a:pt x="3228" y="1834"/>
                      </a:lnTo>
                      <a:lnTo>
                        <a:pt x="3232" y="1824"/>
                      </a:lnTo>
                      <a:lnTo>
                        <a:pt x="3234" y="1810"/>
                      </a:lnTo>
                      <a:lnTo>
                        <a:pt x="3234" y="1810"/>
                      </a:lnTo>
                      <a:lnTo>
                        <a:pt x="3234" y="1802"/>
                      </a:lnTo>
                      <a:lnTo>
                        <a:pt x="3236" y="1796"/>
                      </a:lnTo>
                      <a:lnTo>
                        <a:pt x="3238" y="1792"/>
                      </a:lnTo>
                      <a:lnTo>
                        <a:pt x="3240" y="1792"/>
                      </a:lnTo>
                      <a:lnTo>
                        <a:pt x="3242" y="1790"/>
                      </a:lnTo>
                      <a:lnTo>
                        <a:pt x="3242" y="1784"/>
                      </a:lnTo>
                      <a:lnTo>
                        <a:pt x="3242" y="1784"/>
                      </a:lnTo>
                      <a:lnTo>
                        <a:pt x="3240" y="1780"/>
                      </a:lnTo>
                      <a:lnTo>
                        <a:pt x="3242" y="1776"/>
                      </a:lnTo>
                      <a:lnTo>
                        <a:pt x="3246" y="1764"/>
                      </a:lnTo>
                      <a:lnTo>
                        <a:pt x="3248" y="1754"/>
                      </a:lnTo>
                      <a:lnTo>
                        <a:pt x="3248" y="1752"/>
                      </a:lnTo>
                      <a:lnTo>
                        <a:pt x="3246" y="1748"/>
                      </a:lnTo>
                      <a:lnTo>
                        <a:pt x="3246" y="1748"/>
                      </a:lnTo>
                      <a:lnTo>
                        <a:pt x="3240" y="1748"/>
                      </a:lnTo>
                      <a:lnTo>
                        <a:pt x="3238" y="1752"/>
                      </a:lnTo>
                      <a:lnTo>
                        <a:pt x="3234" y="1758"/>
                      </a:lnTo>
                      <a:lnTo>
                        <a:pt x="3228" y="1764"/>
                      </a:lnTo>
                      <a:lnTo>
                        <a:pt x="3228" y="1764"/>
                      </a:lnTo>
                      <a:lnTo>
                        <a:pt x="3226" y="1766"/>
                      </a:lnTo>
                      <a:lnTo>
                        <a:pt x="3224" y="1766"/>
                      </a:lnTo>
                      <a:lnTo>
                        <a:pt x="3224" y="1758"/>
                      </a:lnTo>
                      <a:lnTo>
                        <a:pt x="3226" y="1750"/>
                      </a:lnTo>
                      <a:lnTo>
                        <a:pt x="3230" y="1746"/>
                      </a:lnTo>
                      <a:lnTo>
                        <a:pt x="3232" y="1742"/>
                      </a:lnTo>
                      <a:lnTo>
                        <a:pt x="3232" y="1742"/>
                      </a:lnTo>
                      <a:lnTo>
                        <a:pt x="3236" y="1740"/>
                      </a:lnTo>
                      <a:lnTo>
                        <a:pt x="3238" y="1736"/>
                      </a:lnTo>
                      <a:lnTo>
                        <a:pt x="3240" y="1732"/>
                      </a:lnTo>
                      <a:lnTo>
                        <a:pt x="3244" y="1726"/>
                      </a:lnTo>
                      <a:lnTo>
                        <a:pt x="3244" y="1726"/>
                      </a:lnTo>
                      <a:lnTo>
                        <a:pt x="3252" y="1714"/>
                      </a:lnTo>
                      <a:lnTo>
                        <a:pt x="3258" y="1700"/>
                      </a:lnTo>
                      <a:lnTo>
                        <a:pt x="3264" y="1692"/>
                      </a:lnTo>
                      <a:lnTo>
                        <a:pt x="3266" y="1690"/>
                      </a:lnTo>
                      <a:lnTo>
                        <a:pt x="3266" y="1692"/>
                      </a:lnTo>
                      <a:lnTo>
                        <a:pt x="3266" y="1692"/>
                      </a:lnTo>
                      <a:lnTo>
                        <a:pt x="3268" y="1696"/>
                      </a:lnTo>
                      <a:lnTo>
                        <a:pt x="3270" y="1696"/>
                      </a:lnTo>
                      <a:lnTo>
                        <a:pt x="3274" y="1694"/>
                      </a:lnTo>
                      <a:lnTo>
                        <a:pt x="3278" y="1692"/>
                      </a:lnTo>
                      <a:lnTo>
                        <a:pt x="3280" y="1692"/>
                      </a:lnTo>
                      <a:lnTo>
                        <a:pt x="3278" y="1698"/>
                      </a:lnTo>
                      <a:lnTo>
                        <a:pt x="3278" y="1698"/>
                      </a:lnTo>
                      <a:lnTo>
                        <a:pt x="3278" y="1702"/>
                      </a:lnTo>
                      <a:lnTo>
                        <a:pt x="3278" y="1702"/>
                      </a:lnTo>
                      <a:lnTo>
                        <a:pt x="3284" y="1696"/>
                      </a:lnTo>
                      <a:lnTo>
                        <a:pt x="3292" y="1688"/>
                      </a:lnTo>
                      <a:lnTo>
                        <a:pt x="3296" y="1686"/>
                      </a:lnTo>
                      <a:lnTo>
                        <a:pt x="3300" y="1684"/>
                      </a:lnTo>
                      <a:lnTo>
                        <a:pt x="3300" y="1684"/>
                      </a:lnTo>
                      <a:lnTo>
                        <a:pt x="3310" y="1684"/>
                      </a:lnTo>
                      <a:lnTo>
                        <a:pt x="3314" y="1684"/>
                      </a:lnTo>
                      <a:lnTo>
                        <a:pt x="3320" y="1678"/>
                      </a:lnTo>
                      <a:lnTo>
                        <a:pt x="3324" y="1676"/>
                      </a:lnTo>
                      <a:lnTo>
                        <a:pt x="3328" y="1678"/>
                      </a:lnTo>
                      <a:lnTo>
                        <a:pt x="3336" y="1680"/>
                      </a:lnTo>
                      <a:lnTo>
                        <a:pt x="3346" y="1686"/>
                      </a:lnTo>
                      <a:lnTo>
                        <a:pt x="3346" y="1686"/>
                      </a:lnTo>
                      <a:lnTo>
                        <a:pt x="3352" y="1690"/>
                      </a:lnTo>
                      <a:lnTo>
                        <a:pt x="3354" y="1690"/>
                      </a:lnTo>
                      <a:lnTo>
                        <a:pt x="3356" y="1688"/>
                      </a:lnTo>
                      <a:lnTo>
                        <a:pt x="3358" y="1686"/>
                      </a:lnTo>
                      <a:lnTo>
                        <a:pt x="3358" y="1682"/>
                      </a:lnTo>
                      <a:lnTo>
                        <a:pt x="3360" y="1680"/>
                      </a:lnTo>
                      <a:lnTo>
                        <a:pt x="3362" y="1680"/>
                      </a:lnTo>
                      <a:lnTo>
                        <a:pt x="3362" y="1680"/>
                      </a:lnTo>
                      <a:lnTo>
                        <a:pt x="3370" y="1684"/>
                      </a:lnTo>
                      <a:lnTo>
                        <a:pt x="3380" y="1686"/>
                      </a:lnTo>
                      <a:lnTo>
                        <a:pt x="3386" y="1684"/>
                      </a:lnTo>
                      <a:lnTo>
                        <a:pt x="3388" y="1682"/>
                      </a:lnTo>
                      <a:lnTo>
                        <a:pt x="3388" y="1678"/>
                      </a:lnTo>
                      <a:lnTo>
                        <a:pt x="3388" y="1678"/>
                      </a:lnTo>
                      <a:lnTo>
                        <a:pt x="3384" y="1674"/>
                      </a:lnTo>
                      <a:lnTo>
                        <a:pt x="3380" y="1672"/>
                      </a:lnTo>
                      <a:lnTo>
                        <a:pt x="3376" y="1670"/>
                      </a:lnTo>
                      <a:lnTo>
                        <a:pt x="3374" y="1662"/>
                      </a:lnTo>
                      <a:lnTo>
                        <a:pt x="3374" y="1662"/>
                      </a:lnTo>
                      <a:lnTo>
                        <a:pt x="3374" y="1658"/>
                      </a:lnTo>
                      <a:lnTo>
                        <a:pt x="3372" y="1658"/>
                      </a:lnTo>
                      <a:lnTo>
                        <a:pt x="3368" y="1658"/>
                      </a:lnTo>
                      <a:lnTo>
                        <a:pt x="3360" y="1658"/>
                      </a:lnTo>
                      <a:lnTo>
                        <a:pt x="3348" y="1654"/>
                      </a:lnTo>
                      <a:lnTo>
                        <a:pt x="3348" y="1654"/>
                      </a:lnTo>
                      <a:lnTo>
                        <a:pt x="3346" y="1652"/>
                      </a:lnTo>
                      <a:lnTo>
                        <a:pt x="3344" y="1650"/>
                      </a:lnTo>
                      <a:lnTo>
                        <a:pt x="3344" y="1644"/>
                      </a:lnTo>
                      <a:lnTo>
                        <a:pt x="3346" y="1638"/>
                      </a:lnTo>
                      <a:lnTo>
                        <a:pt x="3344" y="1638"/>
                      </a:lnTo>
                      <a:lnTo>
                        <a:pt x="3340" y="1640"/>
                      </a:lnTo>
                      <a:lnTo>
                        <a:pt x="3340" y="1640"/>
                      </a:lnTo>
                      <a:lnTo>
                        <a:pt x="3330" y="1642"/>
                      </a:lnTo>
                      <a:lnTo>
                        <a:pt x="3314" y="1644"/>
                      </a:lnTo>
                      <a:lnTo>
                        <a:pt x="3300" y="1646"/>
                      </a:lnTo>
                      <a:lnTo>
                        <a:pt x="3294" y="1648"/>
                      </a:lnTo>
                      <a:lnTo>
                        <a:pt x="3288" y="1652"/>
                      </a:lnTo>
                      <a:lnTo>
                        <a:pt x="3288" y="1652"/>
                      </a:lnTo>
                      <a:lnTo>
                        <a:pt x="3280" y="1656"/>
                      </a:lnTo>
                      <a:lnTo>
                        <a:pt x="3274" y="1656"/>
                      </a:lnTo>
                      <a:lnTo>
                        <a:pt x="3268" y="1656"/>
                      </a:lnTo>
                      <a:lnTo>
                        <a:pt x="3258" y="1654"/>
                      </a:lnTo>
                      <a:lnTo>
                        <a:pt x="3258" y="1654"/>
                      </a:lnTo>
                      <a:lnTo>
                        <a:pt x="3252" y="1654"/>
                      </a:lnTo>
                      <a:lnTo>
                        <a:pt x="3250" y="1652"/>
                      </a:lnTo>
                      <a:lnTo>
                        <a:pt x="3244" y="1646"/>
                      </a:lnTo>
                      <a:lnTo>
                        <a:pt x="3238" y="1636"/>
                      </a:lnTo>
                      <a:lnTo>
                        <a:pt x="3234" y="1632"/>
                      </a:lnTo>
                      <a:lnTo>
                        <a:pt x="3228" y="1630"/>
                      </a:lnTo>
                      <a:lnTo>
                        <a:pt x="3228" y="1630"/>
                      </a:lnTo>
                      <a:lnTo>
                        <a:pt x="3222" y="1628"/>
                      </a:lnTo>
                      <a:lnTo>
                        <a:pt x="3218" y="1628"/>
                      </a:lnTo>
                      <a:lnTo>
                        <a:pt x="3210" y="1632"/>
                      </a:lnTo>
                      <a:lnTo>
                        <a:pt x="3208" y="1634"/>
                      </a:lnTo>
                      <a:lnTo>
                        <a:pt x="3206" y="1634"/>
                      </a:lnTo>
                      <a:lnTo>
                        <a:pt x="3206" y="1632"/>
                      </a:lnTo>
                      <a:lnTo>
                        <a:pt x="3204" y="1628"/>
                      </a:lnTo>
                      <a:lnTo>
                        <a:pt x="3204" y="1628"/>
                      </a:lnTo>
                      <a:lnTo>
                        <a:pt x="3202" y="1618"/>
                      </a:lnTo>
                      <a:lnTo>
                        <a:pt x="3200" y="1616"/>
                      </a:lnTo>
                      <a:lnTo>
                        <a:pt x="3198" y="1614"/>
                      </a:lnTo>
                      <a:lnTo>
                        <a:pt x="3190" y="1618"/>
                      </a:lnTo>
                      <a:lnTo>
                        <a:pt x="3180" y="1628"/>
                      </a:lnTo>
                      <a:lnTo>
                        <a:pt x="3180" y="1628"/>
                      </a:lnTo>
                      <a:lnTo>
                        <a:pt x="3176" y="1632"/>
                      </a:lnTo>
                      <a:lnTo>
                        <a:pt x="3170" y="1634"/>
                      </a:lnTo>
                      <a:lnTo>
                        <a:pt x="3164" y="1636"/>
                      </a:lnTo>
                      <a:lnTo>
                        <a:pt x="3156" y="1636"/>
                      </a:lnTo>
                      <a:lnTo>
                        <a:pt x="3150" y="1638"/>
                      </a:lnTo>
                      <a:lnTo>
                        <a:pt x="3144" y="1642"/>
                      </a:lnTo>
                      <a:lnTo>
                        <a:pt x="3144" y="1642"/>
                      </a:lnTo>
                      <a:lnTo>
                        <a:pt x="3134" y="1648"/>
                      </a:lnTo>
                      <a:lnTo>
                        <a:pt x="3126" y="1650"/>
                      </a:lnTo>
                      <a:lnTo>
                        <a:pt x="3118" y="1648"/>
                      </a:lnTo>
                      <a:lnTo>
                        <a:pt x="3110" y="1648"/>
                      </a:lnTo>
                      <a:lnTo>
                        <a:pt x="3110" y="1648"/>
                      </a:lnTo>
                      <a:lnTo>
                        <a:pt x="3106" y="1650"/>
                      </a:lnTo>
                      <a:lnTo>
                        <a:pt x="3104" y="1648"/>
                      </a:lnTo>
                      <a:lnTo>
                        <a:pt x="3108" y="1640"/>
                      </a:lnTo>
                      <a:lnTo>
                        <a:pt x="3112" y="1632"/>
                      </a:lnTo>
                      <a:lnTo>
                        <a:pt x="3110" y="1630"/>
                      </a:lnTo>
                      <a:lnTo>
                        <a:pt x="3108" y="1628"/>
                      </a:lnTo>
                      <a:lnTo>
                        <a:pt x="3108" y="1628"/>
                      </a:lnTo>
                      <a:lnTo>
                        <a:pt x="3104" y="1628"/>
                      </a:lnTo>
                      <a:lnTo>
                        <a:pt x="3098" y="1630"/>
                      </a:lnTo>
                      <a:lnTo>
                        <a:pt x="3086" y="1636"/>
                      </a:lnTo>
                      <a:lnTo>
                        <a:pt x="3074" y="1642"/>
                      </a:lnTo>
                      <a:lnTo>
                        <a:pt x="3068" y="1642"/>
                      </a:lnTo>
                      <a:lnTo>
                        <a:pt x="3062" y="1642"/>
                      </a:lnTo>
                      <a:lnTo>
                        <a:pt x="3062" y="1642"/>
                      </a:lnTo>
                      <a:lnTo>
                        <a:pt x="3058" y="1640"/>
                      </a:lnTo>
                      <a:lnTo>
                        <a:pt x="3058" y="1638"/>
                      </a:lnTo>
                      <a:lnTo>
                        <a:pt x="3060" y="1636"/>
                      </a:lnTo>
                      <a:lnTo>
                        <a:pt x="3064" y="1632"/>
                      </a:lnTo>
                      <a:lnTo>
                        <a:pt x="3076" y="1620"/>
                      </a:lnTo>
                      <a:lnTo>
                        <a:pt x="3092" y="1606"/>
                      </a:lnTo>
                      <a:lnTo>
                        <a:pt x="3092" y="160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3" name="Freeform 6087"/>
                <p:cNvSpPr>
                  <a:spLocks/>
                </p:cNvSpPr>
                <p:nvPr/>
              </p:nvSpPr>
              <p:spPr bwMode="auto">
                <a:xfrm>
                  <a:off x="1927860" y="823913"/>
                  <a:ext cx="304800" cy="171450"/>
                </a:xfrm>
                <a:custGeom>
                  <a:avLst/>
                  <a:gdLst/>
                  <a:ahLst/>
                  <a:cxnLst>
                    <a:cxn ang="0">
                      <a:pos x="78" y="174"/>
                    </a:cxn>
                    <a:cxn ang="0">
                      <a:pos x="110" y="166"/>
                    </a:cxn>
                    <a:cxn ang="0">
                      <a:pos x="110" y="174"/>
                    </a:cxn>
                    <a:cxn ang="0">
                      <a:pos x="176" y="164"/>
                    </a:cxn>
                    <a:cxn ang="0">
                      <a:pos x="174" y="172"/>
                    </a:cxn>
                    <a:cxn ang="0">
                      <a:pos x="118" y="192"/>
                    </a:cxn>
                    <a:cxn ang="0">
                      <a:pos x="108" y="204"/>
                    </a:cxn>
                    <a:cxn ang="0">
                      <a:pos x="148" y="238"/>
                    </a:cxn>
                    <a:cxn ang="0">
                      <a:pos x="224" y="268"/>
                    </a:cxn>
                    <a:cxn ang="0">
                      <a:pos x="260" y="262"/>
                    </a:cxn>
                    <a:cxn ang="0">
                      <a:pos x="268" y="252"/>
                    </a:cxn>
                    <a:cxn ang="0">
                      <a:pos x="288" y="260"/>
                    </a:cxn>
                    <a:cxn ang="0">
                      <a:pos x="282" y="242"/>
                    </a:cxn>
                    <a:cxn ang="0">
                      <a:pos x="296" y="246"/>
                    </a:cxn>
                    <a:cxn ang="0">
                      <a:pos x="322" y="266"/>
                    </a:cxn>
                    <a:cxn ang="0">
                      <a:pos x="328" y="246"/>
                    </a:cxn>
                    <a:cxn ang="0">
                      <a:pos x="340" y="234"/>
                    </a:cxn>
                    <a:cxn ang="0">
                      <a:pos x="364" y="230"/>
                    </a:cxn>
                    <a:cxn ang="0">
                      <a:pos x="426" y="192"/>
                    </a:cxn>
                    <a:cxn ang="0">
                      <a:pos x="480" y="174"/>
                    </a:cxn>
                    <a:cxn ang="0">
                      <a:pos x="472" y="166"/>
                    </a:cxn>
                    <a:cxn ang="0">
                      <a:pos x="438" y="146"/>
                    </a:cxn>
                    <a:cxn ang="0">
                      <a:pos x="400" y="146"/>
                    </a:cxn>
                    <a:cxn ang="0">
                      <a:pos x="390" y="142"/>
                    </a:cxn>
                    <a:cxn ang="0">
                      <a:pos x="400" y="122"/>
                    </a:cxn>
                    <a:cxn ang="0">
                      <a:pos x="382" y="108"/>
                    </a:cxn>
                    <a:cxn ang="0">
                      <a:pos x="376" y="86"/>
                    </a:cxn>
                    <a:cxn ang="0">
                      <a:pos x="352" y="78"/>
                    </a:cxn>
                    <a:cxn ang="0">
                      <a:pos x="328" y="90"/>
                    </a:cxn>
                    <a:cxn ang="0">
                      <a:pos x="326" y="102"/>
                    </a:cxn>
                    <a:cxn ang="0">
                      <a:pos x="306" y="92"/>
                    </a:cxn>
                    <a:cxn ang="0">
                      <a:pos x="306" y="74"/>
                    </a:cxn>
                    <a:cxn ang="0">
                      <a:pos x="274" y="68"/>
                    </a:cxn>
                    <a:cxn ang="0">
                      <a:pos x="192" y="20"/>
                    </a:cxn>
                    <a:cxn ang="0">
                      <a:pos x="134" y="0"/>
                    </a:cxn>
                    <a:cxn ang="0">
                      <a:pos x="100" y="4"/>
                    </a:cxn>
                    <a:cxn ang="0">
                      <a:pos x="112" y="20"/>
                    </a:cxn>
                    <a:cxn ang="0">
                      <a:pos x="98" y="28"/>
                    </a:cxn>
                    <a:cxn ang="0">
                      <a:pos x="66" y="32"/>
                    </a:cxn>
                    <a:cxn ang="0">
                      <a:pos x="54" y="54"/>
                    </a:cxn>
                    <a:cxn ang="0">
                      <a:pos x="26" y="76"/>
                    </a:cxn>
                    <a:cxn ang="0">
                      <a:pos x="18" y="92"/>
                    </a:cxn>
                    <a:cxn ang="0">
                      <a:pos x="50" y="100"/>
                    </a:cxn>
                    <a:cxn ang="0">
                      <a:pos x="90" y="104"/>
                    </a:cxn>
                    <a:cxn ang="0">
                      <a:pos x="72" y="112"/>
                    </a:cxn>
                    <a:cxn ang="0">
                      <a:pos x="4" y="106"/>
                    </a:cxn>
                    <a:cxn ang="0">
                      <a:pos x="2" y="116"/>
                    </a:cxn>
                    <a:cxn ang="0">
                      <a:pos x="32" y="148"/>
                    </a:cxn>
                  </a:cxnLst>
                  <a:rect l="0" t="0" r="r" b="b"/>
                  <a:pathLst>
                    <a:path w="480" h="270">
                      <a:moveTo>
                        <a:pt x="54" y="164"/>
                      </a:moveTo>
                      <a:lnTo>
                        <a:pt x="54" y="164"/>
                      </a:lnTo>
                      <a:lnTo>
                        <a:pt x="66" y="172"/>
                      </a:lnTo>
                      <a:lnTo>
                        <a:pt x="78" y="174"/>
                      </a:lnTo>
                      <a:lnTo>
                        <a:pt x="88" y="172"/>
                      </a:lnTo>
                      <a:lnTo>
                        <a:pt x="98" y="170"/>
                      </a:lnTo>
                      <a:lnTo>
                        <a:pt x="108" y="164"/>
                      </a:lnTo>
                      <a:lnTo>
                        <a:pt x="110" y="166"/>
                      </a:lnTo>
                      <a:lnTo>
                        <a:pt x="108" y="170"/>
                      </a:lnTo>
                      <a:lnTo>
                        <a:pt x="108" y="170"/>
                      </a:lnTo>
                      <a:lnTo>
                        <a:pt x="108" y="172"/>
                      </a:lnTo>
                      <a:lnTo>
                        <a:pt x="110" y="174"/>
                      </a:lnTo>
                      <a:lnTo>
                        <a:pt x="116" y="176"/>
                      </a:lnTo>
                      <a:lnTo>
                        <a:pt x="142" y="168"/>
                      </a:lnTo>
                      <a:lnTo>
                        <a:pt x="168" y="162"/>
                      </a:lnTo>
                      <a:lnTo>
                        <a:pt x="176" y="164"/>
                      </a:lnTo>
                      <a:lnTo>
                        <a:pt x="176" y="164"/>
                      </a:lnTo>
                      <a:lnTo>
                        <a:pt x="176" y="168"/>
                      </a:lnTo>
                      <a:lnTo>
                        <a:pt x="176" y="168"/>
                      </a:lnTo>
                      <a:lnTo>
                        <a:pt x="174" y="172"/>
                      </a:lnTo>
                      <a:lnTo>
                        <a:pt x="170" y="174"/>
                      </a:lnTo>
                      <a:lnTo>
                        <a:pt x="158" y="180"/>
                      </a:lnTo>
                      <a:lnTo>
                        <a:pt x="130" y="188"/>
                      </a:lnTo>
                      <a:lnTo>
                        <a:pt x="118" y="192"/>
                      </a:lnTo>
                      <a:lnTo>
                        <a:pt x="108" y="196"/>
                      </a:lnTo>
                      <a:lnTo>
                        <a:pt x="104" y="200"/>
                      </a:lnTo>
                      <a:lnTo>
                        <a:pt x="106" y="202"/>
                      </a:lnTo>
                      <a:lnTo>
                        <a:pt x="108" y="204"/>
                      </a:lnTo>
                      <a:lnTo>
                        <a:pt x="108" y="204"/>
                      </a:lnTo>
                      <a:lnTo>
                        <a:pt x="122" y="214"/>
                      </a:lnTo>
                      <a:lnTo>
                        <a:pt x="134" y="226"/>
                      </a:lnTo>
                      <a:lnTo>
                        <a:pt x="148" y="238"/>
                      </a:lnTo>
                      <a:lnTo>
                        <a:pt x="166" y="250"/>
                      </a:lnTo>
                      <a:lnTo>
                        <a:pt x="166" y="250"/>
                      </a:lnTo>
                      <a:lnTo>
                        <a:pt x="194" y="260"/>
                      </a:lnTo>
                      <a:lnTo>
                        <a:pt x="224" y="268"/>
                      </a:lnTo>
                      <a:lnTo>
                        <a:pt x="238" y="270"/>
                      </a:lnTo>
                      <a:lnTo>
                        <a:pt x="250" y="270"/>
                      </a:lnTo>
                      <a:lnTo>
                        <a:pt x="258" y="266"/>
                      </a:lnTo>
                      <a:lnTo>
                        <a:pt x="260" y="262"/>
                      </a:lnTo>
                      <a:lnTo>
                        <a:pt x="262" y="260"/>
                      </a:lnTo>
                      <a:lnTo>
                        <a:pt x="262" y="260"/>
                      </a:lnTo>
                      <a:lnTo>
                        <a:pt x="262" y="254"/>
                      </a:lnTo>
                      <a:lnTo>
                        <a:pt x="268" y="252"/>
                      </a:lnTo>
                      <a:lnTo>
                        <a:pt x="274" y="254"/>
                      </a:lnTo>
                      <a:lnTo>
                        <a:pt x="280" y="256"/>
                      </a:lnTo>
                      <a:lnTo>
                        <a:pt x="284" y="258"/>
                      </a:lnTo>
                      <a:lnTo>
                        <a:pt x="288" y="260"/>
                      </a:lnTo>
                      <a:lnTo>
                        <a:pt x="290" y="258"/>
                      </a:lnTo>
                      <a:lnTo>
                        <a:pt x="286" y="250"/>
                      </a:lnTo>
                      <a:lnTo>
                        <a:pt x="286" y="250"/>
                      </a:lnTo>
                      <a:lnTo>
                        <a:pt x="282" y="242"/>
                      </a:lnTo>
                      <a:lnTo>
                        <a:pt x="280" y="236"/>
                      </a:lnTo>
                      <a:lnTo>
                        <a:pt x="282" y="236"/>
                      </a:lnTo>
                      <a:lnTo>
                        <a:pt x="284" y="236"/>
                      </a:lnTo>
                      <a:lnTo>
                        <a:pt x="296" y="246"/>
                      </a:lnTo>
                      <a:lnTo>
                        <a:pt x="314" y="260"/>
                      </a:lnTo>
                      <a:lnTo>
                        <a:pt x="314" y="260"/>
                      </a:lnTo>
                      <a:lnTo>
                        <a:pt x="320" y="266"/>
                      </a:lnTo>
                      <a:lnTo>
                        <a:pt x="322" y="266"/>
                      </a:lnTo>
                      <a:lnTo>
                        <a:pt x="324" y="266"/>
                      </a:lnTo>
                      <a:lnTo>
                        <a:pt x="326" y="262"/>
                      </a:lnTo>
                      <a:lnTo>
                        <a:pt x="328" y="254"/>
                      </a:lnTo>
                      <a:lnTo>
                        <a:pt x="328" y="246"/>
                      </a:lnTo>
                      <a:lnTo>
                        <a:pt x="330" y="240"/>
                      </a:lnTo>
                      <a:lnTo>
                        <a:pt x="334" y="236"/>
                      </a:lnTo>
                      <a:lnTo>
                        <a:pt x="336" y="234"/>
                      </a:lnTo>
                      <a:lnTo>
                        <a:pt x="340" y="234"/>
                      </a:lnTo>
                      <a:lnTo>
                        <a:pt x="340" y="234"/>
                      </a:lnTo>
                      <a:lnTo>
                        <a:pt x="348" y="236"/>
                      </a:lnTo>
                      <a:lnTo>
                        <a:pt x="356" y="234"/>
                      </a:lnTo>
                      <a:lnTo>
                        <a:pt x="364" y="230"/>
                      </a:lnTo>
                      <a:lnTo>
                        <a:pt x="374" y="226"/>
                      </a:lnTo>
                      <a:lnTo>
                        <a:pt x="414" y="198"/>
                      </a:lnTo>
                      <a:lnTo>
                        <a:pt x="414" y="198"/>
                      </a:lnTo>
                      <a:lnTo>
                        <a:pt x="426" y="192"/>
                      </a:lnTo>
                      <a:lnTo>
                        <a:pt x="440" y="186"/>
                      </a:lnTo>
                      <a:lnTo>
                        <a:pt x="466" y="180"/>
                      </a:lnTo>
                      <a:lnTo>
                        <a:pt x="474" y="176"/>
                      </a:lnTo>
                      <a:lnTo>
                        <a:pt x="480" y="174"/>
                      </a:lnTo>
                      <a:lnTo>
                        <a:pt x="480" y="172"/>
                      </a:lnTo>
                      <a:lnTo>
                        <a:pt x="480" y="170"/>
                      </a:lnTo>
                      <a:lnTo>
                        <a:pt x="472" y="166"/>
                      </a:lnTo>
                      <a:lnTo>
                        <a:pt x="472" y="166"/>
                      </a:lnTo>
                      <a:lnTo>
                        <a:pt x="464" y="162"/>
                      </a:lnTo>
                      <a:lnTo>
                        <a:pt x="456" y="156"/>
                      </a:lnTo>
                      <a:lnTo>
                        <a:pt x="444" y="148"/>
                      </a:lnTo>
                      <a:lnTo>
                        <a:pt x="438" y="146"/>
                      </a:lnTo>
                      <a:lnTo>
                        <a:pt x="430" y="144"/>
                      </a:lnTo>
                      <a:lnTo>
                        <a:pt x="418" y="144"/>
                      </a:lnTo>
                      <a:lnTo>
                        <a:pt x="400" y="146"/>
                      </a:lnTo>
                      <a:lnTo>
                        <a:pt x="400" y="146"/>
                      </a:lnTo>
                      <a:lnTo>
                        <a:pt x="388" y="148"/>
                      </a:lnTo>
                      <a:lnTo>
                        <a:pt x="384" y="148"/>
                      </a:lnTo>
                      <a:lnTo>
                        <a:pt x="386" y="146"/>
                      </a:lnTo>
                      <a:lnTo>
                        <a:pt x="390" y="142"/>
                      </a:lnTo>
                      <a:lnTo>
                        <a:pt x="396" y="136"/>
                      </a:lnTo>
                      <a:lnTo>
                        <a:pt x="400" y="130"/>
                      </a:lnTo>
                      <a:lnTo>
                        <a:pt x="400" y="126"/>
                      </a:lnTo>
                      <a:lnTo>
                        <a:pt x="400" y="122"/>
                      </a:lnTo>
                      <a:lnTo>
                        <a:pt x="396" y="118"/>
                      </a:lnTo>
                      <a:lnTo>
                        <a:pt x="392" y="114"/>
                      </a:lnTo>
                      <a:lnTo>
                        <a:pt x="392" y="114"/>
                      </a:lnTo>
                      <a:lnTo>
                        <a:pt x="382" y="108"/>
                      </a:lnTo>
                      <a:lnTo>
                        <a:pt x="376" y="100"/>
                      </a:lnTo>
                      <a:lnTo>
                        <a:pt x="376" y="96"/>
                      </a:lnTo>
                      <a:lnTo>
                        <a:pt x="376" y="90"/>
                      </a:lnTo>
                      <a:lnTo>
                        <a:pt x="376" y="86"/>
                      </a:lnTo>
                      <a:lnTo>
                        <a:pt x="372" y="82"/>
                      </a:lnTo>
                      <a:lnTo>
                        <a:pt x="366" y="80"/>
                      </a:lnTo>
                      <a:lnTo>
                        <a:pt x="352" y="78"/>
                      </a:lnTo>
                      <a:lnTo>
                        <a:pt x="352" y="78"/>
                      </a:lnTo>
                      <a:lnTo>
                        <a:pt x="338" y="76"/>
                      </a:lnTo>
                      <a:lnTo>
                        <a:pt x="330" y="80"/>
                      </a:lnTo>
                      <a:lnTo>
                        <a:pt x="328" y="84"/>
                      </a:lnTo>
                      <a:lnTo>
                        <a:pt x="328" y="90"/>
                      </a:lnTo>
                      <a:lnTo>
                        <a:pt x="330" y="96"/>
                      </a:lnTo>
                      <a:lnTo>
                        <a:pt x="328" y="100"/>
                      </a:lnTo>
                      <a:lnTo>
                        <a:pt x="328" y="102"/>
                      </a:lnTo>
                      <a:lnTo>
                        <a:pt x="326" y="102"/>
                      </a:lnTo>
                      <a:lnTo>
                        <a:pt x="318" y="100"/>
                      </a:lnTo>
                      <a:lnTo>
                        <a:pt x="318" y="100"/>
                      </a:lnTo>
                      <a:lnTo>
                        <a:pt x="310" y="96"/>
                      </a:lnTo>
                      <a:lnTo>
                        <a:pt x="306" y="92"/>
                      </a:lnTo>
                      <a:lnTo>
                        <a:pt x="306" y="86"/>
                      </a:lnTo>
                      <a:lnTo>
                        <a:pt x="308" y="82"/>
                      </a:lnTo>
                      <a:lnTo>
                        <a:pt x="308" y="78"/>
                      </a:lnTo>
                      <a:lnTo>
                        <a:pt x="306" y="74"/>
                      </a:lnTo>
                      <a:lnTo>
                        <a:pt x="298" y="70"/>
                      </a:lnTo>
                      <a:lnTo>
                        <a:pt x="284" y="70"/>
                      </a:lnTo>
                      <a:lnTo>
                        <a:pt x="284" y="70"/>
                      </a:lnTo>
                      <a:lnTo>
                        <a:pt x="274" y="68"/>
                      </a:lnTo>
                      <a:lnTo>
                        <a:pt x="266" y="66"/>
                      </a:lnTo>
                      <a:lnTo>
                        <a:pt x="248" y="56"/>
                      </a:lnTo>
                      <a:lnTo>
                        <a:pt x="212" y="32"/>
                      </a:lnTo>
                      <a:lnTo>
                        <a:pt x="192" y="20"/>
                      </a:lnTo>
                      <a:lnTo>
                        <a:pt x="170" y="10"/>
                      </a:lnTo>
                      <a:lnTo>
                        <a:pt x="158" y="6"/>
                      </a:lnTo>
                      <a:lnTo>
                        <a:pt x="146" y="2"/>
                      </a:lnTo>
                      <a:lnTo>
                        <a:pt x="134" y="0"/>
                      </a:lnTo>
                      <a:lnTo>
                        <a:pt x="118" y="0"/>
                      </a:lnTo>
                      <a:lnTo>
                        <a:pt x="118" y="0"/>
                      </a:lnTo>
                      <a:lnTo>
                        <a:pt x="104" y="2"/>
                      </a:lnTo>
                      <a:lnTo>
                        <a:pt x="100" y="4"/>
                      </a:lnTo>
                      <a:lnTo>
                        <a:pt x="100" y="6"/>
                      </a:lnTo>
                      <a:lnTo>
                        <a:pt x="102" y="10"/>
                      </a:lnTo>
                      <a:lnTo>
                        <a:pt x="108" y="14"/>
                      </a:lnTo>
                      <a:lnTo>
                        <a:pt x="112" y="20"/>
                      </a:lnTo>
                      <a:lnTo>
                        <a:pt x="114" y="24"/>
                      </a:lnTo>
                      <a:lnTo>
                        <a:pt x="114" y="24"/>
                      </a:lnTo>
                      <a:lnTo>
                        <a:pt x="110" y="26"/>
                      </a:lnTo>
                      <a:lnTo>
                        <a:pt x="98" y="28"/>
                      </a:lnTo>
                      <a:lnTo>
                        <a:pt x="98" y="28"/>
                      </a:lnTo>
                      <a:lnTo>
                        <a:pt x="82" y="28"/>
                      </a:lnTo>
                      <a:lnTo>
                        <a:pt x="70" y="30"/>
                      </a:lnTo>
                      <a:lnTo>
                        <a:pt x="66" y="32"/>
                      </a:lnTo>
                      <a:lnTo>
                        <a:pt x="64" y="36"/>
                      </a:lnTo>
                      <a:lnTo>
                        <a:pt x="58" y="48"/>
                      </a:lnTo>
                      <a:lnTo>
                        <a:pt x="58" y="48"/>
                      </a:lnTo>
                      <a:lnTo>
                        <a:pt x="54" y="54"/>
                      </a:lnTo>
                      <a:lnTo>
                        <a:pt x="52" y="58"/>
                      </a:lnTo>
                      <a:lnTo>
                        <a:pt x="42" y="64"/>
                      </a:lnTo>
                      <a:lnTo>
                        <a:pt x="32" y="72"/>
                      </a:lnTo>
                      <a:lnTo>
                        <a:pt x="26" y="76"/>
                      </a:lnTo>
                      <a:lnTo>
                        <a:pt x="20" y="84"/>
                      </a:lnTo>
                      <a:lnTo>
                        <a:pt x="20" y="84"/>
                      </a:lnTo>
                      <a:lnTo>
                        <a:pt x="18" y="88"/>
                      </a:lnTo>
                      <a:lnTo>
                        <a:pt x="18" y="92"/>
                      </a:lnTo>
                      <a:lnTo>
                        <a:pt x="20" y="94"/>
                      </a:lnTo>
                      <a:lnTo>
                        <a:pt x="24" y="96"/>
                      </a:lnTo>
                      <a:lnTo>
                        <a:pt x="34" y="98"/>
                      </a:lnTo>
                      <a:lnTo>
                        <a:pt x="50" y="100"/>
                      </a:lnTo>
                      <a:lnTo>
                        <a:pt x="78" y="102"/>
                      </a:lnTo>
                      <a:lnTo>
                        <a:pt x="86" y="102"/>
                      </a:lnTo>
                      <a:lnTo>
                        <a:pt x="88" y="102"/>
                      </a:lnTo>
                      <a:lnTo>
                        <a:pt x="90" y="104"/>
                      </a:lnTo>
                      <a:lnTo>
                        <a:pt x="90" y="104"/>
                      </a:lnTo>
                      <a:lnTo>
                        <a:pt x="86" y="108"/>
                      </a:lnTo>
                      <a:lnTo>
                        <a:pt x="82" y="110"/>
                      </a:lnTo>
                      <a:lnTo>
                        <a:pt x="72" y="112"/>
                      </a:lnTo>
                      <a:lnTo>
                        <a:pt x="58" y="112"/>
                      </a:lnTo>
                      <a:lnTo>
                        <a:pt x="42" y="110"/>
                      </a:lnTo>
                      <a:lnTo>
                        <a:pt x="14" y="106"/>
                      </a:lnTo>
                      <a:lnTo>
                        <a:pt x="4" y="106"/>
                      </a:lnTo>
                      <a:lnTo>
                        <a:pt x="2" y="108"/>
                      </a:lnTo>
                      <a:lnTo>
                        <a:pt x="0" y="110"/>
                      </a:lnTo>
                      <a:lnTo>
                        <a:pt x="0" y="110"/>
                      </a:lnTo>
                      <a:lnTo>
                        <a:pt x="2" y="116"/>
                      </a:lnTo>
                      <a:lnTo>
                        <a:pt x="4" y="122"/>
                      </a:lnTo>
                      <a:lnTo>
                        <a:pt x="8" y="128"/>
                      </a:lnTo>
                      <a:lnTo>
                        <a:pt x="14" y="134"/>
                      </a:lnTo>
                      <a:lnTo>
                        <a:pt x="32" y="148"/>
                      </a:lnTo>
                      <a:lnTo>
                        <a:pt x="54" y="164"/>
                      </a:lnTo>
                      <a:lnTo>
                        <a:pt x="54" y="16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4" name="Freeform 6088"/>
                <p:cNvSpPr>
                  <a:spLocks/>
                </p:cNvSpPr>
                <p:nvPr/>
              </p:nvSpPr>
              <p:spPr bwMode="auto">
                <a:xfrm>
                  <a:off x="2100580" y="1206183"/>
                  <a:ext cx="734060" cy="539750"/>
                </a:xfrm>
                <a:custGeom>
                  <a:avLst/>
                  <a:gdLst/>
                  <a:ahLst/>
                  <a:cxnLst>
                    <a:cxn ang="0">
                      <a:pos x="1088" y="504"/>
                    </a:cxn>
                    <a:cxn ang="0">
                      <a:pos x="1060" y="480"/>
                    </a:cxn>
                    <a:cxn ang="0">
                      <a:pos x="960" y="426"/>
                    </a:cxn>
                    <a:cxn ang="0">
                      <a:pos x="890" y="396"/>
                    </a:cxn>
                    <a:cxn ang="0">
                      <a:pos x="890" y="348"/>
                    </a:cxn>
                    <a:cxn ang="0">
                      <a:pos x="926" y="328"/>
                    </a:cxn>
                    <a:cxn ang="0">
                      <a:pos x="926" y="298"/>
                    </a:cxn>
                    <a:cxn ang="0">
                      <a:pos x="846" y="276"/>
                    </a:cxn>
                    <a:cxn ang="0">
                      <a:pos x="844" y="232"/>
                    </a:cxn>
                    <a:cxn ang="0">
                      <a:pos x="782" y="204"/>
                    </a:cxn>
                    <a:cxn ang="0">
                      <a:pos x="706" y="174"/>
                    </a:cxn>
                    <a:cxn ang="0">
                      <a:pos x="642" y="134"/>
                    </a:cxn>
                    <a:cxn ang="0">
                      <a:pos x="560" y="98"/>
                    </a:cxn>
                    <a:cxn ang="0">
                      <a:pos x="462" y="112"/>
                    </a:cxn>
                    <a:cxn ang="0">
                      <a:pos x="404" y="110"/>
                    </a:cxn>
                    <a:cxn ang="0">
                      <a:pos x="388" y="90"/>
                    </a:cxn>
                    <a:cxn ang="0">
                      <a:pos x="352" y="18"/>
                    </a:cxn>
                    <a:cxn ang="0">
                      <a:pos x="200" y="50"/>
                    </a:cxn>
                    <a:cxn ang="0">
                      <a:pos x="174" y="84"/>
                    </a:cxn>
                    <a:cxn ang="0">
                      <a:pos x="168" y="138"/>
                    </a:cxn>
                    <a:cxn ang="0">
                      <a:pos x="222" y="180"/>
                    </a:cxn>
                    <a:cxn ang="0">
                      <a:pos x="150" y="122"/>
                    </a:cxn>
                    <a:cxn ang="0">
                      <a:pos x="188" y="26"/>
                    </a:cxn>
                    <a:cxn ang="0">
                      <a:pos x="116" y="8"/>
                    </a:cxn>
                    <a:cxn ang="0">
                      <a:pos x="18" y="90"/>
                    </a:cxn>
                    <a:cxn ang="0">
                      <a:pos x="58" y="196"/>
                    </a:cxn>
                    <a:cxn ang="0">
                      <a:pos x="40" y="216"/>
                    </a:cxn>
                    <a:cxn ang="0">
                      <a:pos x="118" y="270"/>
                    </a:cxn>
                    <a:cxn ang="0">
                      <a:pos x="234" y="288"/>
                    </a:cxn>
                    <a:cxn ang="0">
                      <a:pos x="336" y="290"/>
                    </a:cxn>
                    <a:cxn ang="0">
                      <a:pos x="358" y="284"/>
                    </a:cxn>
                    <a:cxn ang="0">
                      <a:pos x="462" y="284"/>
                    </a:cxn>
                    <a:cxn ang="0">
                      <a:pos x="498" y="274"/>
                    </a:cxn>
                    <a:cxn ang="0">
                      <a:pos x="580" y="338"/>
                    </a:cxn>
                    <a:cxn ang="0">
                      <a:pos x="538" y="376"/>
                    </a:cxn>
                    <a:cxn ang="0">
                      <a:pos x="654" y="402"/>
                    </a:cxn>
                    <a:cxn ang="0">
                      <a:pos x="712" y="474"/>
                    </a:cxn>
                    <a:cxn ang="0">
                      <a:pos x="640" y="558"/>
                    </a:cxn>
                    <a:cxn ang="0">
                      <a:pos x="628" y="608"/>
                    </a:cxn>
                    <a:cxn ang="0">
                      <a:pos x="510" y="624"/>
                    </a:cxn>
                    <a:cxn ang="0">
                      <a:pos x="514" y="688"/>
                    </a:cxn>
                    <a:cxn ang="0">
                      <a:pos x="616" y="688"/>
                    </a:cxn>
                    <a:cxn ang="0">
                      <a:pos x="656" y="674"/>
                    </a:cxn>
                    <a:cxn ang="0">
                      <a:pos x="736" y="724"/>
                    </a:cxn>
                    <a:cxn ang="0">
                      <a:pos x="732" y="752"/>
                    </a:cxn>
                    <a:cxn ang="0">
                      <a:pos x="854" y="818"/>
                    </a:cxn>
                    <a:cxn ang="0">
                      <a:pos x="966" y="822"/>
                    </a:cxn>
                    <a:cxn ang="0">
                      <a:pos x="854" y="724"/>
                    </a:cxn>
                    <a:cxn ang="0">
                      <a:pos x="908" y="744"/>
                    </a:cxn>
                    <a:cxn ang="0">
                      <a:pos x="1012" y="814"/>
                    </a:cxn>
                    <a:cxn ang="0">
                      <a:pos x="1018" y="766"/>
                    </a:cxn>
                    <a:cxn ang="0">
                      <a:pos x="1022" y="724"/>
                    </a:cxn>
                    <a:cxn ang="0">
                      <a:pos x="1000" y="694"/>
                    </a:cxn>
                    <a:cxn ang="0">
                      <a:pos x="942" y="632"/>
                    </a:cxn>
                    <a:cxn ang="0">
                      <a:pos x="890" y="586"/>
                    </a:cxn>
                    <a:cxn ang="0">
                      <a:pos x="902" y="544"/>
                    </a:cxn>
                    <a:cxn ang="0">
                      <a:pos x="942" y="544"/>
                    </a:cxn>
                    <a:cxn ang="0">
                      <a:pos x="990" y="580"/>
                    </a:cxn>
                    <a:cxn ang="0">
                      <a:pos x="1070" y="648"/>
                    </a:cxn>
                    <a:cxn ang="0">
                      <a:pos x="1102" y="596"/>
                    </a:cxn>
                    <a:cxn ang="0">
                      <a:pos x="1128" y="568"/>
                    </a:cxn>
                    <a:cxn ang="0">
                      <a:pos x="1148" y="514"/>
                    </a:cxn>
                  </a:cxnLst>
                  <a:rect l="0" t="0" r="r" b="b"/>
                  <a:pathLst>
                    <a:path w="1156" h="850">
                      <a:moveTo>
                        <a:pt x="1148" y="514"/>
                      </a:moveTo>
                      <a:lnTo>
                        <a:pt x="1148" y="514"/>
                      </a:lnTo>
                      <a:lnTo>
                        <a:pt x="1144" y="506"/>
                      </a:lnTo>
                      <a:lnTo>
                        <a:pt x="1138" y="502"/>
                      </a:lnTo>
                      <a:lnTo>
                        <a:pt x="1134" y="500"/>
                      </a:lnTo>
                      <a:lnTo>
                        <a:pt x="1128" y="498"/>
                      </a:lnTo>
                      <a:lnTo>
                        <a:pt x="1116" y="498"/>
                      </a:lnTo>
                      <a:lnTo>
                        <a:pt x="1106" y="502"/>
                      </a:lnTo>
                      <a:lnTo>
                        <a:pt x="1096" y="506"/>
                      </a:lnTo>
                      <a:lnTo>
                        <a:pt x="1090" y="508"/>
                      </a:lnTo>
                      <a:lnTo>
                        <a:pt x="1088" y="506"/>
                      </a:lnTo>
                      <a:lnTo>
                        <a:pt x="1088" y="504"/>
                      </a:lnTo>
                      <a:lnTo>
                        <a:pt x="1090" y="496"/>
                      </a:lnTo>
                      <a:lnTo>
                        <a:pt x="1090" y="496"/>
                      </a:lnTo>
                      <a:lnTo>
                        <a:pt x="1092" y="486"/>
                      </a:lnTo>
                      <a:lnTo>
                        <a:pt x="1090" y="482"/>
                      </a:lnTo>
                      <a:lnTo>
                        <a:pt x="1088" y="480"/>
                      </a:lnTo>
                      <a:lnTo>
                        <a:pt x="1084" y="480"/>
                      </a:lnTo>
                      <a:lnTo>
                        <a:pt x="1076" y="482"/>
                      </a:lnTo>
                      <a:lnTo>
                        <a:pt x="1062" y="486"/>
                      </a:lnTo>
                      <a:lnTo>
                        <a:pt x="1060" y="486"/>
                      </a:lnTo>
                      <a:lnTo>
                        <a:pt x="1058" y="486"/>
                      </a:lnTo>
                      <a:lnTo>
                        <a:pt x="1060" y="480"/>
                      </a:lnTo>
                      <a:lnTo>
                        <a:pt x="1060" y="480"/>
                      </a:lnTo>
                      <a:lnTo>
                        <a:pt x="1062" y="472"/>
                      </a:lnTo>
                      <a:lnTo>
                        <a:pt x="1062" y="466"/>
                      </a:lnTo>
                      <a:lnTo>
                        <a:pt x="1060" y="462"/>
                      </a:lnTo>
                      <a:lnTo>
                        <a:pt x="1056" y="458"/>
                      </a:lnTo>
                      <a:lnTo>
                        <a:pt x="1042" y="450"/>
                      </a:lnTo>
                      <a:lnTo>
                        <a:pt x="1022" y="436"/>
                      </a:lnTo>
                      <a:lnTo>
                        <a:pt x="1022" y="436"/>
                      </a:lnTo>
                      <a:lnTo>
                        <a:pt x="1010" y="430"/>
                      </a:lnTo>
                      <a:lnTo>
                        <a:pt x="996" y="428"/>
                      </a:lnTo>
                      <a:lnTo>
                        <a:pt x="984" y="426"/>
                      </a:lnTo>
                      <a:lnTo>
                        <a:pt x="970" y="426"/>
                      </a:lnTo>
                      <a:lnTo>
                        <a:pt x="960" y="426"/>
                      </a:lnTo>
                      <a:lnTo>
                        <a:pt x="950" y="424"/>
                      </a:lnTo>
                      <a:lnTo>
                        <a:pt x="944" y="420"/>
                      </a:lnTo>
                      <a:lnTo>
                        <a:pt x="942" y="416"/>
                      </a:lnTo>
                      <a:lnTo>
                        <a:pt x="940" y="410"/>
                      </a:lnTo>
                      <a:lnTo>
                        <a:pt x="940" y="410"/>
                      </a:lnTo>
                      <a:lnTo>
                        <a:pt x="938" y="406"/>
                      </a:lnTo>
                      <a:lnTo>
                        <a:pt x="936" y="402"/>
                      </a:lnTo>
                      <a:lnTo>
                        <a:pt x="930" y="400"/>
                      </a:lnTo>
                      <a:lnTo>
                        <a:pt x="926" y="398"/>
                      </a:lnTo>
                      <a:lnTo>
                        <a:pt x="914" y="396"/>
                      </a:lnTo>
                      <a:lnTo>
                        <a:pt x="900" y="396"/>
                      </a:lnTo>
                      <a:lnTo>
                        <a:pt x="890" y="396"/>
                      </a:lnTo>
                      <a:lnTo>
                        <a:pt x="882" y="394"/>
                      </a:lnTo>
                      <a:lnTo>
                        <a:pt x="882" y="394"/>
                      </a:lnTo>
                      <a:lnTo>
                        <a:pt x="882" y="392"/>
                      </a:lnTo>
                      <a:lnTo>
                        <a:pt x="890" y="384"/>
                      </a:lnTo>
                      <a:lnTo>
                        <a:pt x="890" y="384"/>
                      </a:lnTo>
                      <a:lnTo>
                        <a:pt x="896" y="380"/>
                      </a:lnTo>
                      <a:lnTo>
                        <a:pt x="900" y="376"/>
                      </a:lnTo>
                      <a:lnTo>
                        <a:pt x="902" y="372"/>
                      </a:lnTo>
                      <a:lnTo>
                        <a:pt x="902" y="366"/>
                      </a:lnTo>
                      <a:lnTo>
                        <a:pt x="900" y="360"/>
                      </a:lnTo>
                      <a:lnTo>
                        <a:pt x="894" y="352"/>
                      </a:lnTo>
                      <a:lnTo>
                        <a:pt x="890" y="348"/>
                      </a:lnTo>
                      <a:lnTo>
                        <a:pt x="888" y="344"/>
                      </a:lnTo>
                      <a:lnTo>
                        <a:pt x="890" y="344"/>
                      </a:lnTo>
                      <a:lnTo>
                        <a:pt x="902" y="346"/>
                      </a:lnTo>
                      <a:lnTo>
                        <a:pt x="902" y="346"/>
                      </a:lnTo>
                      <a:lnTo>
                        <a:pt x="916" y="348"/>
                      </a:lnTo>
                      <a:lnTo>
                        <a:pt x="928" y="348"/>
                      </a:lnTo>
                      <a:lnTo>
                        <a:pt x="938" y="346"/>
                      </a:lnTo>
                      <a:lnTo>
                        <a:pt x="942" y="342"/>
                      </a:lnTo>
                      <a:lnTo>
                        <a:pt x="944" y="340"/>
                      </a:lnTo>
                      <a:lnTo>
                        <a:pt x="944" y="338"/>
                      </a:lnTo>
                      <a:lnTo>
                        <a:pt x="938" y="334"/>
                      </a:lnTo>
                      <a:lnTo>
                        <a:pt x="926" y="328"/>
                      </a:lnTo>
                      <a:lnTo>
                        <a:pt x="906" y="324"/>
                      </a:lnTo>
                      <a:lnTo>
                        <a:pt x="906" y="324"/>
                      </a:lnTo>
                      <a:lnTo>
                        <a:pt x="876" y="318"/>
                      </a:lnTo>
                      <a:lnTo>
                        <a:pt x="876" y="318"/>
                      </a:lnTo>
                      <a:lnTo>
                        <a:pt x="876" y="318"/>
                      </a:lnTo>
                      <a:lnTo>
                        <a:pt x="880" y="316"/>
                      </a:lnTo>
                      <a:lnTo>
                        <a:pt x="900" y="312"/>
                      </a:lnTo>
                      <a:lnTo>
                        <a:pt x="910" y="308"/>
                      </a:lnTo>
                      <a:lnTo>
                        <a:pt x="920" y="304"/>
                      </a:lnTo>
                      <a:lnTo>
                        <a:pt x="920" y="304"/>
                      </a:lnTo>
                      <a:lnTo>
                        <a:pt x="924" y="300"/>
                      </a:lnTo>
                      <a:lnTo>
                        <a:pt x="926" y="298"/>
                      </a:lnTo>
                      <a:lnTo>
                        <a:pt x="926" y="294"/>
                      </a:lnTo>
                      <a:lnTo>
                        <a:pt x="926" y="290"/>
                      </a:lnTo>
                      <a:lnTo>
                        <a:pt x="922" y="284"/>
                      </a:lnTo>
                      <a:lnTo>
                        <a:pt x="914" y="278"/>
                      </a:lnTo>
                      <a:lnTo>
                        <a:pt x="904" y="272"/>
                      </a:lnTo>
                      <a:lnTo>
                        <a:pt x="894" y="268"/>
                      </a:lnTo>
                      <a:lnTo>
                        <a:pt x="886" y="268"/>
                      </a:lnTo>
                      <a:lnTo>
                        <a:pt x="880" y="270"/>
                      </a:lnTo>
                      <a:lnTo>
                        <a:pt x="880" y="270"/>
                      </a:lnTo>
                      <a:lnTo>
                        <a:pt x="872" y="274"/>
                      </a:lnTo>
                      <a:lnTo>
                        <a:pt x="864" y="276"/>
                      </a:lnTo>
                      <a:lnTo>
                        <a:pt x="846" y="276"/>
                      </a:lnTo>
                      <a:lnTo>
                        <a:pt x="842" y="276"/>
                      </a:lnTo>
                      <a:lnTo>
                        <a:pt x="840" y="274"/>
                      </a:lnTo>
                      <a:lnTo>
                        <a:pt x="842" y="270"/>
                      </a:lnTo>
                      <a:lnTo>
                        <a:pt x="852" y="266"/>
                      </a:lnTo>
                      <a:lnTo>
                        <a:pt x="852" y="266"/>
                      </a:lnTo>
                      <a:lnTo>
                        <a:pt x="874" y="258"/>
                      </a:lnTo>
                      <a:lnTo>
                        <a:pt x="880" y="254"/>
                      </a:lnTo>
                      <a:lnTo>
                        <a:pt x="882" y="252"/>
                      </a:lnTo>
                      <a:lnTo>
                        <a:pt x="878" y="248"/>
                      </a:lnTo>
                      <a:lnTo>
                        <a:pt x="872" y="244"/>
                      </a:lnTo>
                      <a:lnTo>
                        <a:pt x="844" y="232"/>
                      </a:lnTo>
                      <a:lnTo>
                        <a:pt x="844" y="232"/>
                      </a:lnTo>
                      <a:lnTo>
                        <a:pt x="826" y="226"/>
                      </a:lnTo>
                      <a:lnTo>
                        <a:pt x="812" y="226"/>
                      </a:lnTo>
                      <a:lnTo>
                        <a:pt x="802" y="228"/>
                      </a:lnTo>
                      <a:lnTo>
                        <a:pt x="794" y="230"/>
                      </a:lnTo>
                      <a:lnTo>
                        <a:pt x="790" y="232"/>
                      </a:lnTo>
                      <a:lnTo>
                        <a:pt x="786" y="232"/>
                      </a:lnTo>
                      <a:lnTo>
                        <a:pt x="786" y="230"/>
                      </a:lnTo>
                      <a:lnTo>
                        <a:pt x="786" y="220"/>
                      </a:lnTo>
                      <a:lnTo>
                        <a:pt x="786" y="220"/>
                      </a:lnTo>
                      <a:lnTo>
                        <a:pt x="788" y="210"/>
                      </a:lnTo>
                      <a:lnTo>
                        <a:pt x="784" y="206"/>
                      </a:lnTo>
                      <a:lnTo>
                        <a:pt x="782" y="204"/>
                      </a:lnTo>
                      <a:lnTo>
                        <a:pt x="776" y="204"/>
                      </a:lnTo>
                      <a:lnTo>
                        <a:pt x="768" y="206"/>
                      </a:lnTo>
                      <a:lnTo>
                        <a:pt x="764" y="204"/>
                      </a:lnTo>
                      <a:lnTo>
                        <a:pt x="762" y="198"/>
                      </a:lnTo>
                      <a:lnTo>
                        <a:pt x="762" y="198"/>
                      </a:lnTo>
                      <a:lnTo>
                        <a:pt x="762" y="190"/>
                      </a:lnTo>
                      <a:lnTo>
                        <a:pt x="756" y="184"/>
                      </a:lnTo>
                      <a:lnTo>
                        <a:pt x="748" y="178"/>
                      </a:lnTo>
                      <a:lnTo>
                        <a:pt x="738" y="174"/>
                      </a:lnTo>
                      <a:lnTo>
                        <a:pt x="728" y="170"/>
                      </a:lnTo>
                      <a:lnTo>
                        <a:pt x="716" y="170"/>
                      </a:lnTo>
                      <a:lnTo>
                        <a:pt x="706" y="174"/>
                      </a:lnTo>
                      <a:lnTo>
                        <a:pt x="696" y="182"/>
                      </a:lnTo>
                      <a:lnTo>
                        <a:pt x="696" y="182"/>
                      </a:lnTo>
                      <a:lnTo>
                        <a:pt x="686" y="190"/>
                      </a:lnTo>
                      <a:lnTo>
                        <a:pt x="680" y="192"/>
                      </a:lnTo>
                      <a:lnTo>
                        <a:pt x="674" y="190"/>
                      </a:lnTo>
                      <a:lnTo>
                        <a:pt x="670" y="186"/>
                      </a:lnTo>
                      <a:lnTo>
                        <a:pt x="666" y="178"/>
                      </a:lnTo>
                      <a:lnTo>
                        <a:pt x="662" y="168"/>
                      </a:lnTo>
                      <a:lnTo>
                        <a:pt x="652" y="148"/>
                      </a:lnTo>
                      <a:lnTo>
                        <a:pt x="652" y="148"/>
                      </a:lnTo>
                      <a:lnTo>
                        <a:pt x="648" y="138"/>
                      </a:lnTo>
                      <a:lnTo>
                        <a:pt x="642" y="134"/>
                      </a:lnTo>
                      <a:lnTo>
                        <a:pt x="638" y="134"/>
                      </a:lnTo>
                      <a:lnTo>
                        <a:pt x="632" y="134"/>
                      </a:lnTo>
                      <a:lnTo>
                        <a:pt x="628" y="134"/>
                      </a:lnTo>
                      <a:lnTo>
                        <a:pt x="622" y="134"/>
                      </a:lnTo>
                      <a:lnTo>
                        <a:pt x="616" y="128"/>
                      </a:lnTo>
                      <a:lnTo>
                        <a:pt x="610" y="120"/>
                      </a:lnTo>
                      <a:lnTo>
                        <a:pt x="610" y="120"/>
                      </a:lnTo>
                      <a:lnTo>
                        <a:pt x="602" y="110"/>
                      </a:lnTo>
                      <a:lnTo>
                        <a:pt x="594" y="104"/>
                      </a:lnTo>
                      <a:lnTo>
                        <a:pt x="586" y="100"/>
                      </a:lnTo>
                      <a:lnTo>
                        <a:pt x="578" y="100"/>
                      </a:lnTo>
                      <a:lnTo>
                        <a:pt x="560" y="98"/>
                      </a:lnTo>
                      <a:lnTo>
                        <a:pt x="552" y="98"/>
                      </a:lnTo>
                      <a:lnTo>
                        <a:pt x="546" y="94"/>
                      </a:lnTo>
                      <a:lnTo>
                        <a:pt x="546" y="94"/>
                      </a:lnTo>
                      <a:lnTo>
                        <a:pt x="528" y="88"/>
                      </a:lnTo>
                      <a:lnTo>
                        <a:pt x="518" y="84"/>
                      </a:lnTo>
                      <a:lnTo>
                        <a:pt x="506" y="82"/>
                      </a:lnTo>
                      <a:lnTo>
                        <a:pt x="494" y="84"/>
                      </a:lnTo>
                      <a:lnTo>
                        <a:pt x="484" y="88"/>
                      </a:lnTo>
                      <a:lnTo>
                        <a:pt x="474" y="94"/>
                      </a:lnTo>
                      <a:lnTo>
                        <a:pt x="466" y="106"/>
                      </a:lnTo>
                      <a:lnTo>
                        <a:pt x="466" y="106"/>
                      </a:lnTo>
                      <a:lnTo>
                        <a:pt x="462" y="112"/>
                      </a:lnTo>
                      <a:lnTo>
                        <a:pt x="460" y="116"/>
                      </a:lnTo>
                      <a:lnTo>
                        <a:pt x="456" y="118"/>
                      </a:lnTo>
                      <a:lnTo>
                        <a:pt x="452" y="118"/>
                      </a:lnTo>
                      <a:lnTo>
                        <a:pt x="444" y="116"/>
                      </a:lnTo>
                      <a:lnTo>
                        <a:pt x="436" y="112"/>
                      </a:lnTo>
                      <a:lnTo>
                        <a:pt x="428" y="106"/>
                      </a:lnTo>
                      <a:lnTo>
                        <a:pt x="420" y="104"/>
                      </a:lnTo>
                      <a:lnTo>
                        <a:pt x="416" y="102"/>
                      </a:lnTo>
                      <a:lnTo>
                        <a:pt x="412" y="104"/>
                      </a:lnTo>
                      <a:lnTo>
                        <a:pt x="408" y="106"/>
                      </a:lnTo>
                      <a:lnTo>
                        <a:pt x="404" y="110"/>
                      </a:lnTo>
                      <a:lnTo>
                        <a:pt x="404" y="110"/>
                      </a:lnTo>
                      <a:lnTo>
                        <a:pt x="396" y="118"/>
                      </a:lnTo>
                      <a:lnTo>
                        <a:pt x="388" y="124"/>
                      </a:lnTo>
                      <a:lnTo>
                        <a:pt x="380" y="130"/>
                      </a:lnTo>
                      <a:lnTo>
                        <a:pt x="376" y="132"/>
                      </a:lnTo>
                      <a:lnTo>
                        <a:pt x="372" y="132"/>
                      </a:lnTo>
                      <a:lnTo>
                        <a:pt x="370" y="130"/>
                      </a:lnTo>
                      <a:lnTo>
                        <a:pt x="372" y="126"/>
                      </a:lnTo>
                      <a:lnTo>
                        <a:pt x="376" y="118"/>
                      </a:lnTo>
                      <a:lnTo>
                        <a:pt x="376" y="118"/>
                      </a:lnTo>
                      <a:lnTo>
                        <a:pt x="382" y="110"/>
                      </a:lnTo>
                      <a:lnTo>
                        <a:pt x="386" y="100"/>
                      </a:lnTo>
                      <a:lnTo>
                        <a:pt x="388" y="90"/>
                      </a:lnTo>
                      <a:lnTo>
                        <a:pt x="388" y="82"/>
                      </a:lnTo>
                      <a:lnTo>
                        <a:pt x="386" y="72"/>
                      </a:lnTo>
                      <a:lnTo>
                        <a:pt x="382" y="64"/>
                      </a:lnTo>
                      <a:lnTo>
                        <a:pt x="376" y="58"/>
                      </a:lnTo>
                      <a:lnTo>
                        <a:pt x="368" y="54"/>
                      </a:lnTo>
                      <a:lnTo>
                        <a:pt x="368" y="54"/>
                      </a:lnTo>
                      <a:lnTo>
                        <a:pt x="360" y="50"/>
                      </a:lnTo>
                      <a:lnTo>
                        <a:pt x="356" y="44"/>
                      </a:lnTo>
                      <a:lnTo>
                        <a:pt x="356" y="38"/>
                      </a:lnTo>
                      <a:lnTo>
                        <a:pt x="354" y="32"/>
                      </a:lnTo>
                      <a:lnTo>
                        <a:pt x="354" y="24"/>
                      </a:lnTo>
                      <a:lnTo>
                        <a:pt x="352" y="18"/>
                      </a:lnTo>
                      <a:lnTo>
                        <a:pt x="346" y="14"/>
                      </a:lnTo>
                      <a:lnTo>
                        <a:pt x="338" y="12"/>
                      </a:lnTo>
                      <a:lnTo>
                        <a:pt x="338" y="12"/>
                      </a:lnTo>
                      <a:lnTo>
                        <a:pt x="326" y="10"/>
                      </a:lnTo>
                      <a:lnTo>
                        <a:pt x="306" y="12"/>
                      </a:lnTo>
                      <a:lnTo>
                        <a:pt x="282" y="14"/>
                      </a:lnTo>
                      <a:lnTo>
                        <a:pt x="260" y="18"/>
                      </a:lnTo>
                      <a:lnTo>
                        <a:pt x="236" y="24"/>
                      </a:lnTo>
                      <a:lnTo>
                        <a:pt x="218" y="32"/>
                      </a:lnTo>
                      <a:lnTo>
                        <a:pt x="210" y="38"/>
                      </a:lnTo>
                      <a:lnTo>
                        <a:pt x="204" y="44"/>
                      </a:lnTo>
                      <a:lnTo>
                        <a:pt x="200" y="50"/>
                      </a:lnTo>
                      <a:lnTo>
                        <a:pt x="198" y="56"/>
                      </a:lnTo>
                      <a:lnTo>
                        <a:pt x="198" y="56"/>
                      </a:lnTo>
                      <a:lnTo>
                        <a:pt x="198" y="62"/>
                      </a:lnTo>
                      <a:lnTo>
                        <a:pt x="196" y="66"/>
                      </a:lnTo>
                      <a:lnTo>
                        <a:pt x="194" y="68"/>
                      </a:lnTo>
                      <a:lnTo>
                        <a:pt x="192" y="70"/>
                      </a:lnTo>
                      <a:lnTo>
                        <a:pt x="186" y="72"/>
                      </a:lnTo>
                      <a:lnTo>
                        <a:pt x="178" y="70"/>
                      </a:lnTo>
                      <a:lnTo>
                        <a:pt x="174" y="72"/>
                      </a:lnTo>
                      <a:lnTo>
                        <a:pt x="172" y="72"/>
                      </a:lnTo>
                      <a:lnTo>
                        <a:pt x="172" y="74"/>
                      </a:lnTo>
                      <a:lnTo>
                        <a:pt x="174" y="84"/>
                      </a:lnTo>
                      <a:lnTo>
                        <a:pt x="182" y="100"/>
                      </a:lnTo>
                      <a:lnTo>
                        <a:pt x="182" y="100"/>
                      </a:lnTo>
                      <a:lnTo>
                        <a:pt x="188" y="116"/>
                      </a:lnTo>
                      <a:lnTo>
                        <a:pt x="188" y="122"/>
                      </a:lnTo>
                      <a:lnTo>
                        <a:pt x="188" y="126"/>
                      </a:lnTo>
                      <a:lnTo>
                        <a:pt x="188" y="130"/>
                      </a:lnTo>
                      <a:lnTo>
                        <a:pt x="184" y="130"/>
                      </a:lnTo>
                      <a:lnTo>
                        <a:pt x="180" y="132"/>
                      </a:lnTo>
                      <a:lnTo>
                        <a:pt x="174" y="132"/>
                      </a:lnTo>
                      <a:lnTo>
                        <a:pt x="168" y="134"/>
                      </a:lnTo>
                      <a:lnTo>
                        <a:pt x="168" y="136"/>
                      </a:lnTo>
                      <a:lnTo>
                        <a:pt x="168" y="138"/>
                      </a:lnTo>
                      <a:lnTo>
                        <a:pt x="174" y="148"/>
                      </a:lnTo>
                      <a:lnTo>
                        <a:pt x="174" y="148"/>
                      </a:lnTo>
                      <a:lnTo>
                        <a:pt x="184" y="158"/>
                      </a:lnTo>
                      <a:lnTo>
                        <a:pt x="192" y="164"/>
                      </a:lnTo>
                      <a:lnTo>
                        <a:pt x="200" y="166"/>
                      </a:lnTo>
                      <a:lnTo>
                        <a:pt x="208" y="166"/>
                      </a:lnTo>
                      <a:lnTo>
                        <a:pt x="212" y="164"/>
                      </a:lnTo>
                      <a:lnTo>
                        <a:pt x="218" y="166"/>
                      </a:lnTo>
                      <a:lnTo>
                        <a:pt x="220" y="168"/>
                      </a:lnTo>
                      <a:lnTo>
                        <a:pt x="222" y="176"/>
                      </a:lnTo>
                      <a:lnTo>
                        <a:pt x="222" y="176"/>
                      </a:lnTo>
                      <a:lnTo>
                        <a:pt x="222" y="180"/>
                      </a:lnTo>
                      <a:lnTo>
                        <a:pt x="220" y="182"/>
                      </a:lnTo>
                      <a:lnTo>
                        <a:pt x="216" y="184"/>
                      </a:lnTo>
                      <a:lnTo>
                        <a:pt x="210" y="184"/>
                      </a:lnTo>
                      <a:lnTo>
                        <a:pt x="196" y="180"/>
                      </a:lnTo>
                      <a:lnTo>
                        <a:pt x="180" y="174"/>
                      </a:lnTo>
                      <a:lnTo>
                        <a:pt x="164" y="164"/>
                      </a:lnTo>
                      <a:lnTo>
                        <a:pt x="152" y="150"/>
                      </a:lnTo>
                      <a:lnTo>
                        <a:pt x="148" y="144"/>
                      </a:lnTo>
                      <a:lnTo>
                        <a:pt x="146" y="136"/>
                      </a:lnTo>
                      <a:lnTo>
                        <a:pt x="146" y="130"/>
                      </a:lnTo>
                      <a:lnTo>
                        <a:pt x="150" y="122"/>
                      </a:lnTo>
                      <a:lnTo>
                        <a:pt x="150" y="122"/>
                      </a:lnTo>
                      <a:lnTo>
                        <a:pt x="154" y="110"/>
                      </a:lnTo>
                      <a:lnTo>
                        <a:pt x="152" y="102"/>
                      </a:lnTo>
                      <a:lnTo>
                        <a:pt x="150" y="98"/>
                      </a:lnTo>
                      <a:lnTo>
                        <a:pt x="144" y="94"/>
                      </a:lnTo>
                      <a:lnTo>
                        <a:pt x="142" y="90"/>
                      </a:lnTo>
                      <a:lnTo>
                        <a:pt x="140" y="84"/>
                      </a:lnTo>
                      <a:lnTo>
                        <a:pt x="144" y="74"/>
                      </a:lnTo>
                      <a:lnTo>
                        <a:pt x="154" y="60"/>
                      </a:lnTo>
                      <a:lnTo>
                        <a:pt x="154" y="60"/>
                      </a:lnTo>
                      <a:lnTo>
                        <a:pt x="168" y="44"/>
                      </a:lnTo>
                      <a:lnTo>
                        <a:pt x="180" y="34"/>
                      </a:lnTo>
                      <a:lnTo>
                        <a:pt x="188" y="26"/>
                      </a:lnTo>
                      <a:lnTo>
                        <a:pt x="198" y="22"/>
                      </a:lnTo>
                      <a:lnTo>
                        <a:pt x="208" y="16"/>
                      </a:lnTo>
                      <a:lnTo>
                        <a:pt x="212" y="14"/>
                      </a:lnTo>
                      <a:lnTo>
                        <a:pt x="212" y="10"/>
                      </a:lnTo>
                      <a:lnTo>
                        <a:pt x="212" y="10"/>
                      </a:lnTo>
                      <a:lnTo>
                        <a:pt x="212" y="8"/>
                      </a:lnTo>
                      <a:lnTo>
                        <a:pt x="210" y="6"/>
                      </a:lnTo>
                      <a:lnTo>
                        <a:pt x="200" y="2"/>
                      </a:lnTo>
                      <a:lnTo>
                        <a:pt x="184" y="0"/>
                      </a:lnTo>
                      <a:lnTo>
                        <a:pt x="164" y="0"/>
                      </a:lnTo>
                      <a:lnTo>
                        <a:pt x="140" y="2"/>
                      </a:lnTo>
                      <a:lnTo>
                        <a:pt x="116" y="8"/>
                      </a:lnTo>
                      <a:lnTo>
                        <a:pt x="92" y="16"/>
                      </a:lnTo>
                      <a:lnTo>
                        <a:pt x="70" y="26"/>
                      </a:lnTo>
                      <a:lnTo>
                        <a:pt x="70" y="26"/>
                      </a:lnTo>
                      <a:lnTo>
                        <a:pt x="52" y="38"/>
                      </a:lnTo>
                      <a:lnTo>
                        <a:pt x="40" y="48"/>
                      </a:lnTo>
                      <a:lnTo>
                        <a:pt x="34" y="56"/>
                      </a:lnTo>
                      <a:lnTo>
                        <a:pt x="32" y="62"/>
                      </a:lnTo>
                      <a:lnTo>
                        <a:pt x="30" y="72"/>
                      </a:lnTo>
                      <a:lnTo>
                        <a:pt x="28" y="76"/>
                      </a:lnTo>
                      <a:lnTo>
                        <a:pt x="24" y="82"/>
                      </a:lnTo>
                      <a:lnTo>
                        <a:pt x="24" y="82"/>
                      </a:lnTo>
                      <a:lnTo>
                        <a:pt x="18" y="90"/>
                      </a:lnTo>
                      <a:lnTo>
                        <a:pt x="14" y="96"/>
                      </a:lnTo>
                      <a:lnTo>
                        <a:pt x="8" y="112"/>
                      </a:lnTo>
                      <a:lnTo>
                        <a:pt x="4" y="132"/>
                      </a:lnTo>
                      <a:lnTo>
                        <a:pt x="2" y="156"/>
                      </a:lnTo>
                      <a:lnTo>
                        <a:pt x="2" y="156"/>
                      </a:lnTo>
                      <a:lnTo>
                        <a:pt x="0" y="168"/>
                      </a:lnTo>
                      <a:lnTo>
                        <a:pt x="0" y="178"/>
                      </a:lnTo>
                      <a:lnTo>
                        <a:pt x="2" y="184"/>
                      </a:lnTo>
                      <a:lnTo>
                        <a:pt x="8" y="188"/>
                      </a:lnTo>
                      <a:lnTo>
                        <a:pt x="14" y="192"/>
                      </a:lnTo>
                      <a:lnTo>
                        <a:pt x="26" y="194"/>
                      </a:lnTo>
                      <a:lnTo>
                        <a:pt x="58" y="196"/>
                      </a:lnTo>
                      <a:lnTo>
                        <a:pt x="58" y="196"/>
                      </a:lnTo>
                      <a:lnTo>
                        <a:pt x="76" y="200"/>
                      </a:lnTo>
                      <a:lnTo>
                        <a:pt x="90" y="202"/>
                      </a:lnTo>
                      <a:lnTo>
                        <a:pt x="100" y="208"/>
                      </a:lnTo>
                      <a:lnTo>
                        <a:pt x="106" y="212"/>
                      </a:lnTo>
                      <a:lnTo>
                        <a:pt x="106" y="216"/>
                      </a:lnTo>
                      <a:lnTo>
                        <a:pt x="102" y="218"/>
                      </a:lnTo>
                      <a:lnTo>
                        <a:pt x="94" y="220"/>
                      </a:lnTo>
                      <a:lnTo>
                        <a:pt x="78" y="218"/>
                      </a:lnTo>
                      <a:lnTo>
                        <a:pt x="78" y="218"/>
                      </a:lnTo>
                      <a:lnTo>
                        <a:pt x="50" y="216"/>
                      </a:lnTo>
                      <a:lnTo>
                        <a:pt x="40" y="216"/>
                      </a:lnTo>
                      <a:lnTo>
                        <a:pt x="32" y="218"/>
                      </a:lnTo>
                      <a:lnTo>
                        <a:pt x="32" y="220"/>
                      </a:lnTo>
                      <a:lnTo>
                        <a:pt x="30" y="222"/>
                      </a:lnTo>
                      <a:lnTo>
                        <a:pt x="32" y="228"/>
                      </a:lnTo>
                      <a:lnTo>
                        <a:pt x="40" y="238"/>
                      </a:lnTo>
                      <a:lnTo>
                        <a:pt x="52" y="250"/>
                      </a:lnTo>
                      <a:lnTo>
                        <a:pt x="52" y="250"/>
                      </a:lnTo>
                      <a:lnTo>
                        <a:pt x="68" y="262"/>
                      </a:lnTo>
                      <a:lnTo>
                        <a:pt x="82" y="268"/>
                      </a:lnTo>
                      <a:lnTo>
                        <a:pt x="94" y="270"/>
                      </a:lnTo>
                      <a:lnTo>
                        <a:pt x="106" y="270"/>
                      </a:lnTo>
                      <a:lnTo>
                        <a:pt x="118" y="270"/>
                      </a:lnTo>
                      <a:lnTo>
                        <a:pt x="130" y="270"/>
                      </a:lnTo>
                      <a:lnTo>
                        <a:pt x="142" y="272"/>
                      </a:lnTo>
                      <a:lnTo>
                        <a:pt x="152" y="278"/>
                      </a:lnTo>
                      <a:lnTo>
                        <a:pt x="152" y="278"/>
                      </a:lnTo>
                      <a:lnTo>
                        <a:pt x="162" y="284"/>
                      </a:lnTo>
                      <a:lnTo>
                        <a:pt x="174" y="288"/>
                      </a:lnTo>
                      <a:lnTo>
                        <a:pt x="184" y="290"/>
                      </a:lnTo>
                      <a:lnTo>
                        <a:pt x="194" y="288"/>
                      </a:lnTo>
                      <a:lnTo>
                        <a:pt x="208" y="286"/>
                      </a:lnTo>
                      <a:lnTo>
                        <a:pt x="218" y="286"/>
                      </a:lnTo>
                      <a:lnTo>
                        <a:pt x="218" y="286"/>
                      </a:lnTo>
                      <a:lnTo>
                        <a:pt x="234" y="288"/>
                      </a:lnTo>
                      <a:lnTo>
                        <a:pt x="244" y="290"/>
                      </a:lnTo>
                      <a:lnTo>
                        <a:pt x="260" y="290"/>
                      </a:lnTo>
                      <a:lnTo>
                        <a:pt x="268" y="290"/>
                      </a:lnTo>
                      <a:lnTo>
                        <a:pt x="276" y="290"/>
                      </a:lnTo>
                      <a:lnTo>
                        <a:pt x="288" y="292"/>
                      </a:lnTo>
                      <a:lnTo>
                        <a:pt x="304" y="296"/>
                      </a:lnTo>
                      <a:lnTo>
                        <a:pt x="304" y="296"/>
                      </a:lnTo>
                      <a:lnTo>
                        <a:pt x="316" y="300"/>
                      </a:lnTo>
                      <a:lnTo>
                        <a:pt x="324" y="298"/>
                      </a:lnTo>
                      <a:lnTo>
                        <a:pt x="328" y="296"/>
                      </a:lnTo>
                      <a:lnTo>
                        <a:pt x="332" y="292"/>
                      </a:lnTo>
                      <a:lnTo>
                        <a:pt x="336" y="290"/>
                      </a:lnTo>
                      <a:lnTo>
                        <a:pt x="340" y="290"/>
                      </a:lnTo>
                      <a:lnTo>
                        <a:pt x="346" y="292"/>
                      </a:lnTo>
                      <a:lnTo>
                        <a:pt x="356" y="298"/>
                      </a:lnTo>
                      <a:lnTo>
                        <a:pt x="356" y="298"/>
                      </a:lnTo>
                      <a:lnTo>
                        <a:pt x="374" y="312"/>
                      </a:lnTo>
                      <a:lnTo>
                        <a:pt x="378" y="314"/>
                      </a:lnTo>
                      <a:lnTo>
                        <a:pt x="380" y="312"/>
                      </a:lnTo>
                      <a:lnTo>
                        <a:pt x="378" y="310"/>
                      </a:lnTo>
                      <a:lnTo>
                        <a:pt x="376" y="306"/>
                      </a:lnTo>
                      <a:lnTo>
                        <a:pt x="362" y="292"/>
                      </a:lnTo>
                      <a:lnTo>
                        <a:pt x="362" y="292"/>
                      </a:lnTo>
                      <a:lnTo>
                        <a:pt x="358" y="284"/>
                      </a:lnTo>
                      <a:lnTo>
                        <a:pt x="358" y="282"/>
                      </a:lnTo>
                      <a:lnTo>
                        <a:pt x="360" y="282"/>
                      </a:lnTo>
                      <a:lnTo>
                        <a:pt x="368" y="282"/>
                      </a:lnTo>
                      <a:lnTo>
                        <a:pt x="380" y="284"/>
                      </a:lnTo>
                      <a:lnTo>
                        <a:pt x="410" y="290"/>
                      </a:lnTo>
                      <a:lnTo>
                        <a:pt x="444" y="296"/>
                      </a:lnTo>
                      <a:lnTo>
                        <a:pt x="444" y="296"/>
                      </a:lnTo>
                      <a:lnTo>
                        <a:pt x="450" y="296"/>
                      </a:lnTo>
                      <a:lnTo>
                        <a:pt x="454" y="296"/>
                      </a:lnTo>
                      <a:lnTo>
                        <a:pt x="458" y="294"/>
                      </a:lnTo>
                      <a:lnTo>
                        <a:pt x="460" y="290"/>
                      </a:lnTo>
                      <a:lnTo>
                        <a:pt x="462" y="284"/>
                      </a:lnTo>
                      <a:lnTo>
                        <a:pt x="460" y="274"/>
                      </a:lnTo>
                      <a:lnTo>
                        <a:pt x="456" y="260"/>
                      </a:lnTo>
                      <a:lnTo>
                        <a:pt x="456" y="260"/>
                      </a:lnTo>
                      <a:lnTo>
                        <a:pt x="458" y="260"/>
                      </a:lnTo>
                      <a:lnTo>
                        <a:pt x="464" y="264"/>
                      </a:lnTo>
                      <a:lnTo>
                        <a:pt x="464" y="264"/>
                      </a:lnTo>
                      <a:lnTo>
                        <a:pt x="472" y="270"/>
                      </a:lnTo>
                      <a:lnTo>
                        <a:pt x="478" y="272"/>
                      </a:lnTo>
                      <a:lnTo>
                        <a:pt x="484" y="272"/>
                      </a:lnTo>
                      <a:lnTo>
                        <a:pt x="490" y="272"/>
                      </a:lnTo>
                      <a:lnTo>
                        <a:pt x="494" y="272"/>
                      </a:lnTo>
                      <a:lnTo>
                        <a:pt x="498" y="274"/>
                      </a:lnTo>
                      <a:lnTo>
                        <a:pt x="500" y="278"/>
                      </a:lnTo>
                      <a:lnTo>
                        <a:pt x="502" y="286"/>
                      </a:lnTo>
                      <a:lnTo>
                        <a:pt x="502" y="286"/>
                      </a:lnTo>
                      <a:lnTo>
                        <a:pt x="502" y="294"/>
                      </a:lnTo>
                      <a:lnTo>
                        <a:pt x="504" y="302"/>
                      </a:lnTo>
                      <a:lnTo>
                        <a:pt x="508" y="306"/>
                      </a:lnTo>
                      <a:lnTo>
                        <a:pt x="512" y="310"/>
                      </a:lnTo>
                      <a:lnTo>
                        <a:pt x="528" y="318"/>
                      </a:lnTo>
                      <a:lnTo>
                        <a:pt x="556" y="326"/>
                      </a:lnTo>
                      <a:lnTo>
                        <a:pt x="556" y="326"/>
                      </a:lnTo>
                      <a:lnTo>
                        <a:pt x="570" y="332"/>
                      </a:lnTo>
                      <a:lnTo>
                        <a:pt x="580" y="338"/>
                      </a:lnTo>
                      <a:lnTo>
                        <a:pt x="584" y="344"/>
                      </a:lnTo>
                      <a:lnTo>
                        <a:pt x="584" y="348"/>
                      </a:lnTo>
                      <a:lnTo>
                        <a:pt x="580" y="352"/>
                      </a:lnTo>
                      <a:lnTo>
                        <a:pt x="574" y="356"/>
                      </a:lnTo>
                      <a:lnTo>
                        <a:pt x="568" y="356"/>
                      </a:lnTo>
                      <a:lnTo>
                        <a:pt x="558" y="356"/>
                      </a:lnTo>
                      <a:lnTo>
                        <a:pt x="558" y="356"/>
                      </a:lnTo>
                      <a:lnTo>
                        <a:pt x="550" y="358"/>
                      </a:lnTo>
                      <a:lnTo>
                        <a:pt x="542" y="360"/>
                      </a:lnTo>
                      <a:lnTo>
                        <a:pt x="538" y="366"/>
                      </a:lnTo>
                      <a:lnTo>
                        <a:pt x="538" y="370"/>
                      </a:lnTo>
                      <a:lnTo>
                        <a:pt x="538" y="376"/>
                      </a:lnTo>
                      <a:lnTo>
                        <a:pt x="544" y="378"/>
                      </a:lnTo>
                      <a:lnTo>
                        <a:pt x="550" y="380"/>
                      </a:lnTo>
                      <a:lnTo>
                        <a:pt x="562" y="378"/>
                      </a:lnTo>
                      <a:lnTo>
                        <a:pt x="562" y="378"/>
                      </a:lnTo>
                      <a:lnTo>
                        <a:pt x="576" y="374"/>
                      </a:lnTo>
                      <a:lnTo>
                        <a:pt x="590" y="374"/>
                      </a:lnTo>
                      <a:lnTo>
                        <a:pt x="606" y="376"/>
                      </a:lnTo>
                      <a:lnTo>
                        <a:pt x="618" y="380"/>
                      </a:lnTo>
                      <a:lnTo>
                        <a:pt x="630" y="384"/>
                      </a:lnTo>
                      <a:lnTo>
                        <a:pt x="640" y="390"/>
                      </a:lnTo>
                      <a:lnTo>
                        <a:pt x="648" y="396"/>
                      </a:lnTo>
                      <a:lnTo>
                        <a:pt x="654" y="402"/>
                      </a:lnTo>
                      <a:lnTo>
                        <a:pt x="654" y="402"/>
                      </a:lnTo>
                      <a:lnTo>
                        <a:pt x="656" y="406"/>
                      </a:lnTo>
                      <a:lnTo>
                        <a:pt x="662" y="408"/>
                      </a:lnTo>
                      <a:lnTo>
                        <a:pt x="674" y="414"/>
                      </a:lnTo>
                      <a:lnTo>
                        <a:pt x="682" y="416"/>
                      </a:lnTo>
                      <a:lnTo>
                        <a:pt x="688" y="420"/>
                      </a:lnTo>
                      <a:lnTo>
                        <a:pt x="692" y="428"/>
                      </a:lnTo>
                      <a:lnTo>
                        <a:pt x="696" y="438"/>
                      </a:lnTo>
                      <a:lnTo>
                        <a:pt x="696" y="438"/>
                      </a:lnTo>
                      <a:lnTo>
                        <a:pt x="698" y="450"/>
                      </a:lnTo>
                      <a:lnTo>
                        <a:pt x="704" y="460"/>
                      </a:lnTo>
                      <a:lnTo>
                        <a:pt x="712" y="474"/>
                      </a:lnTo>
                      <a:lnTo>
                        <a:pt x="716" y="480"/>
                      </a:lnTo>
                      <a:lnTo>
                        <a:pt x="718" y="486"/>
                      </a:lnTo>
                      <a:lnTo>
                        <a:pt x="716" y="490"/>
                      </a:lnTo>
                      <a:lnTo>
                        <a:pt x="710" y="494"/>
                      </a:lnTo>
                      <a:lnTo>
                        <a:pt x="710" y="494"/>
                      </a:lnTo>
                      <a:lnTo>
                        <a:pt x="696" y="504"/>
                      </a:lnTo>
                      <a:lnTo>
                        <a:pt x="682" y="518"/>
                      </a:lnTo>
                      <a:lnTo>
                        <a:pt x="668" y="532"/>
                      </a:lnTo>
                      <a:lnTo>
                        <a:pt x="648" y="548"/>
                      </a:lnTo>
                      <a:lnTo>
                        <a:pt x="648" y="548"/>
                      </a:lnTo>
                      <a:lnTo>
                        <a:pt x="644" y="554"/>
                      </a:lnTo>
                      <a:lnTo>
                        <a:pt x="640" y="558"/>
                      </a:lnTo>
                      <a:lnTo>
                        <a:pt x="640" y="564"/>
                      </a:lnTo>
                      <a:lnTo>
                        <a:pt x="642" y="570"/>
                      </a:lnTo>
                      <a:lnTo>
                        <a:pt x="646" y="580"/>
                      </a:lnTo>
                      <a:lnTo>
                        <a:pt x="654" y="590"/>
                      </a:lnTo>
                      <a:lnTo>
                        <a:pt x="666" y="604"/>
                      </a:lnTo>
                      <a:lnTo>
                        <a:pt x="666" y="606"/>
                      </a:lnTo>
                      <a:lnTo>
                        <a:pt x="666" y="608"/>
                      </a:lnTo>
                      <a:lnTo>
                        <a:pt x="656" y="606"/>
                      </a:lnTo>
                      <a:lnTo>
                        <a:pt x="656" y="606"/>
                      </a:lnTo>
                      <a:lnTo>
                        <a:pt x="646" y="602"/>
                      </a:lnTo>
                      <a:lnTo>
                        <a:pt x="636" y="604"/>
                      </a:lnTo>
                      <a:lnTo>
                        <a:pt x="628" y="608"/>
                      </a:lnTo>
                      <a:lnTo>
                        <a:pt x="620" y="612"/>
                      </a:lnTo>
                      <a:lnTo>
                        <a:pt x="608" y="616"/>
                      </a:lnTo>
                      <a:lnTo>
                        <a:pt x="594" y="620"/>
                      </a:lnTo>
                      <a:lnTo>
                        <a:pt x="576" y="620"/>
                      </a:lnTo>
                      <a:lnTo>
                        <a:pt x="552" y="614"/>
                      </a:lnTo>
                      <a:lnTo>
                        <a:pt x="552" y="614"/>
                      </a:lnTo>
                      <a:lnTo>
                        <a:pt x="528" y="610"/>
                      </a:lnTo>
                      <a:lnTo>
                        <a:pt x="516" y="608"/>
                      </a:lnTo>
                      <a:lnTo>
                        <a:pt x="510" y="608"/>
                      </a:lnTo>
                      <a:lnTo>
                        <a:pt x="510" y="612"/>
                      </a:lnTo>
                      <a:lnTo>
                        <a:pt x="510" y="616"/>
                      </a:lnTo>
                      <a:lnTo>
                        <a:pt x="510" y="624"/>
                      </a:lnTo>
                      <a:lnTo>
                        <a:pt x="504" y="630"/>
                      </a:lnTo>
                      <a:lnTo>
                        <a:pt x="494" y="638"/>
                      </a:lnTo>
                      <a:lnTo>
                        <a:pt x="494" y="638"/>
                      </a:lnTo>
                      <a:lnTo>
                        <a:pt x="488" y="642"/>
                      </a:lnTo>
                      <a:lnTo>
                        <a:pt x="484" y="648"/>
                      </a:lnTo>
                      <a:lnTo>
                        <a:pt x="482" y="652"/>
                      </a:lnTo>
                      <a:lnTo>
                        <a:pt x="480" y="658"/>
                      </a:lnTo>
                      <a:lnTo>
                        <a:pt x="482" y="664"/>
                      </a:lnTo>
                      <a:lnTo>
                        <a:pt x="484" y="668"/>
                      </a:lnTo>
                      <a:lnTo>
                        <a:pt x="494" y="678"/>
                      </a:lnTo>
                      <a:lnTo>
                        <a:pt x="506" y="686"/>
                      </a:lnTo>
                      <a:lnTo>
                        <a:pt x="514" y="688"/>
                      </a:lnTo>
                      <a:lnTo>
                        <a:pt x="522" y="690"/>
                      </a:lnTo>
                      <a:lnTo>
                        <a:pt x="532" y="690"/>
                      </a:lnTo>
                      <a:lnTo>
                        <a:pt x="542" y="690"/>
                      </a:lnTo>
                      <a:lnTo>
                        <a:pt x="552" y="686"/>
                      </a:lnTo>
                      <a:lnTo>
                        <a:pt x="562" y="682"/>
                      </a:lnTo>
                      <a:lnTo>
                        <a:pt x="562" y="682"/>
                      </a:lnTo>
                      <a:lnTo>
                        <a:pt x="580" y="676"/>
                      </a:lnTo>
                      <a:lnTo>
                        <a:pt x="592" y="674"/>
                      </a:lnTo>
                      <a:lnTo>
                        <a:pt x="602" y="676"/>
                      </a:lnTo>
                      <a:lnTo>
                        <a:pt x="608" y="680"/>
                      </a:lnTo>
                      <a:lnTo>
                        <a:pt x="612" y="684"/>
                      </a:lnTo>
                      <a:lnTo>
                        <a:pt x="616" y="688"/>
                      </a:lnTo>
                      <a:lnTo>
                        <a:pt x="622" y="686"/>
                      </a:lnTo>
                      <a:lnTo>
                        <a:pt x="628" y="680"/>
                      </a:lnTo>
                      <a:lnTo>
                        <a:pt x="628" y="680"/>
                      </a:lnTo>
                      <a:lnTo>
                        <a:pt x="634" y="674"/>
                      </a:lnTo>
                      <a:lnTo>
                        <a:pt x="640" y="674"/>
                      </a:lnTo>
                      <a:lnTo>
                        <a:pt x="642" y="676"/>
                      </a:lnTo>
                      <a:lnTo>
                        <a:pt x="644" y="680"/>
                      </a:lnTo>
                      <a:lnTo>
                        <a:pt x="646" y="688"/>
                      </a:lnTo>
                      <a:lnTo>
                        <a:pt x="648" y="690"/>
                      </a:lnTo>
                      <a:lnTo>
                        <a:pt x="650" y="686"/>
                      </a:lnTo>
                      <a:lnTo>
                        <a:pt x="650" y="686"/>
                      </a:lnTo>
                      <a:lnTo>
                        <a:pt x="656" y="674"/>
                      </a:lnTo>
                      <a:lnTo>
                        <a:pt x="658" y="672"/>
                      </a:lnTo>
                      <a:lnTo>
                        <a:pt x="662" y="672"/>
                      </a:lnTo>
                      <a:lnTo>
                        <a:pt x="666" y="674"/>
                      </a:lnTo>
                      <a:lnTo>
                        <a:pt x="672" y="680"/>
                      </a:lnTo>
                      <a:lnTo>
                        <a:pt x="696" y="706"/>
                      </a:lnTo>
                      <a:lnTo>
                        <a:pt x="696" y="706"/>
                      </a:lnTo>
                      <a:lnTo>
                        <a:pt x="708" y="720"/>
                      </a:lnTo>
                      <a:lnTo>
                        <a:pt x="718" y="726"/>
                      </a:lnTo>
                      <a:lnTo>
                        <a:pt x="724" y="728"/>
                      </a:lnTo>
                      <a:lnTo>
                        <a:pt x="728" y="728"/>
                      </a:lnTo>
                      <a:lnTo>
                        <a:pt x="732" y="726"/>
                      </a:lnTo>
                      <a:lnTo>
                        <a:pt x="736" y="724"/>
                      </a:lnTo>
                      <a:lnTo>
                        <a:pt x="742" y="726"/>
                      </a:lnTo>
                      <a:lnTo>
                        <a:pt x="750" y="732"/>
                      </a:lnTo>
                      <a:lnTo>
                        <a:pt x="750" y="732"/>
                      </a:lnTo>
                      <a:lnTo>
                        <a:pt x="756" y="738"/>
                      </a:lnTo>
                      <a:lnTo>
                        <a:pt x="756" y="740"/>
                      </a:lnTo>
                      <a:lnTo>
                        <a:pt x="754" y="742"/>
                      </a:lnTo>
                      <a:lnTo>
                        <a:pt x="750" y="744"/>
                      </a:lnTo>
                      <a:lnTo>
                        <a:pt x="742" y="744"/>
                      </a:lnTo>
                      <a:lnTo>
                        <a:pt x="734" y="746"/>
                      </a:lnTo>
                      <a:lnTo>
                        <a:pt x="732" y="748"/>
                      </a:lnTo>
                      <a:lnTo>
                        <a:pt x="732" y="750"/>
                      </a:lnTo>
                      <a:lnTo>
                        <a:pt x="732" y="752"/>
                      </a:lnTo>
                      <a:lnTo>
                        <a:pt x="734" y="756"/>
                      </a:lnTo>
                      <a:lnTo>
                        <a:pt x="744" y="768"/>
                      </a:lnTo>
                      <a:lnTo>
                        <a:pt x="744" y="768"/>
                      </a:lnTo>
                      <a:lnTo>
                        <a:pt x="754" y="776"/>
                      </a:lnTo>
                      <a:lnTo>
                        <a:pt x="766" y="780"/>
                      </a:lnTo>
                      <a:lnTo>
                        <a:pt x="792" y="788"/>
                      </a:lnTo>
                      <a:lnTo>
                        <a:pt x="816" y="794"/>
                      </a:lnTo>
                      <a:lnTo>
                        <a:pt x="826" y="798"/>
                      </a:lnTo>
                      <a:lnTo>
                        <a:pt x="834" y="804"/>
                      </a:lnTo>
                      <a:lnTo>
                        <a:pt x="834" y="804"/>
                      </a:lnTo>
                      <a:lnTo>
                        <a:pt x="842" y="812"/>
                      </a:lnTo>
                      <a:lnTo>
                        <a:pt x="854" y="818"/>
                      </a:lnTo>
                      <a:lnTo>
                        <a:pt x="868" y="824"/>
                      </a:lnTo>
                      <a:lnTo>
                        <a:pt x="882" y="828"/>
                      </a:lnTo>
                      <a:lnTo>
                        <a:pt x="916" y="836"/>
                      </a:lnTo>
                      <a:lnTo>
                        <a:pt x="948" y="846"/>
                      </a:lnTo>
                      <a:lnTo>
                        <a:pt x="948" y="846"/>
                      </a:lnTo>
                      <a:lnTo>
                        <a:pt x="962" y="850"/>
                      </a:lnTo>
                      <a:lnTo>
                        <a:pt x="970" y="850"/>
                      </a:lnTo>
                      <a:lnTo>
                        <a:pt x="972" y="848"/>
                      </a:lnTo>
                      <a:lnTo>
                        <a:pt x="974" y="846"/>
                      </a:lnTo>
                      <a:lnTo>
                        <a:pt x="974" y="840"/>
                      </a:lnTo>
                      <a:lnTo>
                        <a:pt x="972" y="832"/>
                      </a:lnTo>
                      <a:lnTo>
                        <a:pt x="966" y="822"/>
                      </a:lnTo>
                      <a:lnTo>
                        <a:pt x="958" y="812"/>
                      </a:lnTo>
                      <a:lnTo>
                        <a:pt x="948" y="802"/>
                      </a:lnTo>
                      <a:lnTo>
                        <a:pt x="948" y="802"/>
                      </a:lnTo>
                      <a:lnTo>
                        <a:pt x="936" y="792"/>
                      </a:lnTo>
                      <a:lnTo>
                        <a:pt x="920" y="780"/>
                      </a:lnTo>
                      <a:lnTo>
                        <a:pt x="888" y="758"/>
                      </a:lnTo>
                      <a:lnTo>
                        <a:pt x="872" y="748"/>
                      </a:lnTo>
                      <a:lnTo>
                        <a:pt x="862" y="738"/>
                      </a:lnTo>
                      <a:lnTo>
                        <a:pt x="854" y="732"/>
                      </a:lnTo>
                      <a:lnTo>
                        <a:pt x="854" y="728"/>
                      </a:lnTo>
                      <a:lnTo>
                        <a:pt x="854" y="724"/>
                      </a:lnTo>
                      <a:lnTo>
                        <a:pt x="854" y="724"/>
                      </a:lnTo>
                      <a:lnTo>
                        <a:pt x="854" y="724"/>
                      </a:lnTo>
                      <a:lnTo>
                        <a:pt x="858" y="722"/>
                      </a:lnTo>
                      <a:lnTo>
                        <a:pt x="864" y="724"/>
                      </a:lnTo>
                      <a:lnTo>
                        <a:pt x="880" y="736"/>
                      </a:lnTo>
                      <a:lnTo>
                        <a:pt x="894" y="748"/>
                      </a:lnTo>
                      <a:lnTo>
                        <a:pt x="900" y="748"/>
                      </a:lnTo>
                      <a:lnTo>
                        <a:pt x="902" y="748"/>
                      </a:lnTo>
                      <a:lnTo>
                        <a:pt x="902" y="746"/>
                      </a:lnTo>
                      <a:lnTo>
                        <a:pt x="902" y="746"/>
                      </a:lnTo>
                      <a:lnTo>
                        <a:pt x="902" y="742"/>
                      </a:lnTo>
                      <a:lnTo>
                        <a:pt x="904" y="742"/>
                      </a:lnTo>
                      <a:lnTo>
                        <a:pt x="908" y="744"/>
                      </a:lnTo>
                      <a:lnTo>
                        <a:pt x="924" y="754"/>
                      </a:lnTo>
                      <a:lnTo>
                        <a:pt x="932" y="762"/>
                      </a:lnTo>
                      <a:lnTo>
                        <a:pt x="944" y="770"/>
                      </a:lnTo>
                      <a:lnTo>
                        <a:pt x="956" y="776"/>
                      </a:lnTo>
                      <a:lnTo>
                        <a:pt x="968" y="778"/>
                      </a:lnTo>
                      <a:lnTo>
                        <a:pt x="968" y="778"/>
                      </a:lnTo>
                      <a:lnTo>
                        <a:pt x="980" y="782"/>
                      </a:lnTo>
                      <a:lnTo>
                        <a:pt x="990" y="788"/>
                      </a:lnTo>
                      <a:lnTo>
                        <a:pt x="998" y="798"/>
                      </a:lnTo>
                      <a:lnTo>
                        <a:pt x="1004" y="806"/>
                      </a:lnTo>
                      <a:lnTo>
                        <a:pt x="1010" y="812"/>
                      </a:lnTo>
                      <a:lnTo>
                        <a:pt x="1012" y="814"/>
                      </a:lnTo>
                      <a:lnTo>
                        <a:pt x="1014" y="812"/>
                      </a:lnTo>
                      <a:lnTo>
                        <a:pt x="1012" y="802"/>
                      </a:lnTo>
                      <a:lnTo>
                        <a:pt x="1012" y="802"/>
                      </a:lnTo>
                      <a:lnTo>
                        <a:pt x="1012" y="792"/>
                      </a:lnTo>
                      <a:lnTo>
                        <a:pt x="1012" y="788"/>
                      </a:lnTo>
                      <a:lnTo>
                        <a:pt x="1014" y="788"/>
                      </a:lnTo>
                      <a:lnTo>
                        <a:pt x="1016" y="788"/>
                      </a:lnTo>
                      <a:lnTo>
                        <a:pt x="1018" y="788"/>
                      </a:lnTo>
                      <a:lnTo>
                        <a:pt x="1020" y="786"/>
                      </a:lnTo>
                      <a:lnTo>
                        <a:pt x="1020" y="780"/>
                      </a:lnTo>
                      <a:lnTo>
                        <a:pt x="1018" y="766"/>
                      </a:lnTo>
                      <a:lnTo>
                        <a:pt x="1018" y="766"/>
                      </a:lnTo>
                      <a:lnTo>
                        <a:pt x="1016" y="750"/>
                      </a:lnTo>
                      <a:lnTo>
                        <a:pt x="1018" y="752"/>
                      </a:lnTo>
                      <a:lnTo>
                        <a:pt x="1020" y="754"/>
                      </a:lnTo>
                      <a:lnTo>
                        <a:pt x="1022" y="758"/>
                      </a:lnTo>
                      <a:lnTo>
                        <a:pt x="1026" y="760"/>
                      </a:lnTo>
                      <a:lnTo>
                        <a:pt x="1028" y="756"/>
                      </a:lnTo>
                      <a:lnTo>
                        <a:pt x="1032" y="746"/>
                      </a:lnTo>
                      <a:lnTo>
                        <a:pt x="1032" y="746"/>
                      </a:lnTo>
                      <a:lnTo>
                        <a:pt x="1032" y="734"/>
                      </a:lnTo>
                      <a:lnTo>
                        <a:pt x="1030" y="728"/>
                      </a:lnTo>
                      <a:lnTo>
                        <a:pt x="1026" y="724"/>
                      </a:lnTo>
                      <a:lnTo>
                        <a:pt x="1022" y="724"/>
                      </a:lnTo>
                      <a:lnTo>
                        <a:pt x="1018" y="722"/>
                      </a:lnTo>
                      <a:lnTo>
                        <a:pt x="1014" y="722"/>
                      </a:lnTo>
                      <a:lnTo>
                        <a:pt x="1014" y="720"/>
                      </a:lnTo>
                      <a:lnTo>
                        <a:pt x="1018" y="714"/>
                      </a:lnTo>
                      <a:lnTo>
                        <a:pt x="1018" y="714"/>
                      </a:lnTo>
                      <a:lnTo>
                        <a:pt x="1022" y="708"/>
                      </a:lnTo>
                      <a:lnTo>
                        <a:pt x="1020" y="704"/>
                      </a:lnTo>
                      <a:lnTo>
                        <a:pt x="1016" y="702"/>
                      </a:lnTo>
                      <a:lnTo>
                        <a:pt x="1012" y="700"/>
                      </a:lnTo>
                      <a:lnTo>
                        <a:pt x="1006" y="700"/>
                      </a:lnTo>
                      <a:lnTo>
                        <a:pt x="1000" y="698"/>
                      </a:lnTo>
                      <a:lnTo>
                        <a:pt x="1000" y="694"/>
                      </a:lnTo>
                      <a:lnTo>
                        <a:pt x="1002" y="688"/>
                      </a:lnTo>
                      <a:lnTo>
                        <a:pt x="1002" y="688"/>
                      </a:lnTo>
                      <a:lnTo>
                        <a:pt x="1006" y="682"/>
                      </a:lnTo>
                      <a:lnTo>
                        <a:pt x="1010" y="676"/>
                      </a:lnTo>
                      <a:lnTo>
                        <a:pt x="1008" y="672"/>
                      </a:lnTo>
                      <a:lnTo>
                        <a:pt x="1006" y="668"/>
                      </a:lnTo>
                      <a:lnTo>
                        <a:pt x="1000" y="664"/>
                      </a:lnTo>
                      <a:lnTo>
                        <a:pt x="992" y="660"/>
                      </a:lnTo>
                      <a:lnTo>
                        <a:pt x="966" y="648"/>
                      </a:lnTo>
                      <a:lnTo>
                        <a:pt x="966" y="648"/>
                      </a:lnTo>
                      <a:lnTo>
                        <a:pt x="952" y="642"/>
                      </a:lnTo>
                      <a:lnTo>
                        <a:pt x="942" y="632"/>
                      </a:lnTo>
                      <a:lnTo>
                        <a:pt x="936" y="622"/>
                      </a:lnTo>
                      <a:lnTo>
                        <a:pt x="930" y="612"/>
                      </a:lnTo>
                      <a:lnTo>
                        <a:pt x="928" y="602"/>
                      </a:lnTo>
                      <a:lnTo>
                        <a:pt x="924" y="596"/>
                      </a:lnTo>
                      <a:lnTo>
                        <a:pt x="918" y="592"/>
                      </a:lnTo>
                      <a:lnTo>
                        <a:pt x="912" y="592"/>
                      </a:lnTo>
                      <a:lnTo>
                        <a:pt x="912" y="592"/>
                      </a:lnTo>
                      <a:lnTo>
                        <a:pt x="904" y="594"/>
                      </a:lnTo>
                      <a:lnTo>
                        <a:pt x="896" y="594"/>
                      </a:lnTo>
                      <a:lnTo>
                        <a:pt x="892" y="592"/>
                      </a:lnTo>
                      <a:lnTo>
                        <a:pt x="890" y="590"/>
                      </a:lnTo>
                      <a:lnTo>
                        <a:pt x="890" y="586"/>
                      </a:lnTo>
                      <a:lnTo>
                        <a:pt x="894" y="584"/>
                      </a:lnTo>
                      <a:lnTo>
                        <a:pt x="900" y="580"/>
                      </a:lnTo>
                      <a:lnTo>
                        <a:pt x="908" y="578"/>
                      </a:lnTo>
                      <a:lnTo>
                        <a:pt x="908" y="578"/>
                      </a:lnTo>
                      <a:lnTo>
                        <a:pt x="912" y="576"/>
                      </a:lnTo>
                      <a:lnTo>
                        <a:pt x="916" y="576"/>
                      </a:lnTo>
                      <a:lnTo>
                        <a:pt x="916" y="572"/>
                      </a:lnTo>
                      <a:lnTo>
                        <a:pt x="916" y="570"/>
                      </a:lnTo>
                      <a:lnTo>
                        <a:pt x="914" y="564"/>
                      </a:lnTo>
                      <a:lnTo>
                        <a:pt x="910" y="556"/>
                      </a:lnTo>
                      <a:lnTo>
                        <a:pt x="902" y="546"/>
                      </a:lnTo>
                      <a:lnTo>
                        <a:pt x="902" y="544"/>
                      </a:lnTo>
                      <a:lnTo>
                        <a:pt x="904" y="544"/>
                      </a:lnTo>
                      <a:lnTo>
                        <a:pt x="910" y="546"/>
                      </a:lnTo>
                      <a:lnTo>
                        <a:pt x="910" y="546"/>
                      </a:lnTo>
                      <a:lnTo>
                        <a:pt x="918" y="548"/>
                      </a:lnTo>
                      <a:lnTo>
                        <a:pt x="924" y="546"/>
                      </a:lnTo>
                      <a:lnTo>
                        <a:pt x="928" y="542"/>
                      </a:lnTo>
                      <a:lnTo>
                        <a:pt x="930" y="538"/>
                      </a:lnTo>
                      <a:lnTo>
                        <a:pt x="932" y="536"/>
                      </a:lnTo>
                      <a:lnTo>
                        <a:pt x="934" y="534"/>
                      </a:lnTo>
                      <a:lnTo>
                        <a:pt x="938" y="536"/>
                      </a:lnTo>
                      <a:lnTo>
                        <a:pt x="942" y="544"/>
                      </a:lnTo>
                      <a:lnTo>
                        <a:pt x="942" y="544"/>
                      </a:lnTo>
                      <a:lnTo>
                        <a:pt x="950" y="552"/>
                      </a:lnTo>
                      <a:lnTo>
                        <a:pt x="954" y="556"/>
                      </a:lnTo>
                      <a:lnTo>
                        <a:pt x="958" y="558"/>
                      </a:lnTo>
                      <a:lnTo>
                        <a:pt x="962" y="558"/>
                      </a:lnTo>
                      <a:lnTo>
                        <a:pt x="968" y="560"/>
                      </a:lnTo>
                      <a:lnTo>
                        <a:pt x="972" y="562"/>
                      </a:lnTo>
                      <a:lnTo>
                        <a:pt x="974" y="568"/>
                      </a:lnTo>
                      <a:lnTo>
                        <a:pt x="974" y="568"/>
                      </a:lnTo>
                      <a:lnTo>
                        <a:pt x="976" y="574"/>
                      </a:lnTo>
                      <a:lnTo>
                        <a:pt x="980" y="576"/>
                      </a:lnTo>
                      <a:lnTo>
                        <a:pt x="986" y="580"/>
                      </a:lnTo>
                      <a:lnTo>
                        <a:pt x="990" y="580"/>
                      </a:lnTo>
                      <a:lnTo>
                        <a:pt x="992" y="582"/>
                      </a:lnTo>
                      <a:lnTo>
                        <a:pt x="994" y="586"/>
                      </a:lnTo>
                      <a:lnTo>
                        <a:pt x="994" y="592"/>
                      </a:lnTo>
                      <a:lnTo>
                        <a:pt x="994" y="592"/>
                      </a:lnTo>
                      <a:lnTo>
                        <a:pt x="994" y="596"/>
                      </a:lnTo>
                      <a:lnTo>
                        <a:pt x="996" y="600"/>
                      </a:lnTo>
                      <a:lnTo>
                        <a:pt x="1008" y="614"/>
                      </a:lnTo>
                      <a:lnTo>
                        <a:pt x="1022" y="626"/>
                      </a:lnTo>
                      <a:lnTo>
                        <a:pt x="1040" y="638"/>
                      </a:lnTo>
                      <a:lnTo>
                        <a:pt x="1056" y="646"/>
                      </a:lnTo>
                      <a:lnTo>
                        <a:pt x="1064" y="648"/>
                      </a:lnTo>
                      <a:lnTo>
                        <a:pt x="1070" y="648"/>
                      </a:lnTo>
                      <a:lnTo>
                        <a:pt x="1074" y="646"/>
                      </a:lnTo>
                      <a:lnTo>
                        <a:pt x="1078" y="642"/>
                      </a:lnTo>
                      <a:lnTo>
                        <a:pt x="1080" y="636"/>
                      </a:lnTo>
                      <a:lnTo>
                        <a:pt x="1078" y="628"/>
                      </a:lnTo>
                      <a:lnTo>
                        <a:pt x="1078" y="628"/>
                      </a:lnTo>
                      <a:lnTo>
                        <a:pt x="1078" y="618"/>
                      </a:lnTo>
                      <a:lnTo>
                        <a:pt x="1078" y="612"/>
                      </a:lnTo>
                      <a:lnTo>
                        <a:pt x="1080" y="606"/>
                      </a:lnTo>
                      <a:lnTo>
                        <a:pt x="1082" y="602"/>
                      </a:lnTo>
                      <a:lnTo>
                        <a:pt x="1086" y="600"/>
                      </a:lnTo>
                      <a:lnTo>
                        <a:pt x="1092" y="598"/>
                      </a:lnTo>
                      <a:lnTo>
                        <a:pt x="1102" y="596"/>
                      </a:lnTo>
                      <a:lnTo>
                        <a:pt x="1118" y="598"/>
                      </a:lnTo>
                      <a:lnTo>
                        <a:pt x="1122" y="596"/>
                      </a:lnTo>
                      <a:lnTo>
                        <a:pt x="1122" y="596"/>
                      </a:lnTo>
                      <a:lnTo>
                        <a:pt x="1122" y="592"/>
                      </a:lnTo>
                      <a:lnTo>
                        <a:pt x="1122" y="588"/>
                      </a:lnTo>
                      <a:lnTo>
                        <a:pt x="1122" y="588"/>
                      </a:lnTo>
                      <a:lnTo>
                        <a:pt x="1118" y="582"/>
                      </a:lnTo>
                      <a:lnTo>
                        <a:pt x="1118" y="576"/>
                      </a:lnTo>
                      <a:lnTo>
                        <a:pt x="1120" y="574"/>
                      </a:lnTo>
                      <a:lnTo>
                        <a:pt x="1122" y="574"/>
                      </a:lnTo>
                      <a:lnTo>
                        <a:pt x="1128" y="570"/>
                      </a:lnTo>
                      <a:lnTo>
                        <a:pt x="1128" y="568"/>
                      </a:lnTo>
                      <a:lnTo>
                        <a:pt x="1126" y="564"/>
                      </a:lnTo>
                      <a:lnTo>
                        <a:pt x="1126" y="564"/>
                      </a:lnTo>
                      <a:lnTo>
                        <a:pt x="1126" y="560"/>
                      </a:lnTo>
                      <a:lnTo>
                        <a:pt x="1126" y="558"/>
                      </a:lnTo>
                      <a:lnTo>
                        <a:pt x="1130" y="554"/>
                      </a:lnTo>
                      <a:lnTo>
                        <a:pt x="1144" y="548"/>
                      </a:lnTo>
                      <a:lnTo>
                        <a:pt x="1150" y="544"/>
                      </a:lnTo>
                      <a:lnTo>
                        <a:pt x="1154" y="536"/>
                      </a:lnTo>
                      <a:lnTo>
                        <a:pt x="1156" y="532"/>
                      </a:lnTo>
                      <a:lnTo>
                        <a:pt x="1154" y="528"/>
                      </a:lnTo>
                      <a:lnTo>
                        <a:pt x="1148" y="514"/>
                      </a:lnTo>
                      <a:lnTo>
                        <a:pt x="1148" y="5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5" name="Freeform 6089"/>
                <p:cNvSpPr>
                  <a:spLocks/>
                </p:cNvSpPr>
                <p:nvPr/>
              </p:nvSpPr>
              <p:spPr bwMode="auto">
                <a:xfrm>
                  <a:off x="2731770" y="1751013"/>
                  <a:ext cx="20320" cy="15240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2" y="4"/>
                    </a:cxn>
                    <a:cxn ang="0">
                      <a:pos x="0" y="8"/>
                    </a:cxn>
                    <a:cxn ang="0">
                      <a:pos x="2" y="12"/>
                    </a:cxn>
                    <a:cxn ang="0">
                      <a:pos x="8" y="18"/>
                    </a:cxn>
                    <a:cxn ang="0">
                      <a:pos x="14" y="22"/>
                    </a:cxn>
                    <a:cxn ang="0">
                      <a:pos x="20" y="24"/>
                    </a:cxn>
                    <a:cxn ang="0">
                      <a:pos x="26" y="24"/>
                    </a:cxn>
                    <a:cxn ang="0">
                      <a:pos x="30" y="22"/>
                    </a:cxn>
                    <a:cxn ang="0">
                      <a:pos x="30" y="22"/>
                    </a:cxn>
                    <a:cxn ang="0">
                      <a:pos x="32" y="16"/>
                    </a:cxn>
                    <a:cxn ang="0">
                      <a:pos x="32" y="12"/>
                    </a:cxn>
                    <a:cxn ang="0">
                      <a:pos x="32" y="8"/>
                    </a:cxn>
                    <a:cxn ang="0">
                      <a:pos x="28" y="4"/>
                    </a:cxn>
                    <a:cxn ang="0">
                      <a:pos x="24" y="2"/>
                    </a:cxn>
                    <a:cxn ang="0">
                      <a:pos x="20" y="0"/>
                    </a:cxn>
                    <a:cxn ang="0">
                      <a:pos x="14" y="0"/>
                    </a:cxn>
                    <a:cxn ang="0">
                      <a:pos x="6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32" h="24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8" y="18"/>
                      </a:lnTo>
                      <a:lnTo>
                        <a:pt x="14" y="22"/>
                      </a:lnTo>
                      <a:lnTo>
                        <a:pt x="20" y="24"/>
                      </a:lnTo>
                      <a:lnTo>
                        <a:pt x="26" y="24"/>
                      </a:lnTo>
                      <a:lnTo>
                        <a:pt x="30" y="22"/>
                      </a:lnTo>
                      <a:lnTo>
                        <a:pt x="30" y="22"/>
                      </a:lnTo>
                      <a:lnTo>
                        <a:pt x="32" y="16"/>
                      </a:lnTo>
                      <a:lnTo>
                        <a:pt x="32" y="12"/>
                      </a:lnTo>
                      <a:lnTo>
                        <a:pt x="32" y="8"/>
                      </a:lnTo>
                      <a:lnTo>
                        <a:pt x="28" y="4"/>
                      </a:lnTo>
                      <a:lnTo>
                        <a:pt x="24" y="2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6" name="Freeform 6091"/>
                <p:cNvSpPr>
                  <a:spLocks/>
                </p:cNvSpPr>
                <p:nvPr/>
              </p:nvSpPr>
              <p:spPr bwMode="auto">
                <a:xfrm>
                  <a:off x="2656840" y="1799273"/>
                  <a:ext cx="13970" cy="15240"/>
                </a:xfrm>
                <a:custGeom>
                  <a:avLst/>
                  <a:gdLst/>
                  <a:ahLst/>
                  <a:cxnLst>
                    <a:cxn ang="0">
                      <a:pos x="4" y="24"/>
                    </a:cxn>
                    <a:cxn ang="0">
                      <a:pos x="4" y="24"/>
                    </a:cxn>
                    <a:cxn ang="0">
                      <a:pos x="12" y="22"/>
                    </a:cxn>
                    <a:cxn ang="0">
                      <a:pos x="20" y="16"/>
                    </a:cxn>
                    <a:cxn ang="0">
                      <a:pos x="22" y="12"/>
                    </a:cxn>
                    <a:cxn ang="0">
                      <a:pos x="22" y="10"/>
                    </a:cxn>
                    <a:cxn ang="0">
                      <a:pos x="22" y="6"/>
                    </a:cxn>
                    <a:cxn ang="0">
                      <a:pos x="18" y="2"/>
                    </a:cxn>
                    <a:cxn ang="0">
                      <a:pos x="18" y="2"/>
                    </a:cxn>
                    <a:cxn ang="0">
                      <a:pos x="14" y="0"/>
                    </a:cxn>
                    <a:cxn ang="0">
                      <a:pos x="10" y="2"/>
                    </a:cxn>
                    <a:cxn ang="0">
                      <a:pos x="6" y="4"/>
                    </a:cxn>
                    <a:cxn ang="0">
                      <a:pos x="2" y="10"/>
                    </a:cxn>
                    <a:cxn ang="0">
                      <a:pos x="0" y="14"/>
                    </a:cxn>
                    <a:cxn ang="0">
                      <a:pos x="0" y="18"/>
                    </a:cxn>
                    <a:cxn ang="0">
                      <a:pos x="2" y="22"/>
                    </a:cxn>
                    <a:cxn ang="0">
                      <a:pos x="4" y="24"/>
                    </a:cxn>
                    <a:cxn ang="0">
                      <a:pos x="4" y="24"/>
                    </a:cxn>
                  </a:cxnLst>
                  <a:rect l="0" t="0" r="r" b="b"/>
                  <a:pathLst>
                    <a:path w="22" h="24">
                      <a:moveTo>
                        <a:pt x="4" y="24"/>
                      </a:moveTo>
                      <a:lnTo>
                        <a:pt x="4" y="24"/>
                      </a:lnTo>
                      <a:lnTo>
                        <a:pt x="12" y="22"/>
                      </a:lnTo>
                      <a:lnTo>
                        <a:pt x="20" y="16"/>
                      </a:lnTo>
                      <a:lnTo>
                        <a:pt x="22" y="12"/>
                      </a:lnTo>
                      <a:lnTo>
                        <a:pt x="22" y="10"/>
                      </a:lnTo>
                      <a:lnTo>
                        <a:pt x="22" y="6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2"/>
                      </a:lnTo>
                      <a:lnTo>
                        <a:pt x="6" y="4"/>
                      </a:lnTo>
                      <a:lnTo>
                        <a:pt x="2" y="10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4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7" name="Freeform 6092"/>
                <p:cNvSpPr>
                  <a:spLocks/>
                </p:cNvSpPr>
                <p:nvPr/>
              </p:nvSpPr>
              <p:spPr bwMode="auto">
                <a:xfrm>
                  <a:off x="2352040" y="1724343"/>
                  <a:ext cx="22860" cy="34290"/>
                </a:xfrm>
                <a:custGeom>
                  <a:avLst/>
                  <a:gdLst/>
                  <a:ahLst/>
                  <a:cxnLst>
                    <a:cxn ang="0">
                      <a:pos x="20" y="54"/>
                    </a:cxn>
                    <a:cxn ang="0">
                      <a:pos x="20" y="54"/>
                    </a:cxn>
                    <a:cxn ang="0">
                      <a:pos x="26" y="50"/>
                    </a:cxn>
                    <a:cxn ang="0">
                      <a:pos x="30" y="42"/>
                    </a:cxn>
                    <a:cxn ang="0">
                      <a:pos x="34" y="32"/>
                    </a:cxn>
                    <a:cxn ang="0">
                      <a:pos x="36" y="22"/>
                    </a:cxn>
                    <a:cxn ang="0">
                      <a:pos x="36" y="12"/>
                    </a:cxn>
                    <a:cxn ang="0">
                      <a:pos x="34" y="4"/>
                    </a:cxn>
                    <a:cxn ang="0">
                      <a:pos x="32" y="2"/>
                    </a:cxn>
                    <a:cxn ang="0">
                      <a:pos x="28" y="0"/>
                    </a:cxn>
                    <a:cxn ang="0">
                      <a:pos x="24" y="0"/>
                    </a:cxn>
                    <a:cxn ang="0">
                      <a:pos x="18" y="0"/>
                    </a:cxn>
                    <a:cxn ang="0">
                      <a:pos x="18" y="0"/>
                    </a:cxn>
                    <a:cxn ang="0">
                      <a:pos x="14" y="2"/>
                    </a:cxn>
                    <a:cxn ang="0">
                      <a:pos x="8" y="6"/>
                    </a:cxn>
                    <a:cxn ang="0">
                      <a:pos x="4" y="12"/>
                    </a:cxn>
                    <a:cxn ang="0">
                      <a:pos x="0" y="22"/>
                    </a:cxn>
                    <a:cxn ang="0">
                      <a:pos x="2" y="32"/>
                    </a:cxn>
                    <a:cxn ang="0">
                      <a:pos x="4" y="40"/>
                    </a:cxn>
                    <a:cxn ang="0">
                      <a:pos x="8" y="48"/>
                    </a:cxn>
                    <a:cxn ang="0">
                      <a:pos x="14" y="52"/>
                    </a:cxn>
                    <a:cxn ang="0">
                      <a:pos x="20" y="54"/>
                    </a:cxn>
                    <a:cxn ang="0">
                      <a:pos x="20" y="54"/>
                    </a:cxn>
                  </a:cxnLst>
                  <a:rect l="0" t="0" r="r" b="b"/>
                  <a:pathLst>
                    <a:path w="36" h="54">
                      <a:moveTo>
                        <a:pt x="20" y="54"/>
                      </a:moveTo>
                      <a:lnTo>
                        <a:pt x="20" y="54"/>
                      </a:lnTo>
                      <a:lnTo>
                        <a:pt x="26" y="50"/>
                      </a:lnTo>
                      <a:lnTo>
                        <a:pt x="30" y="42"/>
                      </a:lnTo>
                      <a:lnTo>
                        <a:pt x="34" y="32"/>
                      </a:lnTo>
                      <a:lnTo>
                        <a:pt x="36" y="22"/>
                      </a:lnTo>
                      <a:lnTo>
                        <a:pt x="36" y="12"/>
                      </a:lnTo>
                      <a:lnTo>
                        <a:pt x="34" y="4"/>
                      </a:lnTo>
                      <a:lnTo>
                        <a:pt x="32" y="2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2"/>
                      </a:lnTo>
                      <a:lnTo>
                        <a:pt x="8" y="6"/>
                      </a:lnTo>
                      <a:lnTo>
                        <a:pt x="4" y="12"/>
                      </a:lnTo>
                      <a:lnTo>
                        <a:pt x="0" y="22"/>
                      </a:lnTo>
                      <a:lnTo>
                        <a:pt x="2" y="32"/>
                      </a:lnTo>
                      <a:lnTo>
                        <a:pt x="4" y="40"/>
                      </a:lnTo>
                      <a:lnTo>
                        <a:pt x="8" y="48"/>
                      </a:lnTo>
                      <a:lnTo>
                        <a:pt x="14" y="52"/>
                      </a:lnTo>
                      <a:lnTo>
                        <a:pt x="20" y="54"/>
                      </a:lnTo>
                      <a:lnTo>
                        <a:pt x="20" y="5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8" name="Freeform 6094"/>
                <p:cNvSpPr>
                  <a:spLocks/>
                </p:cNvSpPr>
                <p:nvPr/>
              </p:nvSpPr>
              <p:spPr bwMode="auto">
                <a:xfrm>
                  <a:off x="2428240" y="1463993"/>
                  <a:ext cx="59690" cy="48260"/>
                </a:xfrm>
                <a:custGeom>
                  <a:avLst/>
                  <a:gdLst/>
                  <a:ahLst/>
                  <a:cxnLst>
                    <a:cxn ang="0">
                      <a:pos x="8" y="26"/>
                    </a:cxn>
                    <a:cxn ang="0">
                      <a:pos x="8" y="26"/>
                    </a:cxn>
                    <a:cxn ang="0">
                      <a:pos x="4" y="36"/>
                    </a:cxn>
                    <a:cxn ang="0">
                      <a:pos x="0" y="46"/>
                    </a:cxn>
                    <a:cxn ang="0">
                      <a:pos x="0" y="56"/>
                    </a:cxn>
                    <a:cxn ang="0">
                      <a:pos x="2" y="64"/>
                    </a:cxn>
                    <a:cxn ang="0">
                      <a:pos x="8" y="70"/>
                    </a:cxn>
                    <a:cxn ang="0">
                      <a:pos x="18" y="74"/>
                    </a:cxn>
                    <a:cxn ang="0">
                      <a:pos x="34" y="76"/>
                    </a:cxn>
                    <a:cxn ang="0">
                      <a:pos x="54" y="76"/>
                    </a:cxn>
                    <a:cxn ang="0">
                      <a:pos x="54" y="76"/>
                    </a:cxn>
                    <a:cxn ang="0">
                      <a:pos x="72" y="74"/>
                    </a:cxn>
                    <a:cxn ang="0">
                      <a:pos x="84" y="70"/>
                    </a:cxn>
                    <a:cxn ang="0">
                      <a:pos x="90" y="64"/>
                    </a:cxn>
                    <a:cxn ang="0">
                      <a:pos x="94" y="58"/>
                    </a:cxn>
                    <a:cxn ang="0">
                      <a:pos x="92" y="50"/>
                    </a:cxn>
                    <a:cxn ang="0">
                      <a:pos x="92" y="40"/>
                    </a:cxn>
                    <a:cxn ang="0">
                      <a:pos x="90" y="32"/>
                    </a:cxn>
                    <a:cxn ang="0">
                      <a:pos x="92" y="22"/>
                    </a:cxn>
                    <a:cxn ang="0">
                      <a:pos x="92" y="22"/>
                    </a:cxn>
                    <a:cxn ang="0">
                      <a:pos x="92" y="18"/>
                    </a:cxn>
                    <a:cxn ang="0">
                      <a:pos x="90" y="14"/>
                    </a:cxn>
                    <a:cxn ang="0">
                      <a:pos x="88" y="10"/>
                    </a:cxn>
                    <a:cxn ang="0">
                      <a:pos x="84" y="6"/>
                    </a:cxn>
                    <a:cxn ang="0">
                      <a:pos x="74" y="2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18" y="14"/>
                    </a:cxn>
                    <a:cxn ang="0">
                      <a:pos x="14" y="20"/>
                    </a:cxn>
                    <a:cxn ang="0">
                      <a:pos x="8" y="26"/>
                    </a:cxn>
                    <a:cxn ang="0">
                      <a:pos x="8" y="26"/>
                    </a:cxn>
                  </a:cxnLst>
                  <a:rect l="0" t="0" r="r" b="b"/>
                  <a:pathLst>
                    <a:path w="94" h="76">
                      <a:moveTo>
                        <a:pt x="8" y="26"/>
                      </a:moveTo>
                      <a:lnTo>
                        <a:pt x="8" y="26"/>
                      </a:lnTo>
                      <a:lnTo>
                        <a:pt x="4" y="36"/>
                      </a:lnTo>
                      <a:lnTo>
                        <a:pt x="0" y="46"/>
                      </a:lnTo>
                      <a:lnTo>
                        <a:pt x="0" y="56"/>
                      </a:lnTo>
                      <a:lnTo>
                        <a:pt x="2" y="64"/>
                      </a:lnTo>
                      <a:lnTo>
                        <a:pt x="8" y="70"/>
                      </a:lnTo>
                      <a:lnTo>
                        <a:pt x="18" y="74"/>
                      </a:lnTo>
                      <a:lnTo>
                        <a:pt x="34" y="76"/>
                      </a:lnTo>
                      <a:lnTo>
                        <a:pt x="54" y="76"/>
                      </a:lnTo>
                      <a:lnTo>
                        <a:pt x="54" y="76"/>
                      </a:lnTo>
                      <a:lnTo>
                        <a:pt x="72" y="74"/>
                      </a:lnTo>
                      <a:lnTo>
                        <a:pt x="84" y="70"/>
                      </a:lnTo>
                      <a:lnTo>
                        <a:pt x="90" y="64"/>
                      </a:lnTo>
                      <a:lnTo>
                        <a:pt x="94" y="58"/>
                      </a:lnTo>
                      <a:lnTo>
                        <a:pt x="92" y="50"/>
                      </a:lnTo>
                      <a:lnTo>
                        <a:pt x="92" y="40"/>
                      </a:lnTo>
                      <a:lnTo>
                        <a:pt x="90" y="32"/>
                      </a:lnTo>
                      <a:lnTo>
                        <a:pt x="92" y="22"/>
                      </a:lnTo>
                      <a:lnTo>
                        <a:pt x="92" y="22"/>
                      </a:lnTo>
                      <a:lnTo>
                        <a:pt x="92" y="18"/>
                      </a:lnTo>
                      <a:lnTo>
                        <a:pt x="90" y="14"/>
                      </a:lnTo>
                      <a:lnTo>
                        <a:pt x="88" y="10"/>
                      </a:lnTo>
                      <a:lnTo>
                        <a:pt x="84" y="6"/>
                      </a:lnTo>
                      <a:lnTo>
                        <a:pt x="74" y="2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18" y="14"/>
                      </a:lnTo>
                      <a:lnTo>
                        <a:pt x="14" y="20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79" name="Freeform 6098"/>
                <p:cNvSpPr>
                  <a:spLocks/>
                </p:cNvSpPr>
                <p:nvPr/>
              </p:nvSpPr>
              <p:spPr bwMode="auto">
                <a:xfrm>
                  <a:off x="1668780" y="1211263"/>
                  <a:ext cx="63500" cy="43180"/>
                </a:xfrm>
                <a:custGeom>
                  <a:avLst/>
                  <a:gdLst/>
                  <a:ahLst/>
                  <a:cxnLst>
                    <a:cxn ang="0">
                      <a:pos x="46" y="2"/>
                    </a:cxn>
                    <a:cxn ang="0">
                      <a:pos x="46" y="2"/>
                    </a:cxn>
                    <a:cxn ang="0">
                      <a:pos x="32" y="4"/>
                    </a:cxn>
                    <a:cxn ang="0">
                      <a:pos x="20" y="6"/>
                    </a:cxn>
                    <a:cxn ang="0">
                      <a:pos x="10" y="10"/>
                    </a:cxn>
                    <a:cxn ang="0">
                      <a:pos x="4" y="12"/>
                    </a:cxn>
                    <a:cxn ang="0">
                      <a:pos x="0" y="16"/>
                    </a:cxn>
                    <a:cxn ang="0">
                      <a:pos x="0" y="20"/>
                    </a:cxn>
                    <a:cxn ang="0">
                      <a:pos x="2" y="22"/>
                    </a:cxn>
                    <a:cxn ang="0">
                      <a:pos x="8" y="24"/>
                    </a:cxn>
                    <a:cxn ang="0">
                      <a:pos x="8" y="24"/>
                    </a:cxn>
                    <a:cxn ang="0">
                      <a:pos x="20" y="28"/>
                    </a:cxn>
                    <a:cxn ang="0">
                      <a:pos x="28" y="32"/>
                    </a:cxn>
                    <a:cxn ang="0">
                      <a:pos x="32" y="36"/>
                    </a:cxn>
                    <a:cxn ang="0">
                      <a:pos x="34" y="40"/>
                    </a:cxn>
                    <a:cxn ang="0">
                      <a:pos x="34" y="40"/>
                    </a:cxn>
                    <a:cxn ang="0">
                      <a:pos x="38" y="46"/>
                    </a:cxn>
                    <a:cxn ang="0">
                      <a:pos x="44" y="50"/>
                    </a:cxn>
                    <a:cxn ang="0">
                      <a:pos x="54" y="56"/>
                    </a:cxn>
                    <a:cxn ang="0">
                      <a:pos x="64" y="66"/>
                    </a:cxn>
                    <a:cxn ang="0">
                      <a:pos x="64" y="66"/>
                    </a:cxn>
                    <a:cxn ang="0">
                      <a:pos x="68" y="68"/>
                    </a:cxn>
                    <a:cxn ang="0">
                      <a:pos x="70" y="68"/>
                    </a:cxn>
                    <a:cxn ang="0">
                      <a:pos x="70" y="66"/>
                    </a:cxn>
                    <a:cxn ang="0">
                      <a:pos x="70" y="66"/>
                    </a:cxn>
                    <a:cxn ang="0">
                      <a:pos x="70" y="62"/>
                    </a:cxn>
                    <a:cxn ang="0">
                      <a:pos x="74" y="60"/>
                    </a:cxn>
                    <a:cxn ang="0">
                      <a:pos x="80" y="56"/>
                    </a:cxn>
                    <a:cxn ang="0">
                      <a:pos x="86" y="48"/>
                    </a:cxn>
                    <a:cxn ang="0">
                      <a:pos x="86" y="48"/>
                    </a:cxn>
                    <a:cxn ang="0">
                      <a:pos x="100" y="26"/>
                    </a:cxn>
                    <a:cxn ang="0">
                      <a:pos x="100" y="20"/>
                    </a:cxn>
                    <a:cxn ang="0">
                      <a:pos x="100" y="16"/>
                    </a:cxn>
                    <a:cxn ang="0">
                      <a:pos x="98" y="14"/>
                    </a:cxn>
                    <a:cxn ang="0">
                      <a:pos x="94" y="10"/>
                    </a:cxn>
                    <a:cxn ang="0">
                      <a:pos x="94" y="10"/>
                    </a:cxn>
                    <a:cxn ang="0">
                      <a:pos x="86" y="6"/>
                    </a:cxn>
                    <a:cxn ang="0">
                      <a:pos x="80" y="2"/>
                    </a:cxn>
                    <a:cxn ang="0">
                      <a:pos x="70" y="0"/>
                    </a:cxn>
                    <a:cxn ang="0">
                      <a:pos x="46" y="2"/>
                    </a:cxn>
                    <a:cxn ang="0">
                      <a:pos x="46" y="2"/>
                    </a:cxn>
                  </a:cxnLst>
                  <a:rect l="0" t="0" r="r" b="b"/>
                  <a:pathLst>
                    <a:path w="100" h="68">
                      <a:moveTo>
                        <a:pt x="46" y="2"/>
                      </a:moveTo>
                      <a:lnTo>
                        <a:pt x="46" y="2"/>
                      </a:lnTo>
                      <a:lnTo>
                        <a:pt x="32" y="4"/>
                      </a:lnTo>
                      <a:lnTo>
                        <a:pt x="20" y="6"/>
                      </a:lnTo>
                      <a:lnTo>
                        <a:pt x="10" y="10"/>
                      </a:lnTo>
                      <a:lnTo>
                        <a:pt x="4" y="12"/>
                      </a:lnTo>
                      <a:lnTo>
                        <a:pt x="0" y="16"/>
                      </a:lnTo>
                      <a:lnTo>
                        <a:pt x="0" y="20"/>
                      </a:lnTo>
                      <a:lnTo>
                        <a:pt x="2" y="22"/>
                      </a:lnTo>
                      <a:lnTo>
                        <a:pt x="8" y="24"/>
                      </a:lnTo>
                      <a:lnTo>
                        <a:pt x="8" y="24"/>
                      </a:lnTo>
                      <a:lnTo>
                        <a:pt x="20" y="28"/>
                      </a:lnTo>
                      <a:lnTo>
                        <a:pt x="28" y="32"/>
                      </a:lnTo>
                      <a:lnTo>
                        <a:pt x="32" y="36"/>
                      </a:lnTo>
                      <a:lnTo>
                        <a:pt x="34" y="40"/>
                      </a:lnTo>
                      <a:lnTo>
                        <a:pt x="34" y="40"/>
                      </a:lnTo>
                      <a:lnTo>
                        <a:pt x="38" y="46"/>
                      </a:lnTo>
                      <a:lnTo>
                        <a:pt x="44" y="50"/>
                      </a:lnTo>
                      <a:lnTo>
                        <a:pt x="54" y="56"/>
                      </a:lnTo>
                      <a:lnTo>
                        <a:pt x="64" y="66"/>
                      </a:lnTo>
                      <a:lnTo>
                        <a:pt x="64" y="66"/>
                      </a:lnTo>
                      <a:lnTo>
                        <a:pt x="68" y="68"/>
                      </a:lnTo>
                      <a:lnTo>
                        <a:pt x="70" y="68"/>
                      </a:lnTo>
                      <a:lnTo>
                        <a:pt x="70" y="66"/>
                      </a:lnTo>
                      <a:lnTo>
                        <a:pt x="70" y="66"/>
                      </a:lnTo>
                      <a:lnTo>
                        <a:pt x="70" y="62"/>
                      </a:lnTo>
                      <a:lnTo>
                        <a:pt x="74" y="60"/>
                      </a:lnTo>
                      <a:lnTo>
                        <a:pt x="80" y="56"/>
                      </a:lnTo>
                      <a:lnTo>
                        <a:pt x="86" y="48"/>
                      </a:lnTo>
                      <a:lnTo>
                        <a:pt x="86" y="48"/>
                      </a:lnTo>
                      <a:lnTo>
                        <a:pt x="100" y="26"/>
                      </a:lnTo>
                      <a:lnTo>
                        <a:pt x="100" y="20"/>
                      </a:lnTo>
                      <a:lnTo>
                        <a:pt x="100" y="16"/>
                      </a:lnTo>
                      <a:lnTo>
                        <a:pt x="98" y="14"/>
                      </a:lnTo>
                      <a:lnTo>
                        <a:pt x="94" y="10"/>
                      </a:lnTo>
                      <a:lnTo>
                        <a:pt x="94" y="10"/>
                      </a:lnTo>
                      <a:lnTo>
                        <a:pt x="86" y="6"/>
                      </a:lnTo>
                      <a:lnTo>
                        <a:pt x="80" y="2"/>
                      </a:lnTo>
                      <a:lnTo>
                        <a:pt x="70" y="0"/>
                      </a:lnTo>
                      <a:lnTo>
                        <a:pt x="46" y="2"/>
                      </a:lnTo>
                      <a:lnTo>
                        <a:pt x="46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0" name="Freeform 6099"/>
                <p:cNvSpPr>
                  <a:spLocks/>
                </p:cNvSpPr>
                <p:nvPr/>
              </p:nvSpPr>
              <p:spPr bwMode="auto">
                <a:xfrm>
                  <a:off x="1733550" y="1088073"/>
                  <a:ext cx="48260" cy="10160"/>
                </a:xfrm>
                <a:custGeom>
                  <a:avLst/>
                  <a:gdLst/>
                  <a:ahLst/>
                  <a:cxnLst>
                    <a:cxn ang="0">
                      <a:pos x="76" y="2"/>
                    </a:cxn>
                    <a:cxn ang="0">
                      <a:pos x="76" y="2"/>
                    </a:cxn>
                    <a:cxn ang="0">
                      <a:pos x="68" y="0"/>
                    </a:cxn>
                    <a:cxn ang="0">
                      <a:pos x="56" y="0"/>
                    </a:cxn>
                    <a:cxn ang="0">
                      <a:pos x="30" y="2"/>
                    </a:cxn>
                    <a:cxn ang="0">
                      <a:pos x="16" y="6"/>
                    </a:cxn>
                    <a:cxn ang="0">
                      <a:pos x="6" y="8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16"/>
                    </a:cxn>
                    <a:cxn ang="0">
                      <a:pos x="20" y="16"/>
                    </a:cxn>
                    <a:cxn ang="0">
                      <a:pos x="48" y="14"/>
                    </a:cxn>
                    <a:cxn ang="0">
                      <a:pos x="70" y="8"/>
                    </a:cxn>
                    <a:cxn ang="0">
                      <a:pos x="76" y="4"/>
                    </a:cxn>
                    <a:cxn ang="0">
                      <a:pos x="76" y="2"/>
                    </a:cxn>
                    <a:cxn ang="0">
                      <a:pos x="76" y="2"/>
                    </a:cxn>
                    <a:cxn ang="0">
                      <a:pos x="76" y="2"/>
                    </a:cxn>
                  </a:cxnLst>
                  <a:rect l="0" t="0" r="r" b="b"/>
                  <a:pathLst>
                    <a:path w="76" h="16">
                      <a:moveTo>
                        <a:pt x="76" y="2"/>
                      </a:moveTo>
                      <a:lnTo>
                        <a:pt x="76" y="2"/>
                      </a:lnTo>
                      <a:lnTo>
                        <a:pt x="68" y="0"/>
                      </a:lnTo>
                      <a:lnTo>
                        <a:pt x="56" y="0"/>
                      </a:lnTo>
                      <a:lnTo>
                        <a:pt x="30" y="2"/>
                      </a:lnTo>
                      <a:lnTo>
                        <a:pt x="16" y="6"/>
                      </a:lnTo>
                      <a:lnTo>
                        <a:pt x="6" y="8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16"/>
                      </a:lnTo>
                      <a:lnTo>
                        <a:pt x="20" y="16"/>
                      </a:lnTo>
                      <a:lnTo>
                        <a:pt x="48" y="14"/>
                      </a:lnTo>
                      <a:lnTo>
                        <a:pt x="70" y="8"/>
                      </a:lnTo>
                      <a:lnTo>
                        <a:pt x="76" y="4"/>
                      </a:lnTo>
                      <a:lnTo>
                        <a:pt x="76" y="2"/>
                      </a:lnTo>
                      <a:lnTo>
                        <a:pt x="76" y="2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1" name="Freeform 6100"/>
                <p:cNvSpPr>
                  <a:spLocks/>
                </p:cNvSpPr>
                <p:nvPr/>
              </p:nvSpPr>
              <p:spPr bwMode="auto">
                <a:xfrm>
                  <a:off x="1723390" y="1129983"/>
                  <a:ext cx="30480" cy="2032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0" y="22"/>
                    </a:cxn>
                    <a:cxn ang="0">
                      <a:pos x="2" y="26"/>
                    </a:cxn>
                    <a:cxn ang="0">
                      <a:pos x="8" y="30"/>
                    </a:cxn>
                    <a:cxn ang="0">
                      <a:pos x="16" y="32"/>
                    </a:cxn>
                    <a:cxn ang="0">
                      <a:pos x="26" y="32"/>
                    </a:cxn>
                    <a:cxn ang="0">
                      <a:pos x="34" y="30"/>
                    </a:cxn>
                    <a:cxn ang="0">
                      <a:pos x="42" y="28"/>
                    </a:cxn>
                    <a:cxn ang="0">
                      <a:pos x="46" y="22"/>
                    </a:cxn>
                    <a:cxn ang="0">
                      <a:pos x="48" y="20"/>
                    </a:cxn>
                    <a:cxn ang="0">
                      <a:pos x="48" y="18"/>
                    </a:cxn>
                    <a:cxn ang="0">
                      <a:pos x="48" y="18"/>
                    </a:cxn>
                    <a:cxn ang="0">
                      <a:pos x="44" y="12"/>
                    </a:cxn>
                    <a:cxn ang="0">
                      <a:pos x="38" y="6"/>
                    </a:cxn>
                    <a:cxn ang="0">
                      <a:pos x="30" y="2"/>
                    </a:cxn>
                    <a:cxn ang="0">
                      <a:pos x="22" y="0"/>
                    </a:cxn>
                    <a:cxn ang="0">
                      <a:pos x="14" y="0"/>
                    </a:cxn>
                    <a:cxn ang="0">
                      <a:pos x="6" y="2"/>
                    </a:cxn>
                    <a:cxn ang="0">
                      <a:pos x="2" y="8"/>
                    </a:cxn>
                    <a:cxn ang="0">
                      <a:pos x="0" y="2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8" h="32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22"/>
                      </a:lnTo>
                      <a:lnTo>
                        <a:pt x="2" y="26"/>
                      </a:lnTo>
                      <a:lnTo>
                        <a:pt x="8" y="30"/>
                      </a:lnTo>
                      <a:lnTo>
                        <a:pt x="16" y="32"/>
                      </a:lnTo>
                      <a:lnTo>
                        <a:pt x="26" y="32"/>
                      </a:lnTo>
                      <a:lnTo>
                        <a:pt x="34" y="30"/>
                      </a:lnTo>
                      <a:lnTo>
                        <a:pt x="42" y="28"/>
                      </a:lnTo>
                      <a:lnTo>
                        <a:pt x="46" y="22"/>
                      </a:lnTo>
                      <a:lnTo>
                        <a:pt x="48" y="20"/>
                      </a:lnTo>
                      <a:lnTo>
                        <a:pt x="48" y="18"/>
                      </a:lnTo>
                      <a:lnTo>
                        <a:pt x="48" y="18"/>
                      </a:lnTo>
                      <a:lnTo>
                        <a:pt x="44" y="12"/>
                      </a:lnTo>
                      <a:lnTo>
                        <a:pt x="38" y="6"/>
                      </a:lnTo>
                      <a:lnTo>
                        <a:pt x="30" y="2"/>
                      </a:lnTo>
                      <a:lnTo>
                        <a:pt x="22" y="0"/>
                      </a:lnTo>
                      <a:lnTo>
                        <a:pt x="14" y="0"/>
                      </a:lnTo>
                      <a:lnTo>
                        <a:pt x="6" y="2"/>
                      </a:lnTo>
                      <a:lnTo>
                        <a:pt x="2" y="8"/>
                      </a:lnTo>
                      <a:lnTo>
                        <a:pt x="0" y="2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2" name="Freeform 6101"/>
                <p:cNvSpPr>
                  <a:spLocks/>
                </p:cNvSpPr>
                <p:nvPr/>
              </p:nvSpPr>
              <p:spPr bwMode="auto">
                <a:xfrm>
                  <a:off x="1728470" y="1065213"/>
                  <a:ext cx="44450" cy="21590"/>
                </a:xfrm>
                <a:custGeom>
                  <a:avLst/>
                  <a:gdLst/>
                  <a:ahLst/>
                  <a:cxnLst>
                    <a:cxn ang="0">
                      <a:pos x="62" y="18"/>
                    </a:cxn>
                    <a:cxn ang="0">
                      <a:pos x="62" y="18"/>
                    </a:cxn>
                    <a:cxn ang="0">
                      <a:pos x="52" y="16"/>
                    </a:cxn>
                    <a:cxn ang="0">
                      <a:pos x="44" y="14"/>
                    </a:cxn>
                    <a:cxn ang="0">
                      <a:pos x="34" y="6"/>
                    </a:cxn>
                    <a:cxn ang="0">
                      <a:pos x="30" y="2"/>
                    </a:cxn>
                    <a:cxn ang="0">
                      <a:pos x="24" y="0"/>
                    </a:cxn>
                    <a:cxn ang="0">
                      <a:pos x="18" y="2"/>
                    </a:cxn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2" y="8"/>
                    </a:cxn>
                    <a:cxn ang="0">
                      <a:pos x="0" y="12"/>
                    </a:cxn>
                    <a:cxn ang="0">
                      <a:pos x="2" y="18"/>
                    </a:cxn>
                    <a:cxn ang="0">
                      <a:pos x="8" y="28"/>
                    </a:cxn>
                    <a:cxn ang="0">
                      <a:pos x="8" y="28"/>
                    </a:cxn>
                    <a:cxn ang="0">
                      <a:pos x="12" y="30"/>
                    </a:cxn>
                    <a:cxn ang="0">
                      <a:pos x="16" y="32"/>
                    </a:cxn>
                    <a:cxn ang="0">
                      <a:pos x="26" y="34"/>
                    </a:cxn>
                    <a:cxn ang="0">
                      <a:pos x="40" y="32"/>
                    </a:cxn>
                    <a:cxn ang="0">
                      <a:pos x="52" y="30"/>
                    </a:cxn>
                    <a:cxn ang="0">
                      <a:pos x="62" y="28"/>
                    </a:cxn>
                    <a:cxn ang="0">
                      <a:pos x="68" y="24"/>
                    </a:cxn>
                    <a:cxn ang="0">
                      <a:pos x="70" y="22"/>
                    </a:cxn>
                    <a:cxn ang="0">
                      <a:pos x="70" y="20"/>
                    </a:cxn>
                    <a:cxn ang="0">
                      <a:pos x="62" y="18"/>
                    </a:cxn>
                    <a:cxn ang="0">
                      <a:pos x="62" y="18"/>
                    </a:cxn>
                  </a:cxnLst>
                  <a:rect l="0" t="0" r="r" b="b"/>
                  <a:pathLst>
                    <a:path w="70" h="34">
                      <a:moveTo>
                        <a:pt x="62" y="18"/>
                      </a:moveTo>
                      <a:lnTo>
                        <a:pt x="62" y="18"/>
                      </a:lnTo>
                      <a:lnTo>
                        <a:pt x="52" y="16"/>
                      </a:lnTo>
                      <a:lnTo>
                        <a:pt x="44" y="14"/>
                      </a:lnTo>
                      <a:lnTo>
                        <a:pt x="34" y="6"/>
                      </a:lnTo>
                      <a:lnTo>
                        <a:pt x="30" y="2"/>
                      </a:lnTo>
                      <a:lnTo>
                        <a:pt x="24" y="0"/>
                      </a:lnTo>
                      <a:lnTo>
                        <a:pt x="18" y="2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8" y="28"/>
                      </a:lnTo>
                      <a:lnTo>
                        <a:pt x="8" y="28"/>
                      </a:lnTo>
                      <a:lnTo>
                        <a:pt x="12" y="30"/>
                      </a:lnTo>
                      <a:lnTo>
                        <a:pt x="16" y="32"/>
                      </a:lnTo>
                      <a:lnTo>
                        <a:pt x="26" y="34"/>
                      </a:lnTo>
                      <a:lnTo>
                        <a:pt x="40" y="32"/>
                      </a:lnTo>
                      <a:lnTo>
                        <a:pt x="52" y="30"/>
                      </a:lnTo>
                      <a:lnTo>
                        <a:pt x="62" y="28"/>
                      </a:lnTo>
                      <a:lnTo>
                        <a:pt x="68" y="24"/>
                      </a:lnTo>
                      <a:lnTo>
                        <a:pt x="70" y="22"/>
                      </a:lnTo>
                      <a:lnTo>
                        <a:pt x="70" y="20"/>
                      </a:lnTo>
                      <a:lnTo>
                        <a:pt x="62" y="18"/>
                      </a:lnTo>
                      <a:lnTo>
                        <a:pt x="62" y="1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3" name="Freeform 6102"/>
                <p:cNvSpPr>
                  <a:spLocks/>
                </p:cNvSpPr>
                <p:nvPr/>
              </p:nvSpPr>
              <p:spPr bwMode="auto">
                <a:xfrm>
                  <a:off x="1922780" y="1048703"/>
                  <a:ext cx="449580" cy="129540"/>
                </a:xfrm>
                <a:custGeom>
                  <a:avLst/>
                  <a:gdLst/>
                  <a:ahLst/>
                  <a:cxnLst>
                    <a:cxn ang="0">
                      <a:pos x="342" y="198"/>
                    </a:cxn>
                    <a:cxn ang="0">
                      <a:pos x="406" y="202"/>
                    </a:cxn>
                    <a:cxn ang="0">
                      <a:pos x="530" y="198"/>
                    </a:cxn>
                    <a:cxn ang="0">
                      <a:pos x="560" y="176"/>
                    </a:cxn>
                    <a:cxn ang="0">
                      <a:pos x="566" y="188"/>
                    </a:cxn>
                    <a:cxn ang="0">
                      <a:pos x="624" y="200"/>
                    </a:cxn>
                    <a:cxn ang="0">
                      <a:pos x="680" y="190"/>
                    </a:cxn>
                    <a:cxn ang="0">
                      <a:pos x="688" y="174"/>
                    </a:cxn>
                    <a:cxn ang="0">
                      <a:pos x="708" y="168"/>
                    </a:cxn>
                    <a:cxn ang="0">
                      <a:pos x="694" y="158"/>
                    </a:cxn>
                    <a:cxn ang="0">
                      <a:pos x="700" y="144"/>
                    </a:cxn>
                    <a:cxn ang="0">
                      <a:pos x="700" y="126"/>
                    </a:cxn>
                    <a:cxn ang="0">
                      <a:pos x="672" y="110"/>
                    </a:cxn>
                    <a:cxn ang="0">
                      <a:pos x="642" y="104"/>
                    </a:cxn>
                    <a:cxn ang="0">
                      <a:pos x="600" y="96"/>
                    </a:cxn>
                    <a:cxn ang="0">
                      <a:pos x="480" y="110"/>
                    </a:cxn>
                    <a:cxn ang="0">
                      <a:pos x="442" y="126"/>
                    </a:cxn>
                    <a:cxn ang="0">
                      <a:pos x="416" y="122"/>
                    </a:cxn>
                    <a:cxn ang="0">
                      <a:pos x="374" y="120"/>
                    </a:cxn>
                    <a:cxn ang="0">
                      <a:pos x="346" y="114"/>
                    </a:cxn>
                    <a:cxn ang="0">
                      <a:pos x="330" y="110"/>
                    </a:cxn>
                    <a:cxn ang="0">
                      <a:pos x="324" y="124"/>
                    </a:cxn>
                    <a:cxn ang="0">
                      <a:pos x="310" y="116"/>
                    </a:cxn>
                    <a:cxn ang="0">
                      <a:pos x="310" y="102"/>
                    </a:cxn>
                    <a:cxn ang="0">
                      <a:pos x="294" y="84"/>
                    </a:cxn>
                    <a:cxn ang="0">
                      <a:pos x="268" y="84"/>
                    </a:cxn>
                    <a:cxn ang="0">
                      <a:pos x="262" y="76"/>
                    </a:cxn>
                    <a:cxn ang="0">
                      <a:pos x="308" y="74"/>
                    </a:cxn>
                    <a:cxn ang="0">
                      <a:pos x="316" y="66"/>
                    </a:cxn>
                    <a:cxn ang="0">
                      <a:pos x="278" y="52"/>
                    </a:cxn>
                    <a:cxn ang="0">
                      <a:pos x="240" y="34"/>
                    </a:cxn>
                    <a:cxn ang="0">
                      <a:pos x="182" y="36"/>
                    </a:cxn>
                    <a:cxn ang="0">
                      <a:pos x="154" y="30"/>
                    </a:cxn>
                    <a:cxn ang="0">
                      <a:pos x="124" y="10"/>
                    </a:cxn>
                    <a:cxn ang="0">
                      <a:pos x="78" y="6"/>
                    </a:cxn>
                    <a:cxn ang="0">
                      <a:pos x="10" y="0"/>
                    </a:cxn>
                    <a:cxn ang="0">
                      <a:pos x="2" y="12"/>
                    </a:cxn>
                    <a:cxn ang="0">
                      <a:pos x="18" y="32"/>
                    </a:cxn>
                    <a:cxn ang="0">
                      <a:pos x="58" y="52"/>
                    </a:cxn>
                    <a:cxn ang="0">
                      <a:pos x="66" y="66"/>
                    </a:cxn>
                    <a:cxn ang="0">
                      <a:pos x="112" y="66"/>
                    </a:cxn>
                    <a:cxn ang="0">
                      <a:pos x="160" y="60"/>
                    </a:cxn>
                    <a:cxn ang="0">
                      <a:pos x="186" y="84"/>
                    </a:cxn>
                    <a:cxn ang="0">
                      <a:pos x="202" y="98"/>
                    </a:cxn>
                    <a:cxn ang="0">
                      <a:pos x="194" y="120"/>
                    </a:cxn>
                    <a:cxn ang="0">
                      <a:pos x="186" y="142"/>
                    </a:cxn>
                    <a:cxn ang="0">
                      <a:pos x="198" y="154"/>
                    </a:cxn>
                    <a:cxn ang="0">
                      <a:pos x="206" y="182"/>
                    </a:cxn>
                    <a:cxn ang="0">
                      <a:pos x="232" y="190"/>
                    </a:cxn>
                    <a:cxn ang="0">
                      <a:pos x="250" y="186"/>
                    </a:cxn>
                    <a:cxn ang="0">
                      <a:pos x="282" y="198"/>
                    </a:cxn>
                    <a:cxn ang="0">
                      <a:pos x="326" y="188"/>
                    </a:cxn>
                    <a:cxn ang="0">
                      <a:pos x="342" y="188"/>
                    </a:cxn>
                  </a:cxnLst>
                  <a:rect l="0" t="0" r="r" b="b"/>
                  <a:pathLst>
                    <a:path w="708" h="204">
                      <a:moveTo>
                        <a:pt x="342" y="188"/>
                      </a:moveTo>
                      <a:lnTo>
                        <a:pt x="342" y="188"/>
                      </a:lnTo>
                      <a:lnTo>
                        <a:pt x="342" y="196"/>
                      </a:lnTo>
                      <a:lnTo>
                        <a:pt x="342" y="198"/>
                      </a:lnTo>
                      <a:lnTo>
                        <a:pt x="344" y="200"/>
                      </a:lnTo>
                      <a:lnTo>
                        <a:pt x="352" y="202"/>
                      </a:lnTo>
                      <a:lnTo>
                        <a:pt x="364" y="204"/>
                      </a:lnTo>
                      <a:lnTo>
                        <a:pt x="406" y="202"/>
                      </a:lnTo>
                      <a:lnTo>
                        <a:pt x="472" y="202"/>
                      </a:lnTo>
                      <a:lnTo>
                        <a:pt x="472" y="202"/>
                      </a:lnTo>
                      <a:lnTo>
                        <a:pt x="506" y="202"/>
                      </a:lnTo>
                      <a:lnTo>
                        <a:pt x="530" y="198"/>
                      </a:lnTo>
                      <a:lnTo>
                        <a:pt x="546" y="192"/>
                      </a:lnTo>
                      <a:lnTo>
                        <a:pt x="554" y="186"/>
                      </a:lnTo>
                      <a:lnTo>
                        <a:pt x="558" y="180"/>
                      </a:lnTo>
                      <a:lnTo>
                        <a:pt x="560" y="176"/>
                      </a:lnTo>
                      <a:lnTo>
                        <a:pt x="562" y="178"/>
                      </a:lnTo>
                      <a:lnTo>
                        <a:pt x="562" y="184"/>
                      </a:lnTo>
                      <a:lnTo>
                        <a:pt x="562" y="184"/>
                      </a:lnTo>
                      <a:lnTo>
                        <a:pt x="566" y="188"/>
                      </a:lnTo>
                      <a:lnTo>
                        <a:pt x="570" y="190"/>
                      </a:lnTo>
                      <a:lnTo>
                        <a:pt x="584" y="196"/>
                      </a:lnTo>
                      <a:lnTo>
                        <a:pt x="604" y="200"/>
                      </a:lnTo>
                      <a:lnTo>
                        <a:pt x="624" y="200"/>
                      </a:lnTo>
                      <a:lnTo>
                        <a:pt x="646" y="200"/>
                      </a:lnTo>
                      <a:lnTo>
                        <a:pt x="664" y="198"/>
                      </a:lnTo>
                      <a:lnTo>
                        <a:pt x="676" y="192"/>
                      </a:lnTo>
                      <a:lnTo>
                        <a:pt x="680" y="190"/>
                      </a:lnTo>
                      <a:lnTo>
                        <a:pt x="682" y="186"/>
                      </a:lnTo>
                      <a:lnTo>
                        <a:pt x="682" y="186"/>
                      </a:lnTo>
                      <a:lnTo>
                        <a:pt x="684" y="178"/>
                      </a:lnTo>
                      <a:lnTo>
                        <a:pt x="688" y="174"/>
                      </a:lnTo>
                      <a:lnTo>
                        <a:pt x="694" y="172"/>
                      </a:lnTo>
                      <a:lnTo>
                        <a:pt x="700" y="170"/>
                      </a:lnTo>
                      <a:lnTo>
                        <a:pt x="706" y="168"/>
                      </a:lnTo>
                      <a:lnTo>
                        <a:pt x="708" y="168"/>
                      </a:lnTo>
                      <a:lnTo>
                        <a:pt x="708" y="166"/>
                      </a:lnTo>
                      <a:lnTo>
                        <a:pt x="700" y="162"/>
                      </a:lnTo>
                      <a:lnTo>
                        <a:pt x="700" y="162"/>
                      </a:lnTo>
                      <a:lnTo>
                        <a:pt x="694" y="158"/>
                      </a:lnTo>
                      <a:lnTo>
                        <a:pt x="690" y="154"/>
                      </a:lnTo>
                      <a:lnTo>
                        <a:pt x="692" y="152"/>
                      </a:lnTo>
                      <a:lnTo>
                        <a:pt x="696" y="148"/>
                      </a:lnTo>
                      <a:lnTo>
                        <a:pt x="700" y="144"/>
                      </a:lnTo>
                      <a:lnTo>
                        <a:pt x="702" y="140"/>
                      </a:lnTo>
                      <a:lnTo>
                        <a:pt x="704" y="134"/>
                      </a:lnTo>
                      <a:lnTo>
                        <a:pt x="700" y="126"/>
                      </a:lnTo>
                      <a:lnTo>
                        <a:pt x="700" y="126"/>
                      </a:lnTo>
                      <a:lnTo>
                        <a:pt x="694" y="118"/>
                      </a:lnTo>
                      <a:lnTo>
                        <a:pt x="688" y="114"/>
                      </a:lnTo>
                      <a:lnTo>
                        <a:pt x="680" y="112"/>
                      </a:lnTo>
                      <a:lnTo>
                        <a:pt x="672" y="110"/>
                      </a:lnTo>
                      <a:lnTo>
                        <a:pt x="654" y="110"/>
                      </a:lnTo>
                      <a:lnTo>
                        <a:pt x="648" y="108"/>
                      </a:lnTo>
                      <a:lnTo>
                        <a:pt x="642" y="104"/>
                      </a:lnTo>
                      <a:lnTo>
                        <a:pt x="642" y="104"/>
                      </a:lnTo>
                      <a:lnTo>
                        <a:pt x="636" y="98"/>
                      </a:lnTo>
                      <a:lnTo>
                        <a:pt x="626" y="96"/>
                      </a:lnTo>
                      <a:lnTo>
                        <a:pt x="614" y="94"/>
                      </a:lnTo>
                      <a:lnTo>
                        <a:pt x="600" y="96"/>
                      </a:lnTo>
                      <a:lnTo>
                        <a:pt x="560" y="98"/>
                      </a:lnTo>
                      <a:lnTo>
                        <a:pt x="506" y="106"/>
                      </a:lnTo>
                      <a:lnTo>
                        <a:pt x="506" y="106"/>
                      </a:lnTo>
                      <a:lnTo>
                        <a:pt x="480" y="110"/>
                      </a:lnTo>
                      <a:lnTo>
                        <a:pt x="464" y="114"/>
                      </a:lnTo>
                      <a:lnTo>
                        <a:pt x="454" y="120"/>
                      </a:lnTo>
                      <a:lnTo>
                        <a:pt x="446" y="124"/>
                      </a:lnTo>
                      <a:lnTo>
                        <a:pt x="442" y="126"/>
                      </a:lnTo>
                      <a:lnTo>
                        <a:pt x="438" y="128"/>
                      </a:lnTo>
                      <a:lnTo>
                        <a:pt x="430" y="126"/>
                      </a:lnTo>
                      <a:lnTo>
                        <a:pt x="416" y="122"/>
                      </a:lnTo>
                      <a:lnTo>
                        <a:pt x="416" y="122"/>
                      </a:lnTo>
                      <a:lnTo>
                        <a:pt x="402" y="118"/>
                      </a:lnTo>
                      <a:lnTo>
                        <a:pt x="390" y="118"/>
                      </a:lnTo>
                      <a:lnTo>
                        <a:pt x="382" y="118"/>
                      </a:lnTo>
                      <a:lnTo>
                        <a:pt x="374" y="120"/>
                      </a:lnTo>
                      <a:lnTo>
                        <a:pt x="368" y="122"/>
                      </a:lnTo>
                      <a:lnTo>
                        <a:pt x="362" y="122"/>
                      </a:lnTo>
                      <a:lnTo>
                        <a:pt x="354" y="120"/>
                      </a:lnTo>
                      <a:lnTo>
                        <a:pt x="346" y="114"/>
                      </a:lnTo>
                      <a:lnTo>
                        <a:pt x="346" y="114"/>
                      </a:lnTo>
                      <a:lnTo>
                        <a:pt x="338" y="110"/>
                      </a:lnTo>
                      <a:lnTo>
                        <a:pt x="332" y="108"/>
                      </a:lnTo>
                      <a:lnTo>
                        <a:pt x="330" y="110"/>
                      </a:lnTo>
                      <a:lnTo>
                        <a:pt x="328" y="114"/>
                      </a:lnTo>
                      <a:lnTo>
                        <a:pt x="328" y="118"/>
                      </a:lnTo>
                      <a:lnTo>
                        <a:pt x="326" y="122"/>
                      </a:lnTo>
                      <a:lnTo>
                        <a:pt x="324" y="124"/>
                      </a:lnTo>
                      <a:lnTo>
                        <a:pt x="318" y="122"/>
                      </a:lnTo>
                      <a:lnTo>
                        <a:pt x="318" y="122"/>
                      </a:lnTo>
                      <a:lnTo>
                        <a:pt x="312" y="118"/>
                      </a:lnTo>
                      <a:lnTo>
                        <a:pt x="310" y="116"/>
                      </a:lnTo>
                      <a:lnTo>
                        <a:pt x="310" y="112"/>
                      </a:lnTo>
                      <a:lnTo>
                        <a:pt x="310" y="110"/>
                      </a:lnTo>
                      <a:lnTo>
                        <a:pt x="312" y="106"/>
                      </a:lnTo>
                      <a:lnTo>
                        <a:pt x="310" y="102"/>
                      </a:lnTo>
                      <a:lnTo>
                        <a:pt x="308" y="96"/>
                      </a:lnTo>
                      <a:lnTo>
                        <a:pt x="300" y="90"/>
                      </a:lnTo>
                      <a:lnTo>
                        <a:pt x="300" y="90"/>
                      </a:lnTo>
                      <a:lnTo>
                        <a:pt x="294" y="84"/>
                      </a:lnTo>
                      <a:lnTo>
                        <a:pt x="286" y="82"/>
                      </a:lnTo>
                      <a:lnTo>
                        <a:pt x="280" y="82"/>
                      </a:lnTo>
                      <a:lnTo>
                        <a:pt x="276" y="82"/>
                      </a:lnTo>
                      <a:lnTo>
                        <a:pt x="268" y="84"/>
                      </a:lnTo>
                      <a:lnTo>
                        <a:pt x="266" y="82"/>
                      </a:lnTo>
                      <a:lnTo>
                        <a:pt x="264" y="78"/>
                      </a:lnTo>
                      <a:lnTo>
                        <a:pt x="264" y="78"/>
                      </a:lnTo>
                      <a:lnTo>
                        <a:pt x="262" y="76"/>
                      </a:lnTo>
                      <a:lnTo>
                        <a:pt x="264" y="74"/>
                      </a:lnTo>
                      <a:lnTo>
                        <a:pt x="270" y="72"/>
                      </a:lnTo>
                      <a:lnTo>
                        <a:pt x="290" y="72"/>
                      </a:lnTo>
                      <a:lnTo>
                        <a:pt x="308" y="74"/>
                      </a:lnTo>
                      <a:lnTo>
                        <a:pt x="314" y="72"/>
                      </a:lnTo>
                      <a:lnTo>
                        <a:pt x="316" y="70"/>
                      </a:lnTo>
                      <a:lnTo>
                        <a:pt x="316" y="66"/>
                      </a:lnTo>
                      <a:lnTo>
                        <a:pt x="316" y="66"/>
                      </a:lnTo>
                      <a:lnTo>
                        <a:pt x="314" y="62"/>
                      </a:lnTo>
                      <a:lnTo>
                        <a:pt x="308" y="58"/>
                      </a:lnTo>
                      <a:lnTo>
                        <a:pt x="296" y="56"/>
                      </a:lnTo>
                      <a:lnTo>
                        <a:pt x="278" y="52"/>
                      </a:lnTo>
                      <a:lnTo>
                        <a:pt x="268" y="48"/>
                      </a:lnTo>
                      <a:lnTo>
                        <a:pt x="258" y="44"/>
                      </a:lnTo>
                      <a:lnTo>
                        <a:pt x="258" y="44"/>
                      </a:lnTo>
                      <a:lnTo>
                        <a:pt x="240" y="34"/>
                      </a:lnTo>
                      <a:lnTo>
                        <a:pt x="232" y="32"/>
                      </a:lnTo>
                      <a:lnTo>
                        <a:pt x="224" y="30"/>
                      </a:lnTo>
                      <a:lnTo>
                        <a:pt x="204" y="32"/>
                      </a:lnTo>
                      <a:lnTo>
                        <a:pt x="182" y="36"/>
                      </a:lnTo>
                      <a:lnTo>
                        <a:pt x="182" y="36"/>
                      </a:lnTo>
                      <a:lnTo>
                        <a:pt x="170" y="36"/>
                      </a:lnTo>
                      <a:lnTo>
                        <a:pt x="162" y="34"/>
                      </a:lnTo>
                      <a:lnTo>
                        <a:pt x="154" y="30"/>
                      </a:lnTo>
                      <a:lnTo>
                        <a:pt x="148" y="24"/>
                      </a:lnTo>
                      <a:lnTo>
                        <a:pt x="136" y="14"/>
                      </a:lnTo>
                      <a:lnTo>
                        <a:pt x="130" y="10"/>
                      </a:lnTo>
                      <a:lnTo>
                        <a:pt x="124" y="10"/>
                      </a:lnTo>
                      <a:lnTo>
                        <a:pt x="124" y="10"/>
                      </a:lnTo>
                      <a:lnTo>
                        <a:pt x="114" y="10"/>
                      </a:lnTo>
                      <a:lnTo>
                        <a:pt x="104" y="10"/>
                      </a:lnTo>
                      <a:lnTo>
                        <a:pt x="78" y="6"/>
                      </a:lnTo>
                      <a:lnTo>
                        <a:pt x="4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4" y="18"/>
                      </a:lnTo>
                      <a:lnTo>
                        <a:pt x="10" y="24"/>
                      </a:lnTo>
                      <a:lnTo>
                        <a:pt x="18" y="32"/>
                      </a:lnTo>
                      <a:lnTo>
                        <a:pt x="18" y="32"/>
                      </a:lnTo>
                      <a:lnTo>
                        <a:pt x="26" y="38"/>
                      </a:lnTo>
                      <a:lnTo>
                        <a:pt x="36" y="42"/>
                      </a:lnTo>
                      <a:lnTo>
                        <a:pt x="50" y="48"/>
                      </a:lnTo>
                      <a:lnTo>
                        <a:pt x="58" y="52"/>
                      </a:lnTo>
                      <a:lnTo>
                        <a:pt x="62" y="56"/>
                      </a:lnTo>
                      <a:lnTo>
                        <a:pt x="62" y="60"/>
                      </a:lnTo>
                      <a:lnTo>
                        <a:pt x="62" y="60"/>
                      </a:lnTo>
                      <a:lnTo>
                        <a:pt x="66" y="66"/>
                      </a:lnTo>
                      <a:lnTo>
                        <a:pt x="70" y="68"/>
                      </a:lnTo>
                      <a:lnTo>
                        <a:pt x="78" y="70"/>
                      </a:lnTo>
                      <a:lnTo>
                        <a:pt x="88" y="70"/>
                      </a:lnTo>
                      <a:lnTo>
                        <a:pt x="112" y="66"/>
                      </a:lnTo>
                      <a:lnTo>
                        <a:pt x="138" y="60"/>
                      </a:lnTo>
                      <a:lnTo>
                        <a:pt x="138" y="60"/>
                      </a:lnTo>
                      <a:lnTo>
                        <a:pt x="150" y="60"/>
                      </a:lnTo>
                      <a:lnTo>
                        <a:pt x="160" y="60"/>
                      </a:lnTo>
                      <a:lnTo>
                        <a:pt x="166" y="62"/>
                      </a:lnTo>
                      <a:lnTo>
                        <a:pt x="170" y="66"/>
                      </a:lnTo>
                      <a:lnTo>
                        <a:pt x="180" y="78"/>
                      </a:lnTo>
                      <a:lnTo>
                        <a:pt x="186" y="84"/>
                      </a:lnTo>
                      <a:lnTo>
                        <a:pt x="194" y="90"/>
                      </a:lnTo>
                      <a:lnTo>
                        <a:pt x="194" y="90"/>
                      </a:lnTo>
                      <a:lnTo>
                        <a:pt x="198" y="94"/>
                      </a:lnTo>
                      <a:lnTo>
                        <a:pt x="202" y="98"/>
                      </a:lnTo>
                      <a:lnTo>
                        <a:pt x="202" y="102"/>
                      </a:lnTo>
                      <a:lnTo>
                        <a:pt x="202" y="106"/>
                      </a:lnTo>
                      <a:lnTo>
                        <a:pt x="200" y="114"/>
                      </a:lnTo>
                      <a:lnTo>
                        <a:pt x="194" y="120"/>
                      </a:lnTo>
                      <a:lnTo>
                        <a:pt x="190" y="128"/>
                      </a:lnTo>
                      <a:lnTo>
                        <a:pt x="186" y="134"/>
                      </a:lnTo>
                      <a:lnTo>
                        <a:pt x="184" y="140"/>
                      </a:lnTo>
                      <a:lnTo>
                        <a:pt x="186" y="142"/>
                      </a:lnTo>
                      <a:lnTo>
                        <a:pt x="190" y="144"/>
                      </a:lnTo>
                      <a:lnTo>
                        <a:pt x="190" y="144"/>
                      </a:lnTo>
                      <a:lnTo>
                        <a:pt x="196" y="150"/>
                      </a:lnTo>
                      <a:lnTo>
                        <a:pt x="198" y="154"/>
                      </a:lnTo>
                      <a:lnTo>
                        <a:pt x="200" y="164"/>
                      </a:lnTo>
                      <a:lnTo>
                        <a:pt x="200" y="170"/>
                      </a:lnTo>
                      <a:lnTo>
                        <a:pt x="202" y="176"/>
                      </a:lnTo>
                      <a:lnTo>
                        <a:pt x="206" y="182"/>
                      </a:lnTo>
                      <a:lnTo>
                        <a:pt x="216" y="186"/>
                      </a:lnTo>
                      <a:lnTo>
                        <a:pt x="216" y="186"/>
                      </a:lnTo>
                      <a:lnTo>
                        <a:pt x="224" y="190"/>
                      </a:lnTo>
                      <a:lnTo>
                        <a:pt x="232" y="190"/>
                      </a:lnTo>
                      <a:lnTo>
                        <a:pt x="236" y="190"/>
                      </a:lnTo>
                      <a:lnTo>
                        <a:pt x="240" y="188"/>
                      </a:lnTo>
                      <a:lnTo>
                        <a:pt x="244" y="186"/>
                      </a:lnTo>
                      <a:lnTo>
                        <a:pt x="250" y="186"/>
                      </a:lnTo>
                      <a:lnTo>
                        <a:pt x="260" y="188"/>
                      </a:lnTo>
                      <a:lnTo>
                        <a:pt x="274" y="194"/>
                      </a:lnTo>
                      <a:lnTo>
                        <a:pt x="274" y="194"/>
                      </a:lnTo>
                      <a:lnTo>
                        <a:pt x="282" y="198"/>
                      </a:lnTo>
                      <a:lnTo>
                        <a:pt x="290" y="198"/>
                      </a:lnTo>
                      <a:lnTo>
                        <a:pt x="304" y="198"/>
                      </a:lnTo>
                      <a:lnTo>
                        <a:pt x="316" y="194"/>
                      </a:lnTo>
                      <a:lnTo>
                        <a:pt x="326" y="188"/>
                      </a:lnTo>
                      <a:lnTo>
                        <a:pt x="340" y="180"/>
                      </a:lnTo>
                      <a:lnTo>
                        <a:pt x="342" y="180"/>
                      </a:lnTo>
                      <a:lnTo>
                        <a:pt x="342" y="180"/>
                      </a:lnTo>
                      <a:lnTo>
                        <a:pt x="342" y="188"/>
                      </a:lnTo>
                      <a:lnTo>
                        <a:pt x="342" y="18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4" name="Freeform 6103"/>
                <p:cNvSpPr>
                  <a:spLocks/>
                </p:cNvSpPr>
                <p:nvPr/>
              </p:nvSpPr>
              <p:spPr bwMode="auto">
                <a:xfrm>
                  <a:off x="1936750" y="1119823"/>
                  <a:ext cx="81280" cy="49530"/>
                </a:xfrm>
                <a:custGeom>
                  <a:avLst/>
                  <a:gdLst/>
                  <a:ahLst/>
                  <a:cxnLst>
                    <a:cxn ang="0">
                      <a:pos x="94" y="78"/>
                    </a:cxn>
                    <a:cxn ang="0">
                      <a:pos x="94" y="78"/>
                    </a:cxn>
                    <a:cxn ang="0">
                      <a:pos x="110" y="76"/>
                    </a:cxn>
                    <a:cxn ang="0">
                      <a:pos x="120" y="72"/>
                    </a:cxn>
                    <a:cxn ang="0">
                      <a:pos x="126" y="66"/>
                    </a:cxn>
                    <a:cxn ang="0">
                      <a:pos x="128" y="58"/>
                    </a:cxn>
                    <a:cxn ang="0">
                      <a:pos x="126" y="48"/>
                    </a:cxn>
                    <a:cxn ang="0">
                      <a:pos x="120" y="38"/>
                    </a:cxn>
                    <a:cxn ang="0">
                      <a:pos x="114" y="28"/>
                    </a:cxn>
                    <a:cxn ang="0">
                      <a:pos x="104" y="16"/>
                    </a:cxn>
                    <a:cxn ang="0">
                      <a:pos x="104" y="16"/>
                    </a:cxn>
                    <a:cxn ang="0">
                      <a:pos x="92" y="8"/>
                    </a:cxn>
                    <a:cxn ang="0">
                      <a:pos x="80" y="2"/>
                    </a:cxn>
                    <a:cxn ang="0">
                      <a:pos x="68" y="0"/>
                    </a:cxn>
                    <a:cxn ang="0">
                      <a:pos x="58" y="0"/>
                    </a:cxn>
                    <a:cxn ang="0">
                      <a:pos x="46" y="2"/>
                    </a:cxn>
                    <a:cxn ang="0">
                      <a:pos x="34" y="8"/>
                    </a:cxn>
                    <a:cxn ang="0">
                      <a:pos x="24" y="14"/>
                    </a:cxn>
                    <a:cxn ang="0">
                      <a:pos x="16" y="24"/>
                    </a:cxn>
                    <a:cxn ang="0">
                      <a:pos x="16" y="24"/>
                    </a:cxn>
                    <a:cxn ang="0">
                      <a:pos x="6" y="36"/>
                    </a:cxn>
                    <a:cxn ang="0">
                      <a:pos x="2" y="42"/>
                    </a:cxn>
                    <a:cxn ang="0">
                      <a:pos x="0" y="48"/>
                    </a:cxn>
                    <a:cxn ang="0">
                      <a:pos x="0" y="52"/>
                    </a:cxn>
                    <a:cxn ang="0">
                      <a:pos x="4" y="56"/>
                    </a:cxn>
                    <a:cxn ang="0">
                      <a:pos x="10" y="58"/>
                    </a:cxn>
                    <a:cxn ang="0">
                      <a:pos x="22" y="60"/>
                    </a:cxn>
                    <a:cxn ang="0">
                      <a:pos x="22" y="60"/>
                    </a:cxn>
                    <a:cxn ang="0">
                      <a:pos x="32" y="62"/>
                    </a:cxn>
                    <a:cxn ang="0">
                      <a:pos x="40" y="64"/>
                    </a:cxn>
                    <a:cxn ang="0">
                      <a:pos x="54" y="70"/>
                    </a:cxn>
                    <a:cxn ang="0">
                      <a:pos x="68" y="76"/>
                    </a:cxn>
                    <a:cxn ang="0">
                      <a:pos x="80" y="76"/>
                    </a:cxn>
                    <a:cxn ang="0">
                      <a:pos x="94" y="78"/>
                    </a:cxn>
                    <a:cxn ang="0">
                      <a:pos x="94" y="78"/>
                    </a:cxn>
                  </a:cxnLst>
                  <a:rect l="0" t="0" r="r" b="b"/>
                  <a:pathLst>
                    <a:path w="128" h="78">
                      <a:moveTo>
                        <a:pt x="94" y="78"/>
                      </a:moveTo>
                      <a:lnTo>
                        <a:pt x="94" y="78"/>
                      </a:lnTo>
                      <a:lnTo>
                        <a:pt x="110" y="76"/>
                      </a:lnTo>
                      <a:lnTo>
                        <a:pt x="120" y="72"/>
                      </a:lnTo>
                      <a:lnTo>
                        <a:pt x="126" y="66"/>
                      </a:lnTo>
                      <a:lnTo>
                        <a:pt x="128" y="58"/>
                      </a:lnTo>
                      <a:lnTo>
                        <a:pt x="126" y="48"/>
                      </a:lnTo>
                      <a:lnTo>
                        <a:pt x="120" y="38"/>
                      </a:lnTo>
                      <a:lnTo>
                        <a:pt x="114" y="28"/>
                      </a:lnTo>
                      <a:lnTo>
                        <a:pt x="104" y="16"/>
                      </a:lnTo>
                      <a:lnTo>
                        <a:pt x="104" y="16"/>
                      </a:lnTo>
                      <a:lnTo>
                        <a:pt x="92" y="8"/>
                      </a:lnTo>
                      <a:lnTo>
                        <a:pt x="80" y="2"/>
                      </a:lnTo>
                      <a:lnTo>
                        <a:pt x="68" y="0"/>
                      </a:lnTo>
                      <a:lnTo>
                        <a:pt x="58" y="0"/>
                      </a:lnTo>
                      <a:lnTo>
                        <a:pt x="46" y="2"/>
                      </a:lnTo>
                      <a:lnTo>
                        <a:pt x="34" y="8"/>
                      </a:lnTo>
                      <a:lnTo>
                        <a:pt x="24" y="14"/>
                      </a:lnTo>
                      <a:lnTo>
                        <a:pt x="16" y="24"/>
                      </a:lnTo>
                      <a:lnTo>
                        <a:pt x="16" y="24"/>
                      </a:lnTo>
                      <a:lnTo>
                        <a:pt x="6" y="36"/>
                      </a:lnTo>
                      <a:lnTo>
                        <a:pt x="2" y="42"/>
                      </a:lnTo>
                      <a:lnTo>
                        <a:pt x="0" y="48"/>
                      </a:lnTo>
                      <a:lnTo>
                        <a:pt x="0" y="52"/>
                      </a:lnTo>
                      <a:lnTo>
                        <a:pt x="4" y="56"/>
                      </a:lnTo>
                      <a:lnTo>
                        <a:pt x="10" y="58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32" y="62"/>
                      </a:lnTo>
                      <a:lnTo>
                        <a:pt x="40" y="64"/>
                      </a:lnTo>
                      <a:lnTo>
                        <a:pt x="54" y="70"/>
                      </a:lnTo>
                      <a:lnTo>
                        <a:pt x="68" y="76"/>
                      </a:lnTo>
                      <a:lnTo>
                        <a:pt x="80" y="76"/>
                      </a:lnTo>
                      <a:lnTo>
                        <a:pt x="94" y="78"/>
                      </a:lnTo>
                      <a:lnTo>
                        <a:pt x="94" y="7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5" name="Freeform 6104"/>
                <p:cNvSpPr>
                  <a:spLocks/>
                </p:cNvSpPr>
                <p:nvPr/>
              </p:nvSpPr>
              <p:spPr bwMode="auto">
                <a:xfrm>
                  <a:off x="1940560" y="1010603"/>
                  <a:ext cx="80010" cy="19050"/>
                </a:xfrm>
                <a:custGeom>
                  <a:avLst/>
                  <a:gdLst/>
                  <a:ahLst/>
                  <a:cxnLst>
                    <a:cxn ang="0">
                      <a:pos x="92" y="28"/>
                    </a:cxn>
                    <a:cxn ang="0">
                      <a:pos x="92" y="28"/>
                    </a:cxn>
                    <a:cxn ang="0">
                      <a:pos x="108" y="28"/>
                    </a:cxn>
                    <a:cxn ang="0">
                      <a:pos x="120" y="26"/>
                    </a:cxn>
                    <a:cxn ang="0">
                      <a:pos x="124" y="22"/>
                    </a:cxn>
                    <a:cxn ang="0">
                      <a:pos x="126" y="20"/>
                    </a:cxn>
                    <a:cxn ang="0">
                      <a:pos x="126" y="16"/>
                    </a:cxn>
                    <a:cxn ang="0">
                      <a:pos x="122" y="12"/>
                    </a:cxn>
                    <a:cxn ang="0">
                      <a:pos x="112" y="8"/>
                    </a:cxn>
                    <a:cxn ang="0">
                      <a:pos x="100" y="4"/>
                    </a:cxn>
                    <a:cxn ang="0">
                      <a:pos x="82" y="2"/>
                    </a:cxn>
                    <a:cxn ang="0">
                      <a:pos x="82" y="2"/>
                    </a:cxn>
                    <a:cxn ang="0">
                      <a:pos x="48" y="0"/>
                    </a:cxn>
                    <a:cxn ang="0">
                      <a:pos x="22" y="4"/>
                    </a:cxn>
                    <a:cxn ang="0">
                      <a:pos x="14" y="6"/>
                    </a:cxn>
                    <a:cxn ang="0">
                      <a:pos x="6" y="8"/>
                    </a:cxn>
                    <a:cxn ang="0">
                      <a:pos x="2" y="12"/>
                    </a:cxn>
                    <a:cxn ang="0">
                      <a:pos x="0" y="18"/>
                    </a:cxn>
                    <a:cxn ang="0">
                      <a:pos x="0" y="18"/>
                    </a:cxn>
                    <a:cxn ang="0">
                      <a:pos x="2" y="24"/>
                    </a:cxn>
                    <a:cxn ang="0">
                      <a:pos x="6" y="26"/>
                    </a:cxn>
                    <a:cxn ang="0">
                      <a:pos x="16" y="28"/>
                    </a:cxn>
                    <a:cxn ang="0">
                      <a:pos x="26" y="30"/>
                    </a:cxn>
                    <a:cxn ang="0">
                      <a:pos x="56" y="28"/>
                    </a:cxn>
                    <a:cxn ang="0">
                      <a:pos x="92" y="28"/>
                    </a:cxn>
                    <a:cxn ang="0">
                      <a:pos x="92" y="28"/>
                    </a:cxn>
                  </a:cxnLst>
                  <a:rect l="0" t="0" r="r" b="b"/>
                  <a:pathLst>
                    <a:path w="126" h="30">
                      <a:moveTo>
                        <a:pt x="92" y="28"/>
                      </a:moveTo>
                      <a:lnTo>
                        <a:pt x="92" y="28"/>
                      </a:lnTo>
                      <a:lnTo>
                        <a:pt x="108" y="28"/>
                      </a:lnTo>
                      <a:lnTo>
                        <a:pt x="120" y="26"/>
                      </a:lnTo>
                      <a:lnTo>
                        <a:pt x="124" y="22"/>
                      </a:lnTo>
                      <a:lnTo>
                        <a:pt x="126" y="20"/>
                      </a:lnTo>
                      <a:lnTo>
                        <a:pt x="126" y="16"/>
                      </a:lnTo>
                      <a:lnTo>
                        <a:pt x="122" y="12"/>
                      </a:lnTo>
                      <a:lnTo>
                        <a:pt x="112" y="8"/>
                      </a:lnTo>
                      <a:lnTo>
                        <a:pt x="100" y="4"/>
                      </a:lnTo>
                      <a:lnTo>
                        <a:pt x="82" y="2"/>
                      </a:lnTo>
                      <a:lnTo>
                        <a:pt x="82" y="2"/>
                      </a:lnTo>
                      <a:lnTo>
                        <a:pt x="48" y="0"/>
                      </a:lnTo>
                      <a:lnTo>
                        <a:pt x="22" y="4"/>
                      </a:lnTo>
                      <a:lnTo>
                        <a:pt x="14" y="6"/>
                      </a:lnTo>
                      <a:lnTo>
                        <a:pt x="6" y="8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16" y="28"/>
                      </a:lnTo>
                      <a:lnTo>
                        <a:pt x="26" y="30"/>
                      </a:lnTo>
                      <a:lnTo>
                        <a:pt x="56" y="28"/>
                      </a:lnTo>
                      <a:lnTo>
                        <a:pt x="92" y="28"/>
                      </a:lnTo>
                      <a:lnTo>
                        <a:pt x="92" y="2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6" name="Freeform 6105"/>
                <p:cNvSpPr>
                  <a:spLocks/>
                </p:cNvSpPr>
                <p:nvPr/>
              </p:nvSpPr>
              <p:spPr bwMode="auto">
                <a:xfrm>
                  <a:off x="2194560" y="944563"/>
                  <a:ext cx="34290" cy="12700"/>
                </a:xfrm>
                <a:custGeom>
                  <a:avLst/>
                  <a:gdLst/>
                  <a:ahLst/>
                  <a:cxnLst>
                    <a:cxn ang="0">
                      <a:pos x="54" y="4"/>
                    </a:cxn>
                    <a:cxn ang="0">
                      <a:pos x="54" y="4"/>
                    </a:cxn>
                    <a:cxn ang="0">
                      <a:pos x="54" y="2"/>
                    </a:cxn>
                    <a:cxn ang="0">
                      <a:pos x="50" y="0"/>
                    </a:cxn>
                    <a:cxn ang="0">
                      <a:pos x="36" y="0"/>
                    </a:cxn>
                    <a:cxn ang="0">
                      <a:pos x="18" y="6"/>
                    </a:cxn>
                    <a:cxn ang="0">
                      <a:pos x="8" y="10"/>
                    </a:cxn>
                    <a:cxn ang="0">
                      <a:pos x="2" y="14"/>
                    </a:cxn>
                    <a:cxn ang="0">
                      <a:pos x="2" y="14"/>
                    </a:cxn>
                    <a:cxn ang="0">
                      <a:pos x="0" y="18"/>
                    </a:cxn>
                    <a:cxn ang="0">
                      <a:pos x="4" y="20"/>
                    </a:cxn>
                    <a:cxn ang="0">
                      <a:pos x="20" y="18"/>
                    </a:cxn>
                    <a:cxn ang="0">
                      <a:pos x="42" y="12"/>
                    </a:cxn>
                    <a:cxn ang="0">
                      <a:pos x="50" y="8"/>
                    </a:cxn>
                    <a:cxn ang="0">
                      <a:pos x="54" y="4"/>
                    </a:cxn>
                    <a:cxn ang="0">
                      <a:pos x="54" y="4"/>
                    </a:cxn>
                  </a:cxnLst>
                  <a:rect l="0" t="0" r="r" b="b"/>
                  <a:pathLst>
                    <a:path w="54" h="20">
                      <a:moveTo>
                        <a:pt x="54" y="4"/>
                      </a:moveTo>
                      <a:lnTo>
                        <a:pt x="54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36" y="0"/>
                      </a:lnTo>
                      <a:lnTo>
                        <a:pt x="18" y="6"/>
                      </a:lnTo>
                      <a:lnTo>
                        <a:pt x="8" y="10"/>
                      </a:lnTo>
                      <a:lnTo>
                        <a:pt x="2" y="14"/>
                      </a:lnTo>
                      <a:lnTo>
                        <a:pt x="2" y="14"/>
                      </a:lnTo>
                      <a:lnTo>
                        <a:pt x="0" y="18"/>
                      </a:lnTo>
                      <a:lnTo>
                        <a:pt x="4" y="20"/>
                      </a:lnTo>
                      <a:lnTo>
                        <a:pt x="20" y="18"/>
                      </a:lnTo>
                      <a:lnTo>
                        <a:pt x="42" y="12"/>
                      </a:lnTo>
                      <a:lnTo>
                        <a:pt x="50" y="8"/>
                      </a:lnTo>
                      <a:lnTo>
                        <a:pt x="54" y="4"/>
                      </a:lnTo>
                      <a:lnTo>
                        <a:pt x="54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7" name="Freeform 6106"/>
                <p:cNvSpPr>
                  <a:spLocks/>
                </p:cNvSpPr>
                <p:nvPr/>
              </p:nvSpPr>
              <p:spPr bwMode="auto">
                <a:xfrm>
                  <a:off x="2057400" y="727393"/>
                  <a:ext cx="784860" cy="367030"/>
                </a:xfrm>
                <a:custGeom>
                  <a:avLst/>
                  <a:gdLst/>
                  <a:ahLst/>
                  <a:cxnLst>
                    <a:cxn ang="0">
                      <a:pos x="68" y="162"/>
                    </a:cxn>
                    <a:cxn ang="0">
                      <a:pos x="122" y="204"/>
                    </a:cxn>
                    <a:cxn ang="0">
                      <a:pos x="246" y="182"/>
                    </a:cxn>
                    <a:cxn ang="0">
                      <a:pos x="202" y="210"/>
                    </a:cxn>
                    <a:cxn ang="0">
                      <a:pos x="334" y="210"/>
                    </a:cxn>
                    <a:cxn ang="0">
                      <a:pos x="494" y="186"/>
                    </a:cxn>
                    <a:cxn ang="0">
                      <a:pos x="540" y="190"/>
                    </a:cxn>
                    <a:cxn ang="0">
                      <a:pos x="450" y="222"/>
                    </a:cxn>
                    <a:cxn ang="0">
                      <a:pos x="402" y="274"/>
                    </a:cxn>
                    <a:cxn ang="0">
                      <a:pos x="402" y="298"/>
                    </a:cxn>
                    <a:cxn ang="0">
                      <a:pos x="246" y="240"/>
                    </a:cxn>
                    <a:cxn ang="0">
                      <a:pos x="226" y="284"/>
                    </a:cxn>
                    <a:cxn ang="0">
                      <a:pos x="296" y="336"/>
                    </a:cxn>
                    <a:cxn ang="0">
                      <a:pos x="336" y="356"/>
                    </a:cxn>
                    <a:cxn ang="0">
                      <a:pos x="298" y="364"/>
                    </a:cxn>
                    <a:cxn ang="0">
                      <a:pos x="168" y="410"/>
                    </a:cxn>
                    <a:cxn ang="0">
                      <a:pos x="226" y="422"/>
                    </a:cxn>
                    <a:cxn ang="0">
                      <a:pos x="256" y="440"/>
                    </a:cxn>
                    <a:cxn ang="0">
                      <a:pos x="330" y="460"/>
                    </a:cxn>
                    <a:cxn ang="0">
                      <a:pos x="342" y="464"/>
                    </a:cxn>
                    <a:cxn ang="0">
                      <a:pos x="238" y="460"/>
                    </a:cxn>
                    <a:cxn ang="0">
                      <a:pos x="140" y="450"/>
                    </a:cxn>
                    <a:cxn ang="0">
                      <a:pos x="160" y="502"/>
                    </a:cxn>
                    <a:cxn ang="0">
                      <a:pos x="92" y="546"/>
                    </a:cxn>
                    <a:cxn ang="0">
                      <a:pos x="146" y="562"/>
                    </a:cxn>
                    <a:cxn ang="0">
                      <a:pos x="244" y="562"/>
                    </a:cxn>
                    <a:cxn ang="0">
                      <a:pos x="322" y="552"/>
                    </a:cxn>
                    <a:cxn ang="0">
                      <a:pos x="438" y="548"/>
                    </a:cxn>
                    <a:cxn ang="0">
                      <a:pos x="462" y="578"/>
                    </a:cxn>
                    <a:cxn ang="0">
                      <a:pos x="560" y="538"/>
                    </a:cxn>
                    <a:cxn ang="0">
                      <a:pos x="518" y="514"/>
                    </a:cxn>
                    <a:cxn ang="0">
                      <a:pos x="550" y="472"/>
                    </a:cxn>
                    <a:cxn ang="0">
                      <a:pos x="550" y="432"/>
                    </a:cxn>
                    <a:cxn ang="0">
                      <a:pos x="668" y="402"/>
                    </a:cxn>
                    <a:cxn ang="0">
                      <a:pos x="684" y="372"/>
                    </a:cxn>
                    <a:cxn ang="0">
                      <a:pos x="686" y="348"/>
                    </a:cxn>
                    <a:cxn ang="0">
                      <a:pos x="658" y="326"/>
                    </a:cxn>
                    <a:cxn ang="0">
                      <a:pos x="588" y="318"/>
                    </a:cxn>
                    <a:cxn ang="0">
                      <a:pos x="752" y="284"/>
                    </a:cxn>
                    <a:cxn ang="0">
                      <a:pos x="832" y="278"/>
                    </a:cxn>
                    <a:cxn ang="0">
                      <a:pos x="1076" y="154"/>
                    </a:cxn>
                    <a:cxn ang="0">
                      <a:pos x="1000" y="142"/>
                    </a:cxn>
                    <a:cxn ang="0">
                      <a:pos x="1232" y="76"/>
                    </a:cxn>
                    <a:cxn ang="0">
                      <a:pos x="1168" y="54"/>
                    </a:cxn>
                    <a:cxn ang="0">
                      <a:pos x="1094" y="20"/>
                    </a:cxn>
                    <a:cxn ang="0">
                      <a:pos x="962" y="40"/>
                    </a:cxn>
                    <a:cxn ang="0">
                      <a:pos x="1006" y="20"/>
                    </a:cxn>
                    <a:cxn ang="0">
                      <a:pos x="858" y="2"/>
                    </a:cxn>
                    <a:cxn ang="0">
                      <a:pos x="690" y="10"/>
                    </a:cxn>
                    <a:cxn ang="0">
                      <a:pos x="500" y="14"/>
                    </a:cxn>
                    <a:cxn ang="0">
                      <a:pos x="412" y="24"/>
                    </a:cxn>
                    <a:cxn ang="0">
                      <a:pos x="392" y="42"/>
                    </a:cxn>
                    <a:cxn ang="0">
                      <a:pos x="340" y="70"/>
                    </a:cxn>
                    <a:cxn ang="0">
                      <a:pos x="264" y="52"/>
                    </a:cxn>
                    <a:cxn ang="0">
                      <a:pos x="224" y="76"/>
                    </a:cxn>
                    <a:cxn ang="0">
                      <a:pos x="248" y="98"/>
                    </a:cxn>
                    <a:cxn ang="0">
                      <a:pos x="130" y="92"/>
                    </a:cxn>
                    <a:cxn ang="0">
                      <a:pos x="50" y="104"/>
                    </a:cxn>
                    <a:cxn ang="0">
                      <a:pos x="12" y="144"/>
                    </a:cxn>
                  </a:cxnLst>
                  <a:rect l="0" t="0" r="r" b="b"/>
                  <a:pathLst>
                    <a:path w="1236" h="578">
                      <a:moveTo>
                        <a:pt x="44" y="148"/>
                      </a:moveTo>
                      <a:lnTo>
                        <a:pt x="44" y="148"/>
                      </a:lnTo>
                      <a:lnTo>
                        <a:pt x="50" y="150"/>
                      </a:lnTo>
                      <a:lnTo>
                        <a:pt x="58" y="152"/>
                      </a:lnTo>
                      <a:lnTo>
                        <a:pt x="74" y="150"/>
                      </a:lnTo>
                      <a:lnTo>
                        <a:pt x="80" y="150"/>
                      </a:lnTo>
                      <a:lnTo>
                        <a:pt x="80" y="152"/>
                      </a:lnTo>
                      <a:lnTo>
                        <a:pt x="74" y="156"/>
                      </a:lnTo>
                      <a:lnTo>
                        <a:pt x="74" y="156"/>
                      </a:lnTo>
                      <a:lnTo>
                        <a:pt x="68" y="162"/>
                      </a:lnTo>
                      <a:lnTo>
                        <a:pt x="62" y="168"/>
                      </a:lnTo>
                      <a:lnTo>
                        <a:pt x="62" y="172"/>
                      </a:lnTo>
                      <a:lnTo>
                        <a:pt x="62" y="178"/>
                      </a:lnTo>
                      <a:lnTo>
                        <a:pt x="66" y="182"/>
                      </a:lnTo>
                      <a:lnTo>
                        <a:pt x="72" y="186"/>
                      </a:lnTo>
                      <a:lnTo>
                        <a:pt x="82" y="190"/>
                      </a:lnTo>
                      <a:lnTo>
                        <a:pt x="94" y="194"/>
                      </a:lnTo>
                      <a:lnTo>
                        <a:pt x="94" y="194"/>
                      </a:lnTo>
                      <a:lnTo>
                        <a:pt x="108" y="200"/>
                      </a:lnTo>
                      <a:lnTo>
                        <a:pt x="122" y="204"/>
                      </a:lnTo>
                      <a:lnTo>
                        <a:pt x="144" y="212"/>
                      </a:lnTo>
                      <a:lnTo>
                        <a:pt x="156" y="216"/>
                      </a:lnTo>
                      <a:lnTo>
                        <a:pt x="166" y="214"/>
                      </a:lnTo>
                      <a:lnTo>
                        <a:pt x="178" y="212"/>
                      </a:lnTo>
                      <a:lnTo>
                        <a:pt x="192" y="204"/>
                      </a:lnTo>
                      <a:lnTo>
                        <a:pt x="192" y="204"/>
                      </a:lnTo>
                      <a:lnTo>
                        <a:pt x="206" y="194"/>
                      </a:lnTo>
                      <a:lnTo>
                        <a:pt x="222" y="188"/>
                      </a:lnTo>
                      <a:lnTo>
                        <a:pt x="234" y="184"/>
                      </a:lnTo>
                      <a:lnTo>
                        <a:pt x="246" y="182"/>
                      </a:lnTo>
                      <a:lnTo>
                        <a:pt x="254" y="182"/>
                      </a:lnTo>
                      <a:lnTo>
                        <a:pt x="258" y="182"/>
                      </a:lnTo>
                      <a:lnTo>
                        <a:pt x="256" y="184"/>
                      </a:lnTo>
                      <a:lnTo>
                        <a:pt x="250" y="186"/>
                      </a:lnTo>
                      <a:lnTo>
                        <a:pt x="250" y="186"/>
                      </a:lnTo>
                      <a:lnTo>
                        <a:pt x="224" y="194"/>
                      </a:lnTo>
                      <a:lnTo>
                        <a:pt x="212" y="200"/>
                      </a:lnTo>
                      <a:lnTo>
                        <a:pt x="204" y="206"/>
                      </a:lnTo>
                      <a:lnTo>
                        <a:pt x="202" y="208"/>
                      </a:lnTo>
                      <a:lnTo>
                        <a:pt x="202" y="210"/>
                      </a:lnTo>
                      <a:lnTo>
                        <a:pt x="204" y="214"/>
                      </a:lnTo>
                      <a:lnTo>
                        <a:pt x="208" y="216"/>
                      </a:lnTo>
                      <a:lnTo>
                        <a:pt x="224" y="220"/>
                      </a:lnTo>
                      <a:lnTo>
                        <a:pt x="254" y="224"/>
                      </a:lnTo>
                      <a:lnTo>
                        <a:pt x="254" y="224"/>
                      </a:lnTo>
                      <a:lnTo>
                        <a:pt x="284" y="224"/>
                      </a:lnTo>
                      <a:lnTo>
                        <a:pt x="304" y="224"/>
                      </a:lnTo>
                      <a:lnTo>
                        <a:pt x="318" y="220"/>
                      </a:lnTo>
                      <a:lnTo>
                        <a:pt x="326" y="216"/>
                      </a:lnTo>
                      <a:lnTo>
                        <a:pt x="334" y="210"/>
                      </a:lnTo>
                      <a:lnTo>
                        <a:pt x="338" y="210"/>
                      </a:lnTo>
                      <a:lnTo>
                        <a:pt x="346" y="214"/>
                      </a:lnTo>
                      <a:lnTo>
                        <a:pt x="346" y="214"/>
                      </a:lnTo>
                      <a:lnTo>
                        <a:pt x="358" y="218"/>
                      </a:lnTo>
                      <a:lnTo>
                        <a:pt x="374" y="218"/>
                      </a:lnTo>
                      <a:lnTo>
                        <a:pt x="394" y="216"/>
                      </a:lnTo>
                      <a:lnTo>
                        <a:pt x="418" y="212"/>
                      </a:lnTo>
                      <a:lnTo>
                        <a:pt x="442" y="206"/>
                      </a:lnTo>
                      <a:lnTo>
                        <a:pt x="468" y="196"/>
                      </a:lnTo>
                      <a:lnTo>
                        <a:pt x="494" y="186"/>
                      </a:lnTo>
                      <a:lnTo>
                        <a:pt x="520" y="174"/>
                      </a:lnTo>
                      <a:lnTo>
                        <a:pt x="520" y="174"/>
                      </a:lnTo>
                      <a:lnTo>
                        <a:pt x="546" y="160"/>
                      </a:lnTo>
                      <a:lnTo>
                        <a:pt x="544" y="162"/>
                      </a:lnTo>
                      <a:lnTo>
                        <a:pt x="540" y="168"/>
                      </a:lnTo>
                      <a:lnTo>
                        <a:pt x="536" y="176"/>
                      </a:lnTo>
                      <a:lnTo>
                        <a:pt x="534" y="180"/>
                      </a:lnTo>
                      <a:lnTo>
                        <a:pt x="534" y="184"/>
                      </a:lnTo>
                      <a:lnTo>
                        <a:pt x="536" y="186"/>
                      </a:lnTo>
                      <a:lnTo>
                        <a:pt x="540" y="190"/>
                      </a:lnTo>
                      <a:lnTo>
                        <a:pt x="548" y="192"/>
                      </a:lnTo>
                      <a:lnTo>
                        <a:pt x="558" y="192"/>
                      </a:lnTo>
                      <a:lnTo>
                        <a:pt x="558" y="192"/>
                      </a:lnTo>
                      <a:lnTo>
                        <a:pt x="576" y="194"/>
                      </a:lnTo>
                      <a:lnTo>
                        <a:pt x="584" y="196"/>
                      </a:lnTo>
                      <a:lnTo>
                        <a:pt x="584" y="196"/>
                      </a:lnTo>
                      <a:lnTo>
                        <a:pt x="580" y="198"/>
                      </a:lnTo>
                      <a:lnTo>
                        <a:pt x="570" y="200"/>
                      </a:lnTo>
                      <a:lnTo>
                        <a:pt x="524" y="208"/>
                      </a:lnTo>
                      <a:lnTo>
                        <a:pt x="450" y="222"/>
                      </a:lnTo>
                      <a:lnTo>
                        <a:pt x="450" y="222"/>
                      </a:lnTo>
                      <a:lnTo>
                        <a:pt x="388" y="236"/>
                      </a:lnTo>
                      <a:lnTo>
                        <a:pt x="370" y="238"/>
                      </a:lnTo>
                      <a:lnTo>
                        <a:pt x="360" y="242"/>
                      </a:lnTo>
                      <a:lnTo>
                        <a:pt x="358" y="242"/>
                      </a:lnTo>
                      <a:lnTo>
                        <a:pt x="358" y="244"/>
                      </a:lnTo>
                      <a:lnTo>
                        <a:pt x="362" y="248"/>
                      </a:lnTo>
                      <a:lnTo>
                        <a:pt x="386" y="264"/>
                      </a:lnTo>
                      <a:lnTo>
                        <a:pt x="386" y="264"/>
                      </a:lnTo>
                      <a:lnTo>
                        <a:pt x="402" y="274"/>
                      </a:lnTo>
                      <a:lnTo>
                        <a:pt x="418" y="282"/>
                      </a:lnTo>
                      <a:lnTo>
                        <a:pt x="442" y="292"/>
                      </a:lnTo>
                      <a:lnTo>
                        <a:pt x="450" y="296"/>
                      </a:lnTo>
                      <a:lnTo>
                        <a:pt x="452" y="298"/>
                      </a:lnTo>
                      <a:lnTo>
                        <a:pt x="448" y="302"/>
                      </a:lnTo>
                      <a:lnTo>
                        <a:pt x="436" y="304"/>
                      </a:lnTo>
                      <a:lnTo>
                        <a:pt x="436" y="304"/>
                      </a:lnTo>
                      <a:lnTo>
                        <a:pt x="422" y="304"/>
                      </a:lnTo>
                      <a:lnTo>
                        <a:pt x="410" y="302"/>
                      </a:lnTo>
                      <a:lnTo>
                        <a:pt x="402" y="298"/>
                      </a:lnTo>
                      <a:lnTo>
                        <a:pt x="394" y="292"/>
                      </a:lnTo>
                      <a:lnTo>
                        <a:pt x="378" y="276"/>
                      </a:lnTo>
                      <a:lnTo>
                        <a:pt x="368" y="268"/>
                      </a:lnTo>
                      <a:lnTo>
                        <a:pt x="356" y="260"/>
                      </a:lnTo>
                      <a:lnTo>
                        <a:pt x="356" y="260"/>
                      </a:lnTo>
                      <a:lnTo>
                        <a:pt x="338" y="254"/>
                      </a:lnTo>
                      <a:lnTo>
                        <a:pt x="316" y="248"/>
                      </a:lnTo>
                      <a:lnTo>
                        <a:pt x="292" y="244"/>
                      </a:lnTo>
                      <a:lnTo>
                        <a:pt x="268" y="242"/>
                      </a:lnTo>
                      <a:lnTo>
                        <a:pt x="246" y="240"/>
                      </a:lnTo>
                      <a:lnTo>
                        <a:pt x="228" y="242"/>
                      </a:lnTo>
                      <a:lnTo>
                        <a:pt x="220" y="244"/>
                      </a:lnTo>
                      <a:lnTo>
                        <a:pt x="216" y="246"/>
                      </a:lnTo>
                      <a:lnTo>
                        <a:pt x="212" y="250"/>
                      </a:lnTo>
                      <a:lnTo>
                        <a:pt x="210" y="254"/>
                      </a:lnTo>
                      <a:lnTo>
                        <a:pt x="210" y="254"/>
                      </a:lnTo>
                      <a:lnTo>
                        <a:pt x="210" y="270"/>
                      </a:lnTo>
                      <a:lnTo>
                        <a:pt x="212" y="274"/>
                      </a:lnTo>
                      <a:lnTo>
                        <a:pt x="214" y="278"/>
                      </a:lnTo>
                      <a:lnTo>
                        <a:pt x="226" y="284"/>
                      </a:lnTo>
                      <a:lnTo>
                        <a:pt x="250" y="292"/>
                      </a:lnTo>
                      <a:lnTo>
                        <a:pt x="250" y="292"/>
                      </a:lnTo>
                      <a:lnTo>
                        <a:pt x="262" y="298"/>
                      </a:lnTo>
                      <a:lnTo>
                        <a:pt x="276" y="304"/>
                      </a:lnTo>
                      <a:lnTo>
                        <a:pt x="294" y="318"/>
                      </a:lnTo>
                      <a:lnTo>
                        <a:pt x="300" y="326"/>
                      </a:lnTo>
                      <a:lnTo>
                        <a:pt x="302" y="330"/>
                      </a:lnTo>
                      <a:lnTo>
                        <a:pt x="302" y="334"/>
                      </a:lnTo>
                      <a:lnTo>
                        <a:pt x="296" y="336"/>
                      </a:lnTo>
                      <a:lnTo>
                        <a:pt x="296" y="336"/>
                      </a:lnTo>
                      <a:lnTo>
                        <a:pt x="290" y="338"/>
                      </a:lnTo>
                      <a:lnTo>
                        <a:pt x="286" y="340"/>
                      </a:lnTo>
                      <a:lnTo>
                        <a:pt x="284" y="344"/>
                      </a:lnTo>
                      <a:lnTo>
                        <a:pt x="286" y="346"/>
                      </a:lnTo>
                      <a:lnTo>
                        <a:pt x="290" y="348"/>
                      </a:lnTo>
                      <a:lnTo>
                        <a:pt x="296" y="352"/>
                      </a:lnTo>
                      <a:lnTo>
                        <a:pt x="308" y="354"/>
                      </a:lnTo>
                      <a:lnTo>
                        <a:pt x="320" y="356"/>
                      </a:lnTo>
                      <a:lnTo>
                        <a:pt x="320" y="356"/>
                      </a:lnTo>
                      <a:lnTo>
                        <a:pt x="336" y="356"/>
                      </a:lnTo>
                      <a:lnTo>
                        <a:pt x="348" y="360"/>
                      </a:lnTo>
                      <a:lnTo>
                        <a:pt x="356" y="362"/>
                      </a:lnTo>
                      <a:lnTo>
                        <a:pt x="362" y="366"/>
                      </a:lnTo>
                      <a:lnTo>
                        <a:pt x="364" y="368"/>
                      </a:lnTo>
                      <a:lnTo>
                        <a:pt x="360" y="368"/>
                      </a:lnTo>
                      <a:lnTo>
                        <a:pt x="352" y="368"/>
                      </a:lnTo>
                      <a:lnTo>
                        <a:pt x="340" y="368"/>
                      </a:lnTo>
                      <a:lnTo>
                        <a:pt x="340" y="368"/>
                      </a:lnTo>
                      <a:lnTo>
                        <a:pt x="320" y="366"/>
                      </a:lnTo>
                      <a:lnTo>
                        <a:pt x="298" y="364"/>
                      </a:lnTo>
                      <a:lnTo>
                        <a:pt x="250" y="366"/>
                      </a:lnTo>
                      <a:lnTo>
                        <a:pt x="228" y="368"/>
                      </a:lnTo>
                      <a:lnTo>
                        <a:pt x="208" y="372"/>
                      </a:lnTo>
                      <a:lnTo>
                        <a:pt x="192" y="376"/>
                      </a:lnTo>
                      <a:lnTo>
                        <a:pt x="182" y="382"/>
                      </a:lnTo>
                      <a:lnTo>
                        <a:pt x="182" y="382"/>
                      </a:lnTo>
                      <a:lnTo>
                        <a:pt x="176" y="388"/>
                      </a:lnTo>
                      <a:lnTo>
                        <a:pt x="172" y="394"/>
                      </a:lnTo>
                      <a:lnTo>
                        <a:pt x="170" y="402"/>
                      </a:lnTo>
                      <a:lnTo>
                        <a:pt x="168" y="410"/>
                      </a:lnTo>
                      <a:lnTo>
                        <a:pt x="170" y="416"/>
                      </a:lnTo>
                      <a:lnTo>
                        <a:pt x="176" y="420"/>
                      </a:lnTo>
                      <a:lnTo>
                        <a:pt x="184" y="422"/>
                      </a:lnTo>
                      <a:lnTo>
                        <a:pt x="196" y="420"/>
                      </a:lnTo>
                      <a:lnTo>
                        <a:pt x="196" y="420"/>
                      </a:lnTo>
                      <a:lnTo>
                        <a:pt x="208" y="418"/>
                      </a:lnTo>
                      <a:lnTo>
                        <a:pt x="216" y="418"/>
                      </a:lnTo>
                      <a:lnTo>
                        <a:pt x="220" y="418"/>
                      </a:lnTo>
                      <a:lnTo>
                        <a:pt x="224" y="420"/>
                      </a:lnTo>
                      <a:lnTo>
                        <a:pt x="226" y="422"/>
                      </a:lnTo>
                      <a:lnTo>
                        <a:pt x="230" y="424"/>
                      </a:lnTo>
                      <a:lnTo>
                        <a:pt x="236" y="424"/>
                      </a:lnTo>
                      <a:lnTo>
                        <a:pt x="246" y="424"/>
                      </a:lnTo>
                      <a:lnTo>
                        <a:pt x="246" y="424"/>
                      </a:lnTo>
                      <a:lnTo>
                        <a:pt x="256" y="422"/>
                      </a:lnTo>
                      <a:lnTo>
                        <a:pt x="260" y="422"/>
                      </a:lnTo>
                      <a:lnTo>
                        <a:pt x="260" y="424"/>
                      </a:lnTo>
                      <a:lnTo>
                        <a:pt x="260" y="428"/>
                      </a:lnTo>
                      <a:lnTo>
                        <a:pt x="258" y="434"/>
                      </a:lnTo>
                      <a:lnTo>
                        <a:pt x="256" y="440"/>
                      </a:lnTo>
                      <a:lnTo>
                        <a:pt x="258" y="450"/>
                      </a:lnTo>
                      <a:lnTo>
                        <a:pt x="266" y="460"/>
                      </a:lnTo>
                      <a:lnTo>
                        <a:pt x="266" y="460"/>
                      </a:lnTo>
                      <a:lnTo>
                        <a:pt x="270" y="464"/>
                      </a:lnTo>
                      <a:lnTo>
                        <a:pt x="276" y="468"/>
                      </a:lnTo>
                      <a:lnTo>
                        <a:pt x="282" y="470"/>
                      </a:lnTo>
                      <a:lnTo>
                        <a:pt x="288" y="472"/>
                      </a:lnTo>
                      <a:lnTo>
                        <a:pt x="302" y="470"/>
                      </a:lnTo>
                      <a:lnTo>
                        <a:pt x="316" y="466"/>
                      </a:lnTo>
                      <a:lnTo>
                        <a:pt x="330" y="460"/>
                      </a:lnTo>
                      <a:lnTo>
                        <a:pt x="342" y="450"/>
                      </a:lnTo>
                      <a:lnTo>
                        <a:pt x="354" y="442"/>
                      </a:lnTo>
                      <a:lnTo>
                        <a:pt x="366" y="432"/>
                      </a:lnTo>
                      <a:lnTo>
                        <a:pt x="366" y="432"/>
                      </a:lnTo>
                      <a:lnTo>
                        <a:pt x="372" y="426"/>
                      </a:lnTo>
                      <a:lnTo>
                        <a:pt x="372" y="428"/>
                      </a:lnTo>
                      <a:lnTo>
                        <a:pt x="372" y="430"/>
                      </a:lnTo>
                      <a:lnTo>
                        <a:pt x="366" y="440"/>
                      </a:lnTo>
                      <a:lnTo>
                        <a:pt x="356" y="452"/>
                      </a:lnTo>
                      <a:lnTo>
                        <a:pt x="342" y="464"/>
                      </a:lnTo>
                      <a:lnTo>
                        <a:pt x="326" y="476"/>
                      </a:lnTo>
                      <a:lnTo>
                        <a:pt x="316" y="482"/>
                      </a:lnTo>
                      <a:lnTo>
                        <a:pt x="306" y="484"/>
                      </a:lnTo>
                      <a:lnTo>
                        <a:pt x="296" y="486"/>
                      </a:lnTo>
                      <a:lnTo>
                        <a:pt x="286" y="486"/>
                      </a:lnTo>
                      <a:lnTo>
                        <a:pt x="286" y="486"/>
                      </a:lnTo>
                      <a:lnTo>
                        <a:pt x="270" y="482"/>
                      </a:lnTo>
                      <a:lnTo>
                        <a:pt x="256" y="476"/>
                      </a:lnTo>
                      <a:lnTo>
                        <a:pt x="246" y="468"/>
                      </a:lnTo>
                      <a:lnTo>
                        <a:pt x="238" y="460"/>
                      </a:lnTo>
                      <a:lnTo>
                        <a:pt x="228" y="452"/>
                      </a:lnTo>
                      <a:lnTo>
                        <a:pt x="218" y="446"/>
                      </a:lnTo>
                      <a:lnTo>
                        <a:pt x="206" y="440"/>
                      </a:lnTo>
                      <a:lnTo>
                        <a:pt x="190" y="438"/>
                      </a:lnTo>
                      <a:lnTo>
                        <a:pt x="190" y="438"/>
                      </a:lnTo>
                      <a:lnTo>
                        <a:pt x="160" y="440"/>
                      </a:lnTo>
                      <a:lnTo>
                        <a:pt x="150" y="440"/>
                      </a:lnTo>
                      <a:lnTo>
                        <a:pt x="144" y="444"/>
                      </a:lnTo>
                      <a:lnTo>
                        <a:pt x="140" y="446"/>
                      </a:lnTo>
                      <a:lnTo>
                        <a:pt x="140" y="450"/>
                      </a:lnTo>
                      <a:lnTo>
                        <a:pt x="144" y="456"/>
                      </a:lnTo>
                      <a:lnTo>
                        <a:pt x="150" y="462"/>
                      </a:lnTo>
                      <a:lnTo>
                        <a:pt x="150" y="462"/>
                      </a:lnTo>
                      <a:lnTo>
                        <a:pt x="166" y="476"/>
                      </a:lnTo>
                      <a:lnTo>
                        <a:pt x="182" y="490"/>
                      </a:lnTo>
                      <a:lnTo>
                        <a:pt x="184" y="494"/>
                      </a:lnTo>
                      <a:lnTo>
                        <a:pt x="184" y="496"/>
                      </a:lnTo>
                      <a:lnTo>
                        <a:pt x="182" y="498"/>
                      </a:lnTo>
                      <a:lnTo>
                        <a:pt x="174" y="500"/>
                      </a:lnTo>
                      <a:lnTo>
                        <a:pt x="160" y="502"/>
                      </a:lnTo>
                      <a:lnTo>
                        <a:pt x="160" y="502"/>
                      </a:lnTo>
                      <a:lnTo>
                        <a:pt x="142" y="502"/>
                      </a:lnTo>
                      <a:lnTo>
                        <a:pt x="124" y="506"/>
                      </a:lnTo>
                      <a:lnTo>
                        <a:pt x="110" y="512"/>
                      </a:lnTo>
                      <a:lnTo>
                        <a:pt x="98" y="518"/>
                      </a:lnTo>
                      <a:lnTo>
                        <a:pt x="90" y="526"/>
                      </a:lnTo>
                      <a:lnTo>
                        <a:pt x="88" y="534"/>
                      </a:lnTo>
                      <a:lnTo>
                        <a:pt x="88" y="538"/>
                      </a:lnTo>
                      <a:lnTo>
                        <a:pt x="88" y="542"/>
                      </a:lnTo>
                      <a:lnTo>
                        <a:pt x="92" y="546"/>
                      </a:lnTo>
                      <a:lnTo>
                        <a:pt x="96" y="550"/>
                      </a:lnTo>
                      <a:lnTo>
                        <a:pt x="96" y="550"/>
                      </a:lnTo>
                      <a:lnTo>
                        <a:pt x="100" y="552"/>
                      </a:lnTo>
                      <a:lnTo>
                        <a:pt x="104" y="552"/>
                      </a:lnTo>
                      <a:lnTo>
                        <a:pt x="114" y="552"/>
                      </a:lnTo>
                      <a:lnTo>
                        <a:pt x="124" y="552"/>
                      </a:lnTo>
                      <a:lnTo>
                        <a:pt x="130" y="554"/>
                      </a:lnTo>
                      <a:lnTo>
                        <a:pt x="138" y="558"/>
                      </a:lnTo>
                      <a:lnTo>
                        <a:pt x="138" y="558"/>
                      </a:lnTo>
                      <a:lnTo>
                        <a:pt x="146" y="562"/>
                      </a:lnTo>
                      <a:lnTo>
                        <a:pt x="154" y="566"/>
                      </a:lnTo>
                      <a:lnTo>
                        <a:pt x="162" y="566"/>
                      </a:lnTo>
                      <a:lnTo>
                        <a:pt x="170" y="564"/>
                      </a:lnTo>
                      <a:lnTo>
                        <a:pt x="186" y="560"/>
                      </a:lnTo>
                      <a:lnTo>
                        <a:pt x="200" y="552"/>
                      </a:lnTo>
                      <a:lnTo>
                        <a:pt x="200" y="552"/>
                      </a:lnTo>
                      <a:lnTo>
                        <a:pt x="206" y="552"/>
                      </a:lnTo>
                      <a:lnTo>
                        <a:pt x="212" y="552"/>
                      </a:lnTo>
                      <a:lnTo>
                        <a:pt x="226" y="556"/>
                      </a:lnTo>
                      <a:lnTo>
                        <a:pt x="244" y="562"/>
                      </a:lnTo>
                      <a:lnTo>
                        <a:pt x="256" y="566"/>
                      </a:lnTo>
                      <a:lnTo>
                        <a:pt x="272" y="566"/>
                      </a:lnTo>
                      <a:lnTo>
                        <a:pt x="272" y="566"/>
                      </a:lnTo>
                      <a:lnTo>
                        <a:pt x="286" y="566"/>
                      </a:lnTo>
                      <a:lnTo>
                        <a:pt x="294" y="564"/>
                      </a:lnTo>
                      <a:lnTo>
                        <a:pt x="298" y="560"/>
                      </a:lnTo>
                      <a:lnTo>
                        <a:pt x="302" y="556"/>
                      </a:lnTo>
                      <a:lnTo>
                        <a:pt x="306" y="554"/>
                      </a:lnTo>
                      <a:lnTo>
                        <a:pt x="312" y="552"/>
                      </a:lnTo>
                      <a:lnTo>
                        <a:pt x="322" y="552"/>
                      </a:lnTo>
                      <a:lnTo>
                        <a:pt x="336" y="558"/>
                      </a:lnTo>
                      <a:lnTo>
                        <a:pt x="336" y="558"/>
                      </a:lnTo>
                      <a:lnTo>
                        <a:pt x="346" y="560"/>
                      </a:lnTo>
                      <a:lnTo>
                        <a:pt x="356" y="560"/>
                      </a:lnTo>
                      <a:lnTo>
                        <a:pt x="376" y="560"/>
                      </a:lnTo>
                      <a:lnTo>
                        <a:pt x="394" y="556"/>
                      </a:lnTo>
                      <a:lnTo>
                        <a:pt x="412" y="552"/>
                      </a:lnTo>
                      <a:lnTo>
                        <a:pt x="426" y="548"/>
                      </a:lnTo>
                      <a:lnTo>
                        <a:pt x="436" y="548"/>
                      </a:lnTo>
                      <a:lnTo>
                        <a:pt x="438" y="548"/>
                      </a:lnTo>
                      <a:lnTo>
                        <a:pt x="440" y="550"/>
                      </a:lnTo>
                      <a:lnTo>
                        <a:pt x="442" y="554"/>
                      </a:lnTo>
                      <a:lnTo>
                        <a:pt x="440" y="560"/>
                      </a:lnTo>
                      <a:lnTo>
                        <a:pt x="440" y="560"/>
                      </a:lnTo>
                      <a:lnTo>
                        <a:pt x="438" y="564"/>
                      </a:lnTo>
                      <a:lnTo>
                        <a:pt x="438" y="570"/>
                      </a:lnTo>
                      <a:lnTo>
                        <a:pt x="440" y="572"/>
                      </a:lnTo>
                      <a:lnTo>
                        <a:pt x="442" y="576"/>
                      </a:lnTo>
                      <a:lnTo>
                        <a:pt x="450" y="578"/>
                      </a:lnTo>
                      <a:lnTo>
                        <a:pt x="462" y="578"/>
                      </a:lnTo>
                      <a:lnTo>
                        <a:pt x="474" y="574"/>
                      </a:lnTo>
                      <a:lnTo>
                        <a:pt x="486" y="570"/>
                      </a:lnTo>
                      <a:lnTo>
                        <a:pt x="510" y="558"/>
                      </a:lnTo>
                      <a:lnTo>
                        <a:pt x="510" y="558"/>
                      </a:lnTo>
                      <a:lnTo>
                        <a:pt x="518" y="552"/>
                      </a:lnTo>
                      <a:lnTo>
                        <a:pt x="528" y="552"/>
                      </a:lnTo>
                      <a:lnTo>
                        <a:pt x="544" y="550"/>
                      </a:lnTo>
                      <a:lnTo>
                        <a:pt x="550" y="550"/>
                      </a:lnTo>
                      <a:lnTo>
                        <a:pt x="556" y="546"/>
                      </a:lnTo>
                      <a:lnTo>
                        <a:pt x="560" y="538"/>
                      </a:lnTo>
                      <a:lnTo>
                        <a:pt x="562" y="526"/>
                      </a:lnTo>
                      <a:lnTo>
                        <a:pt x="562" y="526"/>
                      </a:lnTo>
                      <a:lnTo>
                        <a:pt x="562" y="520"/>
                      </a:lnTo>
                      <a:lnTo>
                        <a:pt x="560" y="518"/>
                      </a:lnTo>
                      <a:lnTo>
                        <a:pt x="558" y="514"/>
                      </a:lnTo>
                      <a:lnTo>
                        <a:pt x="556" y="514"/>
                      </a:lnTo>
                      <a:lnTo>
                        <a:pt x="546" y="512"/>
                      </a:lnTo>
                      <a:lnTo>
                        <a:pt x="536" y="512"/>
                      </a:lnTo>
                      <a:lnTo>
                        <a:pt x="526" y="514"/>
                      </a:lnTo>
                      <a:lnTo>
                        <a:pt x="518" y="514"/>
                      </a:lnTo>
                      <a:lnTo>
                        <a:pt x="512" y="512"/>
                      </a:lnTo>
                      <a:lnTo>
                        <a:pt x="510" y="510"/>
                      </a:lnTo>
                      <a:lnTo>
                        <a:pt x="508" y="506"/>
                      </a:lnTo>
                      <a:lnTo>
                        <a:pt x="508" y="506"/>
                      </a:lnTo>
                      <a:lnTo>
                        <a:pt x="510" y="500"/>
                      </a:lnTo>
                      <a:lnTo>
                        <a:pt x="512" y="494"/>
                      </a:lnTo>
                      <a:lnTo>
                        <a:pt x="514" y="490"/>
                      </a:lnTo>
                      <a:lnTo>
                        <a:pt x="520" y="488"/>
                      </a:lnTo>
                      <a:lnTo>
                        <a:pt x="532" y="482"/>
                      </a:lnTo>
                      <a:lnTo>
                        <a:pt x="550" y="472"/>
                      </a:lnTo>
                      <a:lnTo>
                        <a:pt x="550" y="472"/>
                      </a:lnTo>
                      <a:lnTo>
                        <a:pt x="554" y="468"/>
                      </a:lnTo>
                      <a:lnTo>
                        <a:pt x="556" y="464"/>
                      </a:lnTo>
                      <a:lnTo>
                        <a:pt x="556" y="460"/>
                      </a:lnTo>
                      <a:lnTo>
                        <a:pt x="556" y="456"/>
                      </a:lnTo>
                      <a:lnTo>
                        <a:pt x="552" y="448"/>
                      </a:lnTo>
                      <a:lnTo>
                        <a:pt x="548" y="442"/>
                      </a:lnTo>
                      <a:lnTo>
                        <a:pt x="546" y="436"/>
                      </a:lnTo>
                      <a:lnTo>
                        <a:pt x="548" y="434"/>
                      </a:lnTo>
                      <a:lnTo>
                        <a:pt x="550" y="432"/>
                      </a:lnTo>
                      <a:lnTo>
                        <a:pt x="560" y="430"/>
                      </a:lnTo>
                      <a:lnTo>
                        <a:pt x="582" y="434"/>
                      </a:lnTo>
                      <a:lnTo>
                        <a:pt x="582" y="434"/>
                      </a:lnTo>
                      <a:lnTo>
                        <a:pt x="602" y="436"/>
                      </a:lnTo>
                      <a:lnTo>
                        <a:pt x="620" y="434"/>
                      </a:lnTo>
                      <a:lnTo>
                        <a:pt x="636" y="430"/>
                      </a:lnTo>
                      <a:lnTo>
                        <a:pt x="650" y="424"/>
                      </a:lnTo>
                      <a:lnTo>
                        <a:pt x="660" y="418"/>
                      </a:lnTo>
                      <a:lnTo>
                        <a:pt x="666" y="410"/>
                      </a:lnTo>
                      <a:lnTo>
                        <a:pt x="668" y="402"/>
                      </a:lnTo>
                      <a:lnTo>
                        <a:pt x="668" y="400"/>
                      </a:lnTo>
                      <a:lnTo>
                        <a:pt x="666" y="396"/>
                      </a:lnTo>
                      <a:lnTo>
                        <a:pt x="666" y="396"/>
                      </a:lnTo>
                      <a:lnTo>
                        <a:pt x="664" y="394"/>
                      </a:lnTo>
                      <a:lnTo>
                        <a:pt x="664" y="392"/>
                      </a:lnTo>
                      <a:lnTo>
                        <a:pt x="666" y="388"/>
                      </a:lnTo>
                      <a:lnTo>
                        <a:pt x="680" y="382"/>
                      </a:lnTo>
                      <a:lnTo>
                        <a:pt x="684" y="378"/>
                      </a:lnTo>
                      <a:lnTo>
                        <a:pt x="684" y="376"/>
                      </a:lnTo>
                      <a:lnTo>
                        <a:pt x="684" y="372"/>
                      </a:lnTo>
                      <a:lnTo>
                        <a:pt x="678" y="366"/>
                      </a:lnTo>
                      <a:lnTo>
                        <a:pt x="662" y="356"/>
                      </a:lnTo>
                      <a:lnTo>
                        <a:pt x="662" y="356"/>
                      </a:lnTo>
                      <a:lnTo>
                        <a:pt x="648" y="350"/>
                      </a:lnTo>
                      <a:lnTo>
                        <a:pt x="644" y="348"/>
                      </a:lnTo>
                      <a:lnTo>
                        <a:pt x="644" y="346"/>
                      </a:lnTo>
                      <a:lnTo>
                        <a:pt x="650" y="346"/>
                      </a:lnTo>
                      <a:lnTo>
                        <a:pt x="662" y="348"/>
                      </a:lnTo>
                      <a:lnTo>
                        <a:pt x="674" y="348"/>
                      </a:lnTo>
                      <a:lnTo>
                        <a:pt x="686" y="348"/>
                      </a:lnTo>
                      <a:lnTo>
                        <a:pt x="690" y="348"/>
                      </a:lnTo>
                      <a:lnTo>
                        <a:pt x="694" y="346"/>
                      </a:lnTo>
                      <a:lnTo>
                        <a:pt x="696" y="344"/>
                      </a:lnTo>
                      <a:lnTo>
                        <a:pt x="694" y="340"/>
                      </a:lnTo>
                      <a:lnTo>
                        <a:pt x="694" y="340"/>
                      </a:lnTo>
                      <a:lnTo>
                        <a:pt x="690" y="332"/>
                      </a:lnTo>
                      <a:lnTo>
                        <a:pt x="684" y="328"/>
                      </a:lnTo>
                      <a:lnTo>
                        <a:pt x="680" y="324"/>
                      </a:lnTo>
                      <a:lnTo>
                        <a:pt x="674" y="324"/>
                      </a:lnTo>
                      <a:lnTo>
                        <a:pt x="658" y="326"/>
                      </a:lnTo>
                      <a:lnTo>
                        <a:pt x="638" y="328"/>
                      </a:lnTo>
                      <a:lnTo>
                        <a:pt x="638" y="328"/>
                      </a:lnTo>
                      <a:lnTo>
                        <a:pt x="614" y="328"/>
                      </a:lnTo>
                      <a:lnTo>
                        <a:pt x="592" y="328"/>
                      </a:lnTo>
                      <a:lnTo>
                        <a:pt x="584" y="328"/>
                      </a:lnTo>
                      <a:lnTo>
                        <a:pt x="578" y="326"/>
                      </a:lnTo>
                      <a:lnTo>
                        <a:pt x="576" y="324"/>
                      </a:lnTo>
                      <a:lnTo>
                        <a:pt x="580" y="320"/>
                      </a:lnTo>
                      <a:lnTo>
                        <a:pt x="580" y="320"/>
                      </a:lnTo>
                      <a:lnTo>
                        <a:pt x="588" y="318"/>
                      </a:lnTo>
                      <a:lnTo>
                        <a:pt x="602" y="314"/>
                      </a:lnTo>
                      <a:lnTo>
                        <a:pt x="644" y="312"/>
                      </a:lnTo>
                      <a:lnTo>
                        <a:pt x="692" y="310"/>
                      </a:lnTo>
                      <a:lnTo>
                        <a:pt x="730" y="306"/>
                      </a:lnTo>
                      <a:lnTo>
                        <a:pt x="730" y="306"/>
                      </a:lnTo>
                      <a:lnTo>
                        <a:pt x="742" y="304"/>
                      </a:lnTo>
                      <a:lnTo>
                        <a:pt x="750" y="300"/>
                      </a:lnTo>
                      <a:lnTo>
                        <a:pt x="752" y="296"/>
                      </a:lnTo>
                      <a:lnTo>
                        <a:pt x="752" y="290"/>
                      </a:lnTo>
                      <a:lnTo>
                        <a:pt x="752" y="284"/>
                      </a:lnTo>
                      <a:lnTo>
                        <a:pt x="754" y="284"/>
                      </a:lnTo>
                      <a:lnTo>
                        <a:pt x="762" y="286"/>
                      </a:lnTo>
                      <a:lnTo>
                        <a:pt x="762" y="286"/>
                      </a:lnTo>
                      <a:lnTo>
                        <a:pt x="770" y="290"/>
                      </a:lnTo>
                      <a:lnTo>
                        <a:pt x="780" y="292"/>
                      </a:lnTo>
                      <a:lnTo>
                        <a:pt x="790" y="294"/>
                      </a:lnTo>
                      <a:lnTo>
                        <a:pt x="800" y="292"/>
                      </a:lnTo>
                      <a:lnTo>
                        <a:pt x="812" y="290"/>
                      </a:lnTo>
                      <a:lnTo>
                        <a:pt x="822" y="286"/>
                      </a:lnTo>
                      <a:lnTo>
                        <a:pt x="832" y="278"/>
                      </a:lnTo>
                      <a:lnTo>
                        <a:pt x="842" y="270"/>
                      </a:lnTo>
                      <a:lnTo>
                        <a:pt x="842" y="270"/>
                      </a:lnTo>
                      <a:lnTo>
                        <a:pt x="852" y="260"/>
                      </a:lnTo>
                      <a:lnTo>
                        <a:pt x="866" y="248"/>
                      </a:lnTo>
                      <a:lnTo>
                        <a:pt x="882" y="238"/>
                      </a:lnTo>
                      <a:lnTo>
                        <a:pt x="902" y="228"/>
                      </a:lnTo>
                      <a:lnTo>
                        <a:pt x="954" y="204"/>
                      </a:lnTo>
                      <a:lnTo>
                        <a:pt x="1020" y="178"/>
                      </a:lnTo>
                      <a:lnTo>
                        <a:pt x="1020" y="178"/>
                      </a:lnTo>
                      <a:lnTo>
                        <a:pt x="1076" y="154"/>
                      </a:lnTo>
                      <a:lnTo>
                        <a:pt x="1092" y="146"/>
                      </a:lnTo>
                      <a:lnTo>
                        <a:pt x="1098" y="142"/>
                      </a:lnTo>
                      <a:lnTo>
                        <a:pt x="1098" y="140"/>
                      </a:lnTo>
                      <a:lnTo>
                        <a:pt x="1094" y="140"/>
                      </a:lnTo>
                      <a:lnTo>
                        <a:pt x="1084" y="140"/>
                      </a:lnTo>
                      <a:lnTo>
                        <a:pt x="1038" y="142"/>
                      </a:lnTo>
                      <a:lnTo>
                        <a:pt x="1038" y="142"/>
                      </a:lnTo>
                      <a:lnTo>
                        <a:pt x="1014" y="144"/>
                      </a:lnTo>
                      <a:lnTo>
                        <a:pt x="1002" y="144"/>
                      </a:lnTo>
                      <a:lnTo>
                        <a:pt x="1000" y="142"/>
                      </a:lnTo>
                      <a:lnTo>
                        <a:pt x="1000" y="142"/>
                      </a:lnTo>
                      <a:lnTo>
                        <a:pt x="1006" y="138"/>
                      </a:lnTo>
                      <a:lnTo>
                        <a:pt x="1034" y="130"/>
                      </a:lnTo>
                      <a:lnTo>
                        <a:pt x="1072" y="122"/>
                      </a:lnTo>
                      <a:lnTo>
                        <a:pt x="1072" y="122"/>
                      </a:lnTo>
                      <a:lnTo>
                        <a:pt x="1118" y="112"/>
                      </a:lnTo>
                      <a:lnTo>
                        <a:pt x="1172" y="100"/>
                      </a:lnTo>
                      <a:lnTo>
                        <a:pt x="1198" y="92"/>
                      </a:lnTo>
                      <a:lnTo>
                        <a:pt x="1218" y="84"/>
                      </a:lnTo>
                      <a:lnTo>
                        <a:pt x="1232" y="76"/>
                      </a:lnTo>
                      <a:lnTo>
                        <a:pt x="1236" y="72"/>
                      </a:lnTo>
                      <a:lnTo>
                        <a:pt x="1236" y="68"/>
                      </a:lnTo>
                      <a:lnTo>
                        <a:pt x="1236" y="68"/>
                      </a:lnTo>
                      <a:lnTo>
                        <a:pt x="1236" y="64"/>
                      </a:lnTo>
                      <a:lnTo>
                        <a:pt x="1234" y="62"/>
                      </a:lnTo>
                      <a:lnTo>
                        <a:pt x="1224" y="58"/>
                      </a:lnTo>
                      <a:lnTo>
                        <a:pt x="1210" y="58"/>
                      </a:lnTo>
                      <a:lnTo>
                        <a:pt x="1196" y="56"/>
                      </a:lnTo>
                      <a:lnTo>
                        <a:pt x="1182" y="56"/>
                      </a:lnTo>
                      <a:lnTo>
                        <a:pt x="1168" y="54"/>
                      </a:lnTo>
                      <a:lnTo>
                        <a:pt x="1160" y="50"/>
                      </a:lnTo>
                      <a:lnTo>
                        <a:pt x="1158" y="48"/>
                      </a:lnTo>
                      <a:lnTo>
                        <a:pt x="1156" y="44"/>
                      </a:lnTo>
                      <a:lnTo>
                        <a:pt x="1156" y="44"/>
                      </a:lnTo>
                      <a:lnTo>
                        <a:pt x="1156" y="40"/>
                      </a:lnTo>
                      <a:lnTo>
                        <a:pt x="1154" y="36"/>
                      </a:lnTo>
                      <a:lnTo>
                        <a:pt x="1146" y="30"/>
                      </a:lnTo>
                      <a:lnTo>
                        <a:pt x="1136" y="26"/>
                      </a:lnTo>
                      <a:lnTo>
                        <a:pt x="1122" y="24"/>
                      </a:lnTo>
                      <a:lnTo>
                        <a:pt x="1094" y="20"/>
                      </a:lnTo>
                      <a:lnTo>
                        <a:pt x="1078" y="20"/>
                      </a:lnTo>
                      <a:lnTo>
                        <a:pt x="1078" y="20"/>
                      </a:lnTo>
                      <a:lnTo>
                        <a:pt x="1062" y="22"/>
                      </a:lnTo>
                      <a:lnTo>
                        <a:pt x="1050" y="22"/>
                      </a:lnTo>
                      <a:lnTo>
                        <a:pt x="1038" y="22"/>
                      </a:lnTo>
                      <a:lnTo>
                        <a:pt x="1018" y="30"/>
                      </a:lnTo>
                      <a:lnTo>
                        <a:pt x="1018" y="30"/>
                      </a:lnTo>
                      <a:lnTo>
                        <a:pt x="1004" y="34"/>
                      </a:lnTo>
                      <a:lnTo>
                        <a:pt x="990" y="38"/>
                      </a:lnTo>
                      <a:lnTo>
                        <a:pt x="962" y="40"/>
                      </a:lnTo>
                      <a:lnTo>
                        <a:pt x="948" y="40"/>
                      </a:lnTo>
                      <a:lnTo>
                        <a:pt x="948" y="40"/>
                      </a:lnTo>
                      <a:lnTo>
                        <a:pt x="948" y="38"/>
                      </a:lnTo>
                      <a:lnTo>
                        <a:pt x="958" y="36"/>
                      </a:lnTo>
                      <a:lnTo>
                        <a:pt x="958" y="36"/>
                      </a:lnTo>
                      <a:lnTo>
                        <a:pt x="986" y="30"/>
                      </a:lnTo>
                      <a:lnTo>
                        <a:pt x="1004" y="24"/>
                      </a:lnTo>
                      <a:lnTo>
                        <a:pt x="1008" y="22"/>
                      </a:lnTo>
                      <a:lnTo>
                        <a:pt x="1008" y="20"/>
                      </a:lnTo>
                      <a:lnTo>
                        <a:pt x="1006" y="20"/>
                      </a:lnTo>
                      <a:lnTo>
                        <a:pt x="998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58" y="16"/>
                      </a:lnTo>
                      <a:lnTo>
                        <a:pt x="942" y="14"/>
                      </a:lnTo>
                      <a:lnTo>
                        <a:pt x="912" y="6"/>
                      </a:lnTo>
                      <a:lnTo>
                        <a:pt x="900" y="2"/>
                      </a:lnTo>
                      <a:lnTo>
                        <a:pt x="888" y="0"/>
                      </a:lnTo>
                      <a:lnTo>
                        <a:pt x="874" y="0"/>
                      </a:lnTo>
                      <a:lnTo>
                        <a:pt x="858" y="2"/>
                      </a:lnTo>
                      <a:lnTo>
                        <a:pt x="858" y="2"/>
                      </a:lnTo>
                      <a:lnTo>
                        <a:pt x="830" y="4"/>
                      </a:lnTo>
                      <a:lnTo>
                        <a:pt x="808" y="4"/>
                      </a:lnTo>
                      <a:lnTo>
                        <a:pt x="788" y="4"/>
                      </a:lnTo>
                      <a:lnTo>
                        <a:pt x="776" y="6"/>
                      </a:lnTo>
                      <a:lnTo>
                        <a:pt x="762" y="10"/>
                      </a:lnTo>
                      <a:lnTo>
                        <a:pt x="762" y="10"/>
                      </a:lnTo>
                      <a:lnTo>
                        <a:pt x="746" y="14"/>
                      </a:lnTo>
                      <a:lnTo>
                        <a:pt x="728" y="14"/>
                      </a:lnTo>
                      <a:lnTo>
                        <a:pt x="690" y="10"/>
                      </a:lnTo>
                      <a:lnTo>
                        <a:pt x="666" y="10"/>
                      </a:lnTo>
                      <a:lnTo>
                        <a:pt x="640" y="10"/>
                      </a:lnTo>
                      <a:lnTo>
                        <a:pt x="608" y="12"/>
                      </a:lnTo>
                      <a:lnTo>
                        <a:pt x="574" y="20"/>
                      </a:lnTo>
                      <a:lnTo>
                        <a:pt x="574" y="20"/>
                      </a:lnTo>
                      <a:lnTo>
                        <a:pt x="556" y="22"/>
                      </a:lnTo>
                      <a:lnTo>
                        <a:pt x="540" y="22"/>
                      </a:lnTo>
                      <a:lnTo>
                        <a:pt x="526" y="20"/>
                      </a:lnTo>
                      <a:lnTo>
                        <a:pt x="514" y="16"/>
                      </a:lnTo>
                      <a:lnTo>
                        <a:pt x="500" y="14"/>
                      </a:lnTo>
                      <a:lnTo>
                        <a:pt x="490" y="12"/>
                      </a:lnTo>
                      <a:lnTo>
                        <a:pt x="478" y="14"/>
                      </a:lnTo>
                      <a:lnTo>
                        <a:pt x="466" y="18"/>
                      </a:lnTo>
                      <a:lnTo>
                        <a:pt x="466" y="18"/>
                      </a:lnTo>
                      <a:lnTo>
                        <a:pt x="454" y="22"/>
                      </a:lnTo>
                      <a:lnTo>
                        <a:pt x="442" y="24"/>
                      </a:lnTo>
                      <a:lnTo>
                        <a:pt x="432" y="24"/>
                      </a:lnTo>
                      <a:lnTo>
                        <a:pt x="422" y="24"/>
                      </a:lnTo>
                      <a:lnTo>
                        <a:pt x="416" y="22"/>
                      </a:lnTo>
                      <a:lnTo>
                        <a:pt x="412" y="24"/>
                      </a:lnTo>
                      <a:lnTo>
                        <a:pt x="416" y="28"/>
                      </a:lnTo>
                      <a:lnTo>
                        <a:pt x="424" y="36"/>
                      </a:lnTo>
                      <a:lnTo>
                        <a:pt x="424" y="36"/>
                      </a:lnTo>
                      <a:lnTo>
                        <a:pt x="430" y="44"/>
                      </a:lnTo>
                      <a:lnTo>
                        <a:pt x="430" y="46"/>
                      </a:lnTo>
                      <a:lnTo>
                        <a:pt x="430" y="48"/>
                      </a:lnTo>
                      <a:lnTo>
                        <a:pt x="424" y="48"/>
                      </a:lnTo>
                      <a:lnTo>
                        <a:pt x="414" y="46"/>
                      </a:lnTo>
                      <a:lnTo>
                        <a:pt x="404" y="44"/>
                      </a:lnTo>
                      <a:lnTo>
                        <a:pt x="392" y="42"/>
                      </a:lnTo>
                      <a:lnTo>
                        <a:pt x="384" y="44"/>
                      </a:lnTo>
                      <a:lnTo>
                        <a:pt x="380" y="46"/>
                      </a:lnTo>
                      <a:lnTo>
                        <a:pt x="378" y="50"/>
                      </a:lnTo>
                      <a:lnTo>
                        <a:pt x="378" y="50"/>
                      </a:lnTo>
                      <a:lnTo>
                        <a:pt x="376" y="58"/>
                      </a:lnTo>
                      <a:lnTo>
                        <a:pt x="372" y="62"/>
                      </a:lnTo>
                      <a:lnTo>
                        <a:pt x="366" y="66"/>
                      </a:lnTo>
                      <a:lnTo>
                        <a:pt x="360" y="68"/>
                      </a:lnTo>
                      <a:lnTo>
                        <a:pt x="352" y="70"/>
                      </a:lnTo>
                      <a:lnTo>
                        <a:pt x="340" y="70"/>
                      </a:lnTo>
                      <a:lnTo>
                        <a:pt x="312" y="68"/>
                      </a:lnTo>
                      <a:lnTo>
                        <a:pt x="312" y="68"/>
                      </a:lnTo>
                      <a:lnTo>
                        <a:pt x="300" y="66"/>
                      </a:lnTo>
                      <a:lnTo>
                        <a:pt x="292" y="64"/>
                      </a:lnTo>
                      <a:lnTo>
                        <a:pt x="290" y="60"/>
                      </a:lnTo>
                      <a:lnTo>
                        <a:pt x="290" y="58"/>
                      </a:lnTo>
                      <a:lnTo>
                        <a:pt x="290" y="56"/>
                      </a:lnTo>
                      <a:lnTo>
                        <a:pt x="288" y="54"/>
                      </a:lnTo>
                      <a:lnTo>
                        <a:pt x="280" y="52"/>
                      </a:lnTo>
                      <a:lnTo>
                        <a:pt x="264" y="52"/>
                      </a:lnTo>
                      <a:lnTo>
                        <a:pt x="264" y="52"/>
                      </a:lnTo>
                      <a:lnTo>
                        <a:pt x="250" y="52"/>
                      </a:lnTo>
                      <a:lnTo>
                        <a:pt x="244" y="52"/>
                      </a:lnTo>
                      <a:lnTo>
                        <a:pt x="244" y="56"/>
                      </a:lnTo>
                      <a:lnTo>
                        <a:pt x="246" y="60"/>
                      </a:lnTo>
                      <a:lnTo>
                        <a:pt x="248" y="64"/>
                      </a:lnTo>
                      <a:lnTo>
                        <a:pt x="248" y="66"/>
                      </a:lnTo>
                      <a:lnTo>
                        <a:pt x="248" y="68"/>
                      </a:lnTo>
                      <a:lnTo>
                        <a:pt x="240" y="72"/>
                      </a:lnTo>
                      <a:lnTo>
                        <a:pt x="224" y="76"/>
                      </a:lnTo>
                      <a:lnTo>
                        <a:pt x="224" y="76"/>
                      </a:lnTo>
                      <a:lnTo>
                        <a:pt x="208" y="78"/>
                      </a:lnTo>
                      <a:lnTo>
                        <a:pt x="206" y="78"/>
                      </a:lnTo>
                      <a:lnTo>
                        <a:pt x="206" y="80"/>
                      </a:lnTo>
                      <a:lnTo>
                        <a:pt x="212" y="82"/>
                      </a:lnTo>
                      <a:lnTo>
                        <a:pt x="224" y="86"/>
                      </a:lnTo>
                      <a:lnTo>
                        <a:pt x="248" y="92"/>
                      </a:lnTo>
                      <a:lnTo>
                        <a:pt x="254" y="94"/>
                      </a:lnTo>
                      <a:lnTo>
                        <a:pt x="252" y="96"/>
                      </a:lnTo>
                      <a:lnTo>
                        <a:pt x="248" y="98"/>
                      </a:lnTo>
                      <a:lnTo>
                        <a:pt x="248" y="98"/>
                      </a:lnTo>
                      <a:lnTo>
                        <a:pt x="238" y="98"/>
                      </a:lnTo>
                      <a:lnTo>
                        <a:pt x="228" y="98"/>
                      </a:lnTo>
                      <a:lnTo>
                        <a:pt x="206" y="92"/>
                      </a:lnTo>
                      <a:lnTo>
                        <a:pt x="194" y="90"/>
                      </a:lnTo>
                      <a:lnTo>
                        <a:pt x="180" y="88"/>
                      </a:lnTo>
                      <a:lnTo>
                        <a:pt x="166" y="86"/>
                      </a:lnTo>
                      <a:lnTo>
                        <a:pt x="146" y="88"/>
                      </a:lnTo>
                      <a:lnTo>
                        <a:pt x="146" y="88"/>
                      </a:lnTo>
                      <a:lnTo>
                        <a:pt x="130" y="92"/>
                      </a:lnTo>
                      <a:lnTo>
                        <a:pt x="120" y="94"/>
                      </a:lnTo>
                      <a:lnTo>
                        <a:pt x="112" y="98"/>
                      </a:lnTo>
                      <a:lnTo>
                        <a:pt x="108" y="102"/>
                      </a:lnTo>
                      <a:lnTo>
                        <a:pt x="104" y="106"/>
                      </a:lnTo>
                      <a:lnTo>
                        <a:pt x="100" y="106"/>
                      </a:lnTo>
                      <a:lnTo>
                        <a:pt x="92" y="108"/>
                      </a:lnTo>
                      <a:lnTo>
                        <a:pt x="80" y="106"/>
                      </a:lnTo>
                      <a:lnTo>
                        <a:pt x="80" y="106"/>
                      </a:lnTo>
                      <a:lnTo>
                        <a:pt x="66" y="104"/>
                      </a:lnTo>
                      <a:lnTo>
                        <a:pt x="50" y="104"/>
                      </a:lnTo>
                      <a:lnTo>
                        <a:pt x="36" y="108"/>
                      </a:lnTo>
                      <a:lnTo>
                        <a:pt x="22" y="112"/>
                      </a:lnTo>
                      <a:lnTo>
                        <a:pt x="12" y="118"/>
                      </a:lnTo>
                      <a:lnTo>
                        <a:pt x="4" y="124"/>
                      </a:lnTo>
                      <a:lnTo>
                        <a:pt x="0" y="130"/>
                      </a:lnTo>
                      <a:lnTo>
                        <a:pt x="2" y="134"/>
                      </a:lnTo>
                      <a:lnTo>
                        <a:pt x="4" y="138"/>
                      </a:lnTo>
                      <a:lnTo>
                        <a:pt x="4" y="138"/>
                      </a:lnTo>
                      <a:lnTo>
                        <a:pt x="8" y="142"/>
                      </a:lnTo>
                      <a:lnTo>
                        <a:pt x="12" y="144"/>
                      </a:lnTo>
                      <a:lnTo>
                        <a:pt x="16" y="144"/>
                      </a:lnTo>
                      <a:lnTo>
                        <a:pt x="22" y="144"/>
                      </a:lnTo>
                      <a:lnTo>
                        <a:pt x="32" y="144"/>
                      </a:lnTo>
                      <a:lnTo>
                        <a:pt x="36" y="144"/>
                      </a:lnTo>
                      <a:lnTo>
                        <a:pt x="44" y="148"/>
                      </a:lnTo>
                      <a:lnTo>
                        <a:pt x="44" y="14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8" name="Freeform 6107"/>
                <p:cNvSpPr>
                  <a:spLocks/>
                </p:cNvSpPr>
                <p:nvPr/>
              </p:nvSpPr>
              <p:spPr bwMode="auto">
                <a:xfrm>
                  <a:off x="2335530" y="1211263"/>
                  <a:ext cx="121920" cy="48260"/>
                </a:xfrm>
                <a:custGeom>
                  <a:avLst/>
                  <a:gdLst/>
                  <a:ahLst/>
                  <a:cxnLst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0" y="24"/>
                    </a:cxn>
                    <a:cxn ang="0">
                      <a:pos x="2" y="30"/>
                    </a:cxn>
                    <a:cxn ang="0">
                      <a:pos x="6" y="34"/>
                    </a:cxn>
                    <a:cxn ang="0">
                      <a:pos x="18" y="38"/>
                    </a:cxn>
                    <a:cxn ang="0">
                      <a:pos x="18" y="38"/>
                    </a:cxn>
                    <a:cxn ang="0">
                      <a:pos x="22" y="42"/>
                    </a:cxn>
                    <a:cxn ang="0">
                      <a:pos x="26" y="46"/>
                    </a:cxn>
                    <a:cxn ang="0">
                      <a:pos x="26" y="52"/>
                    </a:cxn>
                    <a:cxn ang="0">
                      <a:pos x="28" y="56"/>
                    </a:cxn>
                    <a:cxn ang="0">
                      <a:pos x="30" y="62"/>
                    </a:cxn>
                    <a:cxn ang="0">
                      <a:pos x="36" y="66"/>
                    </a:cxn>
                    <a:cxn ang="0">
                      <a:pos x="46" y="72"/>
                    </a:cxn>
                    <a:cxn ang="0">
                      <a:pos x="46" y="72"/>
                    </a:cxn>
                    <a:cxn ang="0">
                      <a:pos x="56" y="76"/>
                    </a:cxn>
                    <a:cxn ang="0">
                      <a:pos x="66" y="76"/>
                    </a:cxn>
                    <a:cxn ang="0">
                      <a:pos x="72" y="76"/>
                    </a:cxn>
                    <a:cxn ang="0">
                      <a:pos x="80" y="74"/>
                    </a:cxn>
                    <a:cxn ang="0">
                      <a:pos x="94" y="68"/>
                    </a:cxn>
                    <a:cxn ang="0">
                      <a:pos x="104" y="66"/>
                    </a:cxn>
                    <a:cxn ang="0">
                      <a:pos x="118" y="68"/>
                    </a:cxn>
                    <a:cxn ang="0">
                      <a:pos x="118" y="68"/>
                    </a:cxn>
                    <a:cxn ang="0">
                      <a:pos x="148" y="70"/>
                    </a:cxn>
                    <a:cxn ang="0">
                      <a:pos x="176" y="72"/>
                    </a:cxn>
                    <a:cxn ang="0">
                      <a:pos x="184" y="70"/>
                    </a:cxn>
                    <a:cxn ang="0">
                      <a:pos x="192" y="68"/>
                    </a:cxn>
                    <a:cxn ang="0">
                      <a:pos x="192" y="66"/>
                    </a:cxn>
                    <a:cxn ang="0">
                      <a:pos x="192" y="62"/>
                    </a:cxn>
                    <a:cxn ang="0">
                      <a:pos x="188" y="58"/>
                    </a:cxn>
                    <a:cxn ang="0">
                      <a:pos x="188" y="58"/>
                    </a:cxn>
                    <a:cxn ang="0">
                      <a:pos x="174" y="42"/>
                    </a:cxn>
                    <a:cxn ang="0">
                      <a:pos x="166" y="34"/>
                    </a:cxn>
                    <a:cxn ang="0">
                      <a:pos x="156" y="26"/>
                    </a:cxn>
                    <a:cxn ang="0">
                      <a:pos x="144" y="18"/>
                    </a:cxn>
                    <a:cxn ang="0">
                      <a:pos x="130" y="12"/>
                    </a:cxn>
                    <a:cxn ang="0">
                      <a:pos x="114" y="10"/>
                    </a:cxn>
                    <a:cxn ang="0">
                      <a:pos x="96" y="10"/>
                    </a:cxn>
                    <a:cxn ang="0">
                      <a:pos x="96" y="10"/>
                    </a:cxn>
                    <a:cxn ang="0">
                      <a:pos x="76" y="8"/>
                    </a:cxn>
                    <a:cxn ang="0">
                      <a:pos x="58" y="6"/>
                    </a:cxn>
                    <a:cxn ang="0">
                      <a:pos x="30" y="2"/>
                    </a:cxn>
                    <a:cxn ang="0">
                      <a:pos x="18" y="0"/>
                    </a:cxn>
                    <a:cxn ang="0">
                      <a:pos x="10" y="2"/>
                    </a:cxn>
                    <a:cxn ang="0">
                      <a:pos x="8" y="4"/>
                    </a:cxn>
                    <a:cxn ang="0">
                      <a:pos x="4" y="6"/>
                    </a:cxn>
                    <a:cxn ang="0">
                      <a:pos x="2" y="16"/>
                    </a:cxn>
                    <a:cxn ang="0">
                      <a:pos x="2" y="16"/>
                    </a:cxn>
                  </a:cxnLst>
                  <a:rect l="0" t="0" r="r" b="b"/>
                  <a:pathLst>
                    <a:path w="192" h="76">
                      <a:moveTo>
                        <a:pt x="2" y="16"/>
                      </a:moveTo>
                      <a:lnTo>
                        <a:pt x="2" y="16"/>
                      </a:lnTo>
                      <a:lnTo>
                        <a:pt x="0" y="24"/>
                      </a:lnTo>
                      <a:lnTo>
                        <a:pt x="2" y="30"/>
                      </a:lnTo>
                      <a:lnTo>
                        <a:pt x="6" y="34"/>
                      </a:lnTo>
                      <a:lnTo>
                        <a:pt x="18" y="38"/>
                      </a:lnTo>
                      <a:lnTo>
                        <a:pt x="18" y="38"/>
                      </a:lnTo>
                      <a:lnTo>
                        <a:pt x="22" y="42"/>
                      </a:lnTo>
                      <a:lnTo>
                        <a:pt x="26" y="46"/>
                      </a:lnTo>
                      <a:lnTo>
                        <a:pt x="26" y="52"/>
                      </a:lnTo>
                      <a:lnTo>
                        <a:pt x="28" y="56"/>
                      </a:lnTo>
                      <a:lnTo>
                        <a:pt x="30" y="62"/>
                      </a:lnTo>
                      <a:lnTo>
                        <a:pt x="36" y="6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56" y="76"/>
                      </a:lnTo>
                      <a:lnTo>
                        <a:pt x="66" y="76"/>
                      </a:lnTo>
                      <a:lnTo>
                        <a:pt x="72" y="76"/>
                      </a:lnTo>
                      <a:lnTo>
                        <a:pt x="80" y="74"/>
                      </a:lnTo>
                      <a:lnTo>
                        <a:pt x="94" y="68"/>
                      </a:lnTo>
                      <a:lnTo>
                        <a:pt x="104" y="66"/>
                      </a:lnTo>
                      <a:lnTo>
                        <a:pt x="118" y="68"/>
                      </a:lnTo>
                      <a:lnTo>
                        <a:pt x="118" y="68"/>
                      </a:lnTo>
                      <a:lnTo>
                        <a:pt x="148" y="70"/>
                      </a:lnTo>
                      <a:lnTo>
                        <a:pt x="176" y="72"/>
                      </a:lnTo>
                      <a:lnTo>
                        <a:pt x="184" y="70"/>
                      </a:lnTo>
                      <a:lnTo>
                        <a:pt x="192" y="68"/>
                      </a:lnTo>
                      <a:lnTo>
                        <a:pt x="192" y="66"/>
                      </a:lnTo>
                      <a:lnTo>
                        <a:pt x="192" y="62"/>
                      </a:lnTo>
                      <a:lnTo>
                        <a:pt x="188" y="58"/>
                      </a:lnTo>
                      <a:lnTo>
                        <a:pt x="188" y="58"/>
                      </a:lnTo>
                      <a:lnTo>
                        <a:pt x="174" y="42"/>
                      </a:lnTo>
                      <a:lnTo>
                        <a:pt x="166" y="34"/>
                      </a:lnTo>
                      <a:lnTo>
                        <a:pt x="156" y="26"/>
                      </a:lnTo>
                      <a:lnTo>
                        <a:pt x="144" y="18"/>
                      </a:lnTo>
                      <a:lnTo>
                        <a:pt x="130" y="12"/>
                      </a:lnTo>
                      <a:lnTo>
                        <a:pt x="114" y="10"/>
                      </a:lnTo>
                      <a:lnTo>
                        <a:pt x="96" y="10"/>
                      </a:lnTo>
                      <a:lnTo>
                        <a:pt x="96" y="10"/>
                      </a:lnTo>
                      <a:lnTo>
                        <a:pt x="76" y="8"/>
                      </a:lnTo>
                      <a:lnTo>
                        <a:pt x="58" y="6"/>
                      </a:lnTo>
                      <a:lnTo>
                        <a:pt x="30" y="2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8" y="4"/>
                      </a:lnTo>
                      <a:lnTo>
                        <a:pt x="4" y="6"/>
                      </a:lnTo>
                      <a:lnTo>
                        <a:pt x="2" y="16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89" name="Freeform 6108"/>
                <p:cNvSpPr>
                  <a:spLocks/>
                </p:cNvSpPr>
                <p:nvPr/>
              </p:nvSpPr>
              <p:spPr bwMode="auto">
                <a:xfrm>
                  <a:off x="1762760" y="1103313"/>
                  <a:ext cx="29210" cy="11430"/>
                </a:xfrm>
                <a:custGeom>
                  <a:avLst/>
                  <a:gdLst/>
                  <a:ahLst/>
                  <a:cxnLst>
                    <a:cxn ang="0">
                      <a:pos x="2" y="18"/>
                    </a:cxn>
                    <a:cxn ang="0">
                      <a:pos x="2" y="18"/>
                    </a:cxn>
                    <a:cxn ang="0">
                      <a:pos x="8" y="18"/>
                    </a:cxn>
                    <a:cxn ang="0">
                      <a:pos x="14" y="18"/>
                    </a:cxn>
                    <a:cxn ang="0">
                      <a:pos x="30" y="12"/>
                    </a:cxn>
                    <a:cxn ang="0">
                      <a:pos x="42" y="4"/>
                    </a:cxn>
                    <a:cxn ang="0">
                      <a:pos x="46" y="2"/>
                    </a:cxn>
                    <a:cxn ang="0">
                      <a:pos x="44" y="0"/>
                    </a:cxn>
                    <a:cxn ang="0">
                      <a:pos x="44" y="0"/>
                    </a:cxn>
                    <a:cxn ang="0">
                      <a:pos x="32" y="2"/>
                    </a:cxn>
                    <a:cxn ang="0">
                      <a:pos x="16" y="6"/>
                    </a:cxn>
                    <a:cxn ang="0">
                      <a:pos x="2" y="14"/>
                    </a:cxn>
                    <a:cxn ang="0">
                      <a:pos x="0" y="16"/>
                    </a:cxn>
                    <a:cxn ang="0">
                      <a:pos x="2" y="18"/>
                    </a:cxn>
                    <a:cxn ang="0">
                      <a:pos x="2" y="18"/>
                    </a:cxn>
                  </a:cxnLst>
                  <a:rect l="0" t="0" r="r" b="b"/>
                  <a:pathLst>
                    <a:path w="46" h="18">
                      <a:moveTo>
                        <a:pt x="2" y="18"/>
                      </a:moveTo>
                      <a:lnTo>
                        <a:pt x="2" y="18"/>
                      </a:lnTo>
                      <a:lnTo>
                        <a:pt x="8" y="18"/>
                      </a:lnTo>
                      <a:lnTo>
                        <a:pt x="14" y="18"/>
                      </a:lnTo>
                      <a:lnTo>
                        <a:pt x="30" y="12"/>
                      </a:lnTo>
                      <a:lnTo>
                        <a:pt x="42" y="4"/>
                      </a:lnTo>
                      <a:lnTo>
                        <a:pt x="46" y="2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32" y="2"/>
                      </a:lnTo>
                      <a:lnTo>
                        <a:pt x="16" y="6"/>
                      </a:lnTo>
                      <a:lnTo>
                        <a:pt x="2" y="14"/>
                      </a:lnTo>
                      <a:lnTo>
                        <a:pt x="0" y="16"/>
                      </a:lnTo>
                      <a:lnTo>
                        <a:pt x="2" y="18"/>
                      </a:lnTo>
                      <a:lnTo>
                        <a:pt x="2" y="1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0" name="Freeform 6109"/>
                <p:cNvSpPr>
                  <a:spLocks/>
                </p:cNvSpPr>
                <p:nvPr/>
              </p:nvSpPr>
              <p:spPr bwMode="auto">
                <a:xfrm>
                  <a:off x="1954530" y="1190943"/>
                  <a:ext cx="138430" cy="102870"/>
                </a:xfrm>
                <a:custGeom>
                  <a:avLst/>
                  <a:gdLst/>
                  <a:ahLst/>
                  <a:cxnLst>
                    <a:cxn ang="0">
                      <a:pos x="166" y="92"/>
                    </a:cxn>
                    <a:cxn ang="0">
                      <a:pos x="186" y="66"/>
                    </a:cxn>
                    <a:cxn ang="0">
                      <a:pos x="216" y="36"/>
                    </a:cxn>
                    <a:cxn ang="0">
                      <a:pos x="218" y="28"/>
                    </a:cxn>
                    <a:cxn ang="0">
                      <a:pos x="216" y="22"/>
                    </a:cxn>
                    <a:cxn ang="0">
                      <a:pos x="204" y="16"/>
                    </a:cxn>
                    <a:cxn ang="0">
                      <a:pos x="190" y="12"/>
                    </a:cxn>
                    <a:cxn ang="0">
                      <a:pos x="172" y="12"/>
                    </a:cxn>
                    <a:cxn ang="0">
                      <a:pos x="156" y="16"/>
                    </a:cxn>
                    <a:cxn ang="0">
                      <a:pos x="140" y="12"/>
                    </a:cxn>
                    <a:cxn ang="0">
                      <a:pos x="122" y="4"/>
                    </a:cxn>
                    <a:cxn ang="0">
                      <a:pos x="106" y="0"/>
                    </a:cxn>
                    <a:cxn ang="0">
                      <a:pos x="84" y="0"/>
                    </a:cxn>
                    <a:cxn ang="0">
                      <a:pos x="48" y="6"/>
                    </a:cxn>
                    <a:cxn ang="0">
                      <a:pos x="20" y="16"/>
                    </a:cxn>
                    <a:cxn ang="0">
                      <a:pos x="16" y="24"/>
                    </a:cxn>
                    <a:cxn ang="0">
                      <a:pos x="22" y="30"/>
                    </a:cxn>
                    <a:cxn ang="0">
                      <a:pos x="18" y="32"/>
                    </a:cxn>
                    <a:cxn ang="0">
                      <a:pos x="6" y="32"/>
                    </a:cxn>
                    <a:cxn ang="0">
                      <a:pos x="0" y="48"/>
                    </a:cxn>
                    <a:cxn ang="0">
                      <a:pos x="0" y="74"/>
                    </a:cxn>
                    <a:cxn ang="0">
                      <a:pos x="2" y="98"/>
                    </a:cxn>
                    <a:cxn ang="0">
                      <a:pos x="10" y="114"/>
                    </a:cxn>
                    <a:cxn ang="0">
                      <a:pos x="20" y="134"/>
                    </a:cxn>
                    <a:cxn ang="0">
                      <a:pos x="20" y="142"/>
                    </a:cxn>
                    <a:cxn ang="0">
                      <a:pos x="22" y="154"/>
                    </a:cxn>
                    <a:cxn ang="0">
                      <a:pos x="30" y="156"/>
                    </a:cxn>
                    <a:cxn ang="0">
                      <a:pos x="54" y="156"/>
                    </a:cxn>
                    <a:cxn ang="0">
                      <a:pos x="62" y="160"/>
                    </a:cxn>
                    <a:cxn ang="0">
                      <a:pos x="70" y="160"/>
                    </a:cxn>
                    <a:cxn ang="0">
                      <a:pos x="76" y="146"/>
                    </a:cxn>
                    <a:cxn ang="0">
                      <a:pos x="82" y="138"/>
                    </a:cxn>
                    <a:cxn ang="0">
                      <a:pos x="90" y="132"/>
                    </a:cxn>
                    <a:cxn ang="0">
                      <a:pos x="90" y="122"/>
                    </a:cxn>
                    <a:cxn ang="0">
                      <a:pos x="86" y="114"/>
                    </a:cxn>
                    <a:cxn ang="0">
                      <a:pos x="84" y="106"/>
                    </a:cxn>
                    <a:cxn ang="0">
                      <a:pos x="88" y="104"/>
                    </a:cxn>
                    <a:cxn ang="0">
                      <a:pos x="112" y="106"/>
                    </a:cxn>
                    <a:cxn ang="0">
                      <a:pos x="142" y="106"/>
                    </a:cxn>
                    <a:cxn ang="0">
                      <a:pos x="156" y="102"/>
                    </a:cxn>
                    <a:cxn ang="0">
                      <a:pos x="166" y="92"/>
                    </a:cxn>
                  </a:cxnLst>
                  <a:rect l="0" t="0" r="r" b="b"/>
                  <a:pathLst>
                    <a:path w="218" h="162">
                      <a:moveTo>
                        <a:pt x="166" y="92"/>
                      </a:moveTo>
                      <a:lnTo>
                        <a:pt x="166" y="92"/>
                      </a:lnTo>
                      <a:lnTo>
                        <a:pt x="176" y="80"/>
                      </a:lnTo>
                      <a:lnTo>
                        <a:pt x="186" y="66"/>
                      </a:lnTo>
                      <a:lnTo>
                        <a:pt x="208" y="46"/>
                      </a:lnTo>
                      <a:lnTo>
                        <a:pt x="216" y="36"/>
                      </a:lnTo>
                      <a:lnTo>
                        <a:pt x="218" y="32"/>
                      </a:lnTo>
                      <a:lnTo>
                        <a:pt x="218" y="28"/>
                      </a:lnTo>
                      <a:lnTo>
                        <a:pt x="218" y="24"/>
                      </a:lnTo>
                      <a:lnTo>
                        <a:pt x="216" y="22"/>
                      </a:lnTo>
                      <a:lnTo>
                        <a:pt x="210" y="18"/>
                      </a:lnTo>
                      <a:lnTo>
                        <a:pt x="204" y="16"/>
                      </a:lnTo>
                      <a:lnTo>
                        <a:pt x="204" y="16"/>
                      </a:lnTo>
                      <a:lnTo>
                        <a:pt x="190" y="12"/>
                      </a:lnTo>
                      <a:lnTo>
                        <a:pt x="180" y="12"/>
                      </a:lnTo>
                      <a:lnTo>
                        <a:pt x="172" y="12"/>
                      </a:lnTo>
                      <a:lnTo>
                        <a:pt x="166" y="14"/>
                      </a:lnTo>
                      <a:lnTo>
                        <a:pt x="156" y="16"/>
                      </a:lnTo>
                      <a:lnTo>
                        <a:pt x="148" y="16"/>
                      </a:lnTo>
                      <a:lnTo>
                        <a:pt x="140" y="12"/>
                      </a:lnTo>
                      <a:lnTo>
                        <a:pt x="140" y="12"/>
                      </a:lnTo>
                      <a:lnTo>
                        <a:pt x="122" y="4"/>
                      </a:lnTo>
                      <a:lnTo>
                        <a:pt x="114" y="2"/>
                      </a:lnTo>
                      <a:lnTo>
                        <a:pt x="106" y="0"/>
                      </a:lnTo>
                      <a:lnTo>
                        <a:pt x="96" y="0"/>
                      </a:lnTo>
                      <a:lnTo>
                        <a:pt x="84" y="0"/>
                      </a:lnTo>
                      <a:lnTo>
                        <a:pt x="48" y="6"/>
                      </a:lnTo>
                      <a:lnTo>
                        <a:pt x="48" y="6"/>
                      </a:lnTo>
                      <a:lnTo>
                        <a:pt x="30" y="10"/>
                      </a:lnTo>
                      <a:lnTo>
                        <a:pt x="20" y="16"/>
                      </a:lnTo>
                      <a:lnTo>
                        <a:pt x="16" y="20"/>
                      </a:lnTo>
                      <a:lnTo>
                        <a:pt x="16" y="24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18" y="32"/>
                      </a:lnTo>
                      <a:lnTo>
                        <a:pt x="18" y="32"/>
                      </a:lnTo>
                      <a:lnTo>
                        <a:pt x="8" y="30"/>
                      </a:lnTo>
                      <a:lnTo>
                        <a:pt x="6" y="32"/>
                      </a:lnTo>
                      <a:lnTo>
                        <a:pt x="4" y="36"/>
                      </a:lnTo>
                      <a:lnTo>
                        <a:pt x="0" y="48"/>
                      </a:lnTo>
                      <a:lnTo>
                        <a:pt x="0" y="74"/>
                      </a:lnTo>
                      <a:lnTo>
                        <a:pt x="0" y="74"/>
                      </a:lnTo>
                      <a:lnTo>
                        <a:pt x="0" y="88"/>
                      </a:lnTo>
                      <a:lnTo>
                        <a:pt x="2" y="98"/>
                      </a:lnTo>
                      <a:lnTo>
                        <a:pt x="6" y="108"/>
                      </a:lnTo>
                      <a:lnTo>
                        <a:pt x="10" y="114"/>
                      </a:lnTo>
                      <a:lnTo>
                        <a:pt x="18" y="126"/>
                      </a:lnTo>
                      <a:lnTo>
                        <a:pt x="20" y="134"/>
                      </a:lnTo>
                      <a:lnTo>
                        <a:pt x="20" y="142"/>
                      </a:lnTo>
                      <a:lnTo>
                        <a:pt x="20" y="142"/>
                      </a:lnTo>
                      <a:lnTo>
                        <a:pt x="20" y="150"/>
                      </a:lnTo>
                      <a:lnTo>
                        <a:pt x="22" y="154"/>
                      </a:lnTo>
                      <a:lnTo>
                        <a:pt x="26" y="156"/>
                      </a:lnTo>
                      <a:lnTo>
                        <a:pt x="30" y="156"/>
                      </a:lnTo>
                      <a:lnTo>
                        <a:pt x="46" y="156"/>
                      </a:lnTo>
                      <a:lnTo>
                        <a:pt x="54" y="156"/>
                      </a:lnTo>
                      <a:lnTo>
                        <a:pt x="62" y="160"/>
                      </a:lnTo>
                      <a:lnTo>
                        <a:pt x="62" y="160"/>
                      </a:lnTo>
                      <a:lnTo>
                        <a:pt x="68" y="162"/>
                      </a:lnTo>
                      <a:lnTo>
                        <a:pt x="70" y="160"/>
                      </a:lnTo>
                      <a:lnTo>
                        <a:pt x="76" y="146"/>
                      </a:lnTo>
                      <a:lnTo>
                        <a:pt x="76" y="146"/>
                      </a:lnTo>
                      <a:lnTo>
                        <a:pt x="78" y="140"/>
                      </a:lnTo>
                      <a:lnTo>
                        <a:pt x="82" y="138"/>
                      </a:lnTo>
                      <a:lnTo>
                        <a:pt x="88" y="134"/>
                      </a:lnTo>
                      <a:lnTo>
                        <a:pt x="90" y="132"/>
                      </a:lnTo>
                      <a:lnTo>
                        <a:pt x="90" y="128"/>
                      </a:lnTo>
                      <a:lnTo>
                        <a:pt x="90" y="122"/>
                      </a:lnTo>
                      <a:lnTo>
                        <a:pt x="86" y="114"/>
                      </a:lnTo>
                      <a:lnTo>
                        <a:pt x="86" y="114"/>
                      </a:lnTo>
                      <a:lnTo>
                        <a:pt x="84" y="110"/>
                      </a:lnTo>
                      <a:lnTo>
                        <a:pt x="84" y="106"/>
                      </a:lnTo>
                      <a:lnTo>
                        <a:pt x="86" y="104"/>
                      </a:lnTo>
                      <a:lnTo>
                        <a:pt x="88" y="104"/>
                      </a:lnTo>
                      <a:lnTo>
                        <a:pt x="98" y="104"/>
                      </a:lnTo>
                      <a:lnTo>
                        <a:pt x="112" y="106"/>
                      </a:lnTo>
                      <a:lnTo>
                        <a:pt x="128" y="108"/>
                      </a:lnTo>
                      <a:lnTo>
                        <a:pt x="142" y="106"/>
                      </a:lnTo>
                      <a:lnTo>
                        <a:pt x="150" y="106"/>
                      </a:lnTo>
                      <a:lnTo>
                        <a:pt x="156" y="102"/>
                      </a:lnTo>
                      <a:lnTo>
                        <a:pt x="162" y="98"/>
                      </a:lnTo>
                      <a:lnTo>
                        <a:pt x="166" y="92"/>
                      </a:lnTo>
                      <a:lnTo>
                        <a:pt x="166" y="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1" name="Freeform 6110"/>
                <p:cNvSpPr>
                  <a:spLocks/>
                </p:cNvSpPr>
                <p:nvPr/>
              </p:nvSpPr>
              <p:spPr bwMode="auto">
                <a:xfrm>
                  <a:off x="2172970" y="1573213"/>
                  <a:ext cx="176530" cy="121920"/>
                </a:xfrm>
                <a:custGeom>
                  <a:avLst/>
                  <a:gdLst/>
                  <a:ahLst/>
                  <a:cxnLst>
                    <a:cxn ang="0">
                      <a:pos x="272" y="132"/>
                    </a:cxn>
                    <a:cxn ang="0">
                      <a:pos x="258" y="122"/>
                    </a:cxn>
                    <a:cxn ang="0">
                      <a:pos x="250" y="126"/>
                    </a:cxn>
                    <a:cxn ang="0">
                      <a:pos x="236" y="124"/>
                    </a:cxn>
                    <a:cxn ang="0">
                      <a:pos x="228" y="120"/>
                    </a:cxn>
                    <a:cxn ang="0">
                      <a:pos x="220" y="102"/>
                    </a:cxn>
                    <a:cxn ang="0">
                      <a:pos x="212" y="88"/>
                    </a:cxn>
                    <a:cxn ang="0">
                      <a:pos x="192" y="78"/>
                    </a:cxn>
                    <a:cxn ang="0">
                      <a:pos x="178" y="72"/>
                    </a:cxn>
                    <a:cxn ang="0">
                      <a:pos x="140" y="46"/>
                    </a:cxn>
                    <a:cxn ang="0">
                      <a:pos x="122" y="34"/>
                    </a:cxn>
                    <a:cxn ang="0">
                      <a:pos x="110" y="34"/>
                    </a:cxn>
                    <a:cxn ang="0">
                      <a:pos x="106" y="36"/>
                    </a:cxn>
                    <a:cxn ang="0">
                      <a:pos x="100" y="40"/>
                    </a:cxn>
                    <a:cxn ang="0">
                      <a:pos x="96" y="38"/>
                    </a:cxn>
                    <a:cxn ang="0">
                      <a:pos x="86" y="24"/>
                    </a:cxn>
                    <a:cxn ang="0">
                      <a:pos x="76" y="8"/>
                    </a:cxn>
                    <a:cxn ang="0">
                      <a:pos x="66" y="0"/>
                    </a:cxn>
                    <a:cxn ang="0">
                      <a:pos x="62" y="2"/>
                    </a:cxn>
                    <a:cxn ang="0">
                      <a:pos x="54" y="6"/>
                    </a:cxn>
                    <a:cxn ang="0">
                      <a:pos x="42" y="26"/>
                    </a:cxn>
                    <a:cxn ang="0">
                      <a:pos x="36" y="58"/>
                    </a:cxn>
                    <a:cxn ang="0">
                      <a:pos x="34" y="90"/>
                    </a:cxn>
                    <a:cxn ang="0">
                      <a:pos x="38" y="106"/>
                    </a:cxn>
                    <a:cxn ang="0">
                      <a:pos x="38" y="116"/>
                    </a:cxn>
                    <a:cxn ang="0">
                      <a:pos x="34" y="124"/>
                    </a:cxn>
                    <a:cxn ang="0">
                      <a:pos x="18" y="134"/>
                    </a:cxn>
                    <a:cxn ang="0">
                      <a:pos x="4" y="142"/>
                    </a:cxn>
                    <a:cxn ang="0">
                      <a:pos x="0" y="150"/>
                    </a:cxn>
                    <a:cxn ang="0">
                      <a:pos x="4" y="158"/>
                    </a:cxn>
                    <a:cxn ang="0">
                      <a:pos x="4" y="160"/>
                    </a:cxn>
                    <a:cxn ang="0">
                      <a:pos x="16" y="162"/>
                    </a:cxn>
                    <a:cxn ang="0">
                      <a:pos x="50" y="156"/>
                    </a:cxn>
                    <a:cxn ang="0">
                      <a:pos x="64" y="156"/>
                    </a:cxn>
                    <a:cxn ang="0">
                      <a:pos x="66" y="162"/>
                    </a:cxn>
                    <a:cxn ang="0">
                      <a:pos x="66" y="166"/>
                    </a:cxn>
                    <a:cxn ang="0">
                      <a:pos x="70" y="182"/>
                    </a:cxn>
                    <a:cxn ang="0">
                      <a:pos x="82" y="190"/>
                    </a:cxn>
                    <a:cxn ang="0">
                      <a:pos x="96" y="190"/>
                    </a:cxn>
                    <a:cxn ang="0">
                      <a:pos x="110" y="176"/>
                    </a:cxn>
                    <a:cxn ang="0">
                      <a:pos x="114" y="166"/>
                    </a:cxn>
                    <a:cxn ang="0">
                      <a:pos x="124" y="160"/>
                    </a:cxn>
                    <a:cxn ang="0">
                      <a:pos x="134" y="158"/>
                    </a:cxn>
                    <a:cxn ang="0">
                      <a:pos x="142" y="150"/>
                    </a:cxn>
                    <a:cxn ang="0">
                      <a:pos x="144" y="142"/>
                    </a:cxn>
                    <a:cxn ang="0">
                      <a:pos x="154" y="128"/>
                    </a:cxn>
                    <a:cxn ang="0">
                      <a:pos x="170" y="124"/>
                    </a:cxn>
                    <a:cxn ang="0">
                      <a:pos x="184" y="130"/>
                    </a:cxn>
                    <a:cxn ang="0">
                      <a:pos x="192" y="142"/>
                    </a:cxn>
                    <a:cxn ang="0">
                      <a:pos x="194" y="148"/>
                    </a:cxn>
                    <a:cxn ang="0">
                      <a:pos x="198" y="154"/>
                    </a:cxn>
                    <a:cxn ang="0">
                      <a:pos x="214" y="156"/>
                    </a:cxn>
                    <a:cxn ang="0">
                      <a:pos x="232" y="160"/>
                    </a:cxn>
                    <a:cxn ang="0">
                      <a:pos x="254" y="162"/>
                    </a:cxn>
                    <a:cxn ang="0">
                      <a:pos x="272" y="158"/>
                    </a:cxn>
                    <a:cxn ang="0">
                      <a:pos x="278" y="148"/>
                    </a:cxn>
                    <a:cxn ang="0">
                      <a:pos x="272" y="132"/>
                    </a:cxn>
                  </a:cxnLst>
                  <a:rect l="0" t="0" r="r" b="b"/>
                  <a:pathLst>
                    <a:path w="278" h="192">
                      <a:moveTo>
                        <a:pt x="272" y="132"/>
                      </a:moveTo>
                      <a:lnTo>
                        <a:pt x="272" y="132"/>
                      </a:lnTo>
                      <a:lnTo>
                        <a:pt x="262" y="122"/>
                      </a:lnTo>
                      <a:lnTo>
                        <a:pt x="258" y="122"/>
                      </a:lnTo>
                      <a:lnTo>
                        <a:pt x="256" y="122"/>
                      </a:lnTo>
                      <a:lnTo>
                        <a:pt x="250" y="126"/>
                      </a:lnTo>
                      <a:lnTo>
                        <a:pt x="244" y="126"/>
                      </a:lnTo>
                      <a:lnTo>
                        <a:pt x="236" y="124"/>
                      </a:lnTo>
                      <a:lnTo>
                        <a:pt x="236" y="124"/>
                      </a:lnTo>
                      <a:lnTo>
                        <a:pt x="228" y="120"/>
                      </a:lnTo>
                      <a:lnTo>
                        <a:pt x="224" y="114"/>
                      </a:lnTo>
                      <a:lnTo>
                        <a:pt x="220" y="102"/>
                      </a:lnTo>
                      <a:lnTo>
                        <a:pt x="218" y="96"/>
                      </a:lnTo>
                      <a:lnTo>
                        <a:pt x="212" y="88"/>
                      </a:lnTo>
                      <a:lnTo>
                        <a:pt x="204" y="82"/>
                      </a:lnTo>
                      <a:lnTo>
                        <a:pt x="192" y="78"/>
                      </a:lnTo>
                      <a:lnTo>
                        <a:pt x="192" y="78"/>
                      </a:lnTo>
                      <a:lnTo>
                        <a:pt x="178" y="72"/>
                      </a:lnTo>
                      <a:lnTo>
                        <a:pt x="164" y="64"/>
                      </a:lnTo>
                      <a:lnTo>
                        <a:pt x="140" y="46"/>
                      </a:lnTo>
                      <a:lnTo>
                        <a:pt x="130" y="38"/>
                      </a:lnTo>
                      <a:lnTo>
                        <a:pt x="122" y="34"/>
                      </a:lnTo>
                      <a:lnTo>
                        <a:pt x="114" y="32"/>
                      </a:lnTo>
                      <a:lnTo>
                        <a:pt x="110" y="34"/>
                      </a:lnTo>
                      <a:lnTo>
                        <a:pt x="106" y="36"/>
                      </a:lnTo>
                      <a:lnTo>
                        <a:pt x="106" y="36"/>
                      </a:lnTo>
                      <a:lnTo>
                        <a:pt x="104" y="38"/>
                      </a:lnTo>
                      <a:lnTo>
                        <a:pt x="100" y="40"/>
                      </a:lnTo>
                      <a:lnTo>
                        <a:pt x="98" y="40"/>
                      </a:lnTo>
                      <a:lnTo>
                        <a:pt x="96" y="38"/>
                      </a:lnTo>
                      <a:lnTo>
                        <a:pt x="90" y="32"/>
                      </a:lnTo>
                      <a:lnTo>
                        <a:pt x="86" y="24"/>
                      </a:lnTo>
                      <a:lnTo>
                        <a:pt x="82" y="14"/>
                      </a:lnTo>
                      <a:lnTo>
                        <a:pt x="76" y="8"/>
                      </a:lnTo>
                      <a:lnTo>
                        <a:pt x="70" y="2"/>
                      </a:lnTo>
                      <a:lnTo>
                        <a:pt x="66" y="0"/>
                      </a:lnTo>
                      <a:lnTo>
                        <a:pt x="62" y="2"/>
                      </a:lnTo>
                      <a:lnTo>
                        <a:pt x="62" y="2"/>
                      </a:lnTo>
                      <a:lnTo>
                        <a:pt x="58" y="2"/>
                      </a:lnTo>
                      <a:lnTo>
                        <a:pt x="54" y="6"/>
                      </a:lnTo>
                      <a:lnTo>
                        <a:pt x="48" y="14"/>
                      </a:lnTo>
                      <a:lnTo>
                        <a:pt x="42" y="26"/>
                      </a:lnTo>
                      <a:lnTo>
                        <a:pt x="38" y="42"/>
                      </a:lnTo>
                      <a:lnTo>
                        <a:pt x="36" y="58"/>
                      </a:lnTo>
                      <a:lnTo>
                        <a:pt x="34" y="74"/>
                      </a:lnTo>
                      <a:lnTo>
                        <a:pt x="34" y="90"/>
                      </a:lnTo>
                      <a:lnTo>
                        <a:pt x="38" y="106"/>
                      </a:lnTo>
                      <a:lnTo>
                        <a:pt x="38" y="106"/>
                      </a:lnTo>
                      <a:lnTo>
                        <a:pt x="38" y="112"/>
                      </a:lnTo>
                      <a:lnTo>
                        <a:pt x="38" y="116"/>
                      </a:lnTo>
                      <a:lnTo>
                        <a:pt x="36" y="122"/>
                      </a:lnTo>
                      <a:lnTo>
                        <a:pt x="34" y="124"/>
                      </a:lnTo>
                      <a:lnTo>
                        <a:pt x="26" y="130"/>
                      </a:lnTo>
                      <a:lnTo>
                        <a:pt x="18" y="134"/>
                      </a:lnTo>
                      <a:lnTo>
                        <a:pt x="10" y="138"/>
                      </a:lnTo>
                      <a:lnTo>
                        <a:pt x="4" y="142"/>
                      </a:lnTo>
                      <a:lnTo>
                        <a:pt x="2" y="146"/>
                      </a:lnTo>
                      <a:lnTo>
                        <a:pt x="0" y="150"/>
                      </a:lnTo>
                      <a:lnTo>
                        <a:pt x="2" y="154"/>
                      </a:lnTo>
                      <a:lnTo>
                        <a:pt x="4" y="158"/>
                      </a:lnTo>
                      <a:lnTo>
                        <a:pt x="4" y="158"/>
                      </a:lnTo>
                      <a:lnTo>
                        <a:pt x="4" y="160"/>
                      </a:lnTo>
                      <a:lnTo>
                        <a:pt x="8" y="162"/>
                      </a:lnTo>
                      <a:lnTo>
                        <a:pt x="16" y="162"/>
                      </a:lnTo>
                      <a:lnTo>
                        <a:pt x="38" y="158"/>
                      </a:lnTo>
                      <a:lnTo>
                        <a:pt x="50" y="156"/>
                      </a:lnTo>
                      <a:lnTo>
                        <a:pt x="60" y="156"/>
                      </a:lnTo>
                      <a:lnTo>
                        <a:pt x="64" y="156"/>
                      </a:lnTo>
                      <a:lnTo>
                        <a:pt x="66" y="158"/>
                      </a:lnTo>
                      <a:lnTo>
                        <a:pt x="66" y="162"/>
                      </a:lnTo>
                      <a:lnTo>
                        <a:pt x="66" y="166"/>
                      </a:lnTo>
                      <a:lnTo>
                        <a:pt x="66" y="166"/>
                      </a:lnTo>
                      <a:lnTo>
                        <a:pt x="66" y="174"/>
                      </a:lnTo>
                      <a:lnTo>
                        <a:pt x="70" y="182"/>
                      </a:lnTo>
                      <a:lnTo>
                        <a:pt x="74" y="188"/>
                      </a:lnTo>
                      <a:lnTo>
                        <a:pt x="82" y="190"/>
                      </a:lnTo>
                      <a:lnTo>
                        <a:pt x="88" y="192"/>
                      </a:lnTo>
                      <a:lnTo>
                        <a:pt x="96" y="190"/>
                      </a:lnTo>
                      <a:lnTo>
                        <a:pt x="104" y="184"/>
                      </a:lnTo>
                      <a:lnTo>
                        <a:pt x="110" y="176"/>
                      </a:lnTo>
                      <a:lnTo>
                        <a:pt x="110" y="176"/>
                      </a:lnTo>
                      <a:lnTo>
                        <a:pt x="114" y="166"/>
                      </a:lnTo>
                      <a:lnTo>
                        <a:pt x="120" y="162"/>
                      </a:lnTo>
                      <a:lnTo>
                        <a:pt x="124" y="160"/>
                      </a:lnTo>
                      <a:lnTo>
                        <a:pt x="130" y="158"/>
                      </a:lnTo>
                      <a:lnTo>
                        <a:pt x="134" y="158"/>
                      </a:lnTo>
                      <a:lnTo>
                        <a:pt x="138" y="156"/>
                      </a:lnTo>
                      <a:lnTo>
                        <a:pt x="142" y="150"/>
                      </a:lnTo>
                      <a:lnTo>
                        <a:pt x="144" y="142"/>
                      </a:lnTo>
                      <a:lnTo>
                        <a:pt x="144" y="142"/>
                      </a:lnTo>
                      <a:lnTo>
                        <a:pt x="148" y="134"/>
                      </a:lnTo>
                      <a:lnTo>
                        <a:pt x="154" y="128"/>
                      </a:lnTo>
                      <a:lnTo>
                        <a:pt x="162" y="124"/>
                      </a:lnTo>
                      <a:lnTo>
                        <a:pt x="170" y="124"/>
                      </a:lnTo>
                      <a:lnTo>
                        <a:pt x="178" y="126"/>
                      </a:lnTo>
                      <a:lnTo>
                        <a:pt x="184" y="130"/>
                      </a:lnTo>
                      <a:lnTo>
                        <a:pt x="190" y="136"/>
                      </a:lnTo>
                      <a:lnTo>
                        <a:pt x="192" y="142"/>
                      </a:lnTo>
                      <a:lnTo>
                        <a:pt x="192" y="142"/>
                      </a:lnTo>
                      <a:lnTo>
                        <a:pt x="194" y="148"/>
                      </a:lnTo>
                      <a:lnTo>
                        <a:pt x="196" y="152"/>
                      </a:lnTo>
                      <a:lnTo>
                        <a:pt x="198" y="154"/>
                      </a:lnTo>
                      <a:lnTo>
                        <a:pt x="202" y="156"/>
                      </a:lnTo>
                      <a:lnTo>
                        <a:pt x="214" y="156"/>
                      </a:lnTo>
                      <a:lnTo>
                        <a:pt x="232" y="160"/>
                      </a:lnTo>
                      <a:lnTo>
                        <a:pt x="232" y="160"/>
                      </a:lnTo>
                      <a:lnTo>
                        <a:pt x="244" y="162"/>
                      </a:lnTo>
                      <a:lnTo>
                        <a:pt x="254" y="162"/>
                      </a:lnTo>
                      <a:lnTo>
                        <a:pt x="264" y="160"/>
                      </a:lnTo>
                      <a:lnTo>
                        <a:pt x="272" y="158"/>
                      </a:lnTo>
                      <a:lnTo>
                        <a:pt x="276" y="154"/>
                      </a:lnTo>
                      <a:lnTo>
                        <a:pt x="278" y="148"/>
                      </a:lnTo>
                      <a:lnTo>
                        <a:pt x="278" y="140"/>
                      </a:lnTo>
                      <a:lnTo>
                        <a:pt x="272" y="132"/>
                      </a:lnTo>
                      <a:lnTo>
                        <a:pt x="272" y="13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2" name="Freeform 6111"/>
                <p:cNvSpPr>
                  <a:spLocks/>
                </p:cNvSpPr>
                <p:nvPr/>
              </p:nvSpPr>
              <p:spPr bwMode="auto">
                <a:xfrm>
                  <a:off x="2178050" y="1465263"/>
                  <a:ext cx="15240" cy="24130"/>
                </a:xfrm>
                <a:custGeom>
                  <a:avLst/>
                  <a:gdLst/>
                  <a:ahLst/>
                  <a:cxnLst>
                    <a:cxn ang="0">
                      <a:pos x="4" y="28"/>
                    </a:cxn>
                    <a:cxn ang="0">
                      <a:pos x="4" y="28"/>
                    </a:cxn>
                    <a:cxn ang="0">
                      <a:pos x="12" y="36"/>
                    </a:cxn>
                    <a:cxn ang="0">
                      <a:pos x="16" y="38"/>
                    </a:cxn>
                    <a:cxn ang="0">
                      <a:pos x="18" y="38"/>
                    </a:cxn>
                    <a:cxn ang="0">
                      <a:pos x="22" y="36"/>
                    </a:cxn>
                    <a:cxn ang="0">
                      <a:pos x="24" y="30"/>
                    </a:cxn>
                    <a:cxn ang="0">
                      <a:pos x="24" y="12"/>
                    </a:cxn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18" y="0"/>
                    </a:cxn>
                    <a:cxn ang="0">
                      <a:pos x="14" y="0"/>
                    </a:cxn>
                    <a:cxn ang="0">
                      <a:pos x="10" y="2"/>
                    </a:cxn>
                    <a:cxn ang="0">
                      <a:pos x="6" y="6"/>
                    </a:cxn>
                    <a:cxn ang="0">
                      <a:pos x="2" y="10"/>
                    </a:cxn>
                    <a:cxn ang="0">
                      <a:pos x="0" y="16"/>
                    </a:cxn>
                    <a:cxn ang="0">
                      <a:pos x="0" y="22"/>
                    </a:cxn>
                    <a:cxn ang="0">
                      <a:pos x="4" y="28"/>
                    </a:cxn>
                    <a:cxn ang="0">
                      <a:pos x="4" y="28"/>
                    </a:cxn>
                  </a:cxnLst>
                  <a:rect l="0" t="0" r="r" b="b"/>
                  <a:pathLst>
                    <a:path w="24" h="38">
                      <a:moveTo>
                        <a:pt x="4" y="28"/>
                      </a:moveTo>
                      <a:lnTo>
                        <a:pt x="4" y="28"/>
                      </a:lnTo>
                      <a:lnTo>
                        <a:pt x="12" y="36"/>
                      </a:lnTo>
                      <a:lnTo>
                        <a:pt x="16" y="38"/>
                      </a:lnTo>
                      <a:lnTo>
                        <a:pt x="18" y="38"/>
                      </a:lnTo>
                      <a:lnTo>
                        <a:pt x="22" y="36"/>
                      </a:lnTo>
                      <a:lnTo>
                        <a:pt x="24" y="30"/>
                      </a:lnTo>
                      <a:lnTo>
                        <a:pt x="24" y="12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0" y="2"/>
                      </a:lnTo>
                      <a:lnTo>
                        <a:pt x="6" y="6"/>
                      </a:lnTo>
                      <a:lnTo>
                        <a:pt x="2" y="10"/>
                      </a:lnTo>
                      <a:lnTo>
                        <a:pt x="0" y="16"/>
                      </a:lnTo>
                      <a:lnTo>
                        <a:pt x="0" y="22"/>
                      </a:lnTo>
                      <a:lnTo>
                        <a:pt x="4" y="28"/>
                      </a:lnTo>
                      <a:lnTo>
                        <a:pt x="4" y="2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3" name="Freeform 6112"/>
                <p:cNvSpPr>
                  <a:spLocks/>
                </p:cNvSpPr>
                <p:nvPr/>
              </p:nvSpPr>
              <p:spPr bwMode="auto">
                <a:xfrm>
                  <a:off x="2258060" y="1697673"/>
                  <a:ext cx="52070" cy="36830"/>
                </a:xfrm>
                <a:custGeom>
                  <a:avLst/>
                  <a:gdLst/>
                  <a:ahLst/>
                  <a:cxnLst>
                    <a:cxn ang="0">
                      <a:pos x="78" y="4"/>
                    </a:cxn>
                    <a:cxn ang="0">
                      <a:pos x="78" y="4"/>
                    </a:cxn>
                    <a:cxn ang="0">
                      <a:pos x="72" y="2"/>
                    </a:cxn>
                    <a:cxn ang="0">
                      <a:pos x="68" y="0"/>
                    </a:cxn>
                    <a:cxn ang="0">
                      <a:pos x="54" y="2"/>
                    </a:cxn>
                    <a:cxn ang="0">
                      <a:pos x="38" y="6"/>
                    </a:cxn>
                    <a:cxn ang="0">
                      <a:pos x="24" y="14"/>
                    </a:cxn>
                    <a:cxn ang="0">
                      <a:pos x="12" y="22"/>
                    </a:cxn>
                    <a:cxn ang="0">
                      <a:pos x="4" y="32"/>
                    </a:cxn>
                    <a:cxn ang="0">
                      <a:pos x="0" y="38"/>
                    </a:cxn>
                    <a:cxn ang="0">
                      <a:pos x="0" y="42"/>
                    </a:cxn>
                    <a:cxn ang="0">
                      <a:pos x="2" y="48"/>
                    </a:cxn>
                    <a:cxn ang="0">
                      <a:pos x="6" y="52"/>
                    </a:cxn>
                    <a:cxn ang="0">
                      <a:pos x="6" y="52"/>
                    </a:cxn>
                    <a:cxn ang="0">
                      <a:pos x="10" y="56"/>
                    </a:cxn>
                    <a:cxn ang="0">
                      <a:pos x="16" y="58"/>
                    </a:cxn>
                    <a:cxn ang="0">
                      <a:pos x="22" y="58"/>
                    </a:cxn>
                    <a:cxn ang="0">
                      <a:pos x="28" y="56"/>
                    </a:cxn>
                    <a:cxn ang="0">
                      <a:pos x="42" y="50"/>
                    </a:cxn>
                    <a:cxn ang="0">
                      <a:pos x="58" y="42"/>
                    </a:cxn>
                    <a:cxn ang="0">
                      <a:pos x="70" y="32"/>
                    </a:cxn>
                    <a:cxn ang="0">
                      <a:pos x="78" y="20"/>
                    </a:cxn>
                    <a:cxn ang="0">
                      <a:pos x="80" y="16"/>
                    </a:cxn>
                    <a:cxn ang="0">
                      <a:pos x="82" y="10"/>
                    </a:cxn>
                    <a:cxn ang="0">
                      <a:pos x="80" y="6"/>
                    </a:cxn>
                    <a:cxn ang="0">
                      <a:pos x="78" y="4"/>
                    </a:cxn>
                    <a:cxn ang="0">
                      <a:pos x="78" y="4"/>
                    </a:cxn>
                  </a:cxnLst>
                  <a:rect l="0" t="0" r="r" b="b"/>
                  <a:pathLst>
                    <a:path w="82" h="58">
                      <a:moveTo>
                        <a:pt x="78" y="4"/>
                      </a:moveTo>
                      <a:lnTo>
                        <a:pt x="78" y="4"/>
                      </a:lnTo>
                      <a:lnTo>
                        <a:pt x="72" y="2"/>
                      </a:lnTo>
                      <a:lnTo>
                        <a:pt x="68" y="0"/>
                      </a:lnTo>
                      <a:lnTo>
                        <a:pt x="54" y="2"/>
                      </a:lnTo>
                      <a:lnTo>
                        <a:pt x="38" y="6"/>
                      </a:lnTo>
                      <a:lnTo>
                        <a:pt x="24" y="14"/>
                      </a:lnTo>
                      <a:lnTo>
                        <a:pt x="12" y="22"/>
                      </a:lnTo>
                      <a:lnTo>
                        <a:pt x="4" y="32"/>
                      </a:lnTo>
                      <a:lnTo>
                        <a:pt x="0" y="38"/>
                      </a:lnTo>
                      <a:lnTo>
                        <a:pt x="0" y="42"/>
                      </a:lnTo>
                      <a:lnTo>
                        <a:pt x="2" y="48"/>
                      </a:lnTo>
                      <a:lnTo>
                        <a:pt x="6" y="52"/>
                      </a:lnTo>
                      <a:lnTo>
                        <a:pt x="6" y="52"/>
                      </a:lnTo>
                      <a:lnTo>
                        <a:pt x="10" y="56"/>
                      </a:lnTo>
                      <a:lnTo>
                        <a:pt x="16" y="58"/>
                      </a:lnTo>
                      <a:lnTo>
                        <a:pt x="22" y="58"/>
                      </a:lnTo>
                      <a:lnTo>
                        <a:pt x="28" y="56"/>
                      </a:lnTo>
                      <a:lnTo>
                        <a:pt x="42" y="50"/>
                      </a:lnTo>
                      <a:lnTo>
                        <a:pt x="58" y="42"/>
                      </a:lnTo>
                      <a:lnTo>
                        <a:pt x="70" y="32"/>
                      </a:lnTo>
                      <a:lnTo>
                        <a:pt x="78" y="20"/>
                      </a:lnTo>
                      <a:lnTo>
                        <a:pt x="80" y="16"/>
                      </a:lnTo>
                      <a:lnTo>
                        <a:pt x="82" y="10"/>
                      </a:lnTo>
                      <a:lnTo>
                        <a:pt x="80" y="6"/>
                      </a:lnTo>
                      <a:lnTo>
                        <a:pt x="78" y="4"/>
                      </a:lnTo>
                      <a:lnTo>
                        <a:pt x="78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4" name="Freeform 6113"/>
                <p:cNvSpPr>
                  <a:spLocks/>
                </p:cNvSpPr>
                <p:nvPr/>
              </p:nvSpPr>
              <p:spPr bwMode="auto">
                <a:xfrm>
                  <a:off x="1357630" y="1230313"/>
                  <a:ext cx="467360" cy="227330"/>
                </a:xfrm>
                <a:custGeom>
                  <a:avLst/>
                  <a:gdLst/>
                  <a:ahLst/>
                  <a:cxnLst>
                    <a:cxn ang="0">
                      <a:pos x="700" y="272"/>
                    </a:cxn>
                    <a:cxn ang="0">
                      <a:pos x="720" y="274"/>
                    </a:cxn>
                    <a:cxn ang="0">
                      <a:pos x="736" y="254"/>
                    </a:cxn>
                    <a:cxn ang="0">
                      <a:pos x="708" y="238"/>
                    </a:cxn>
                    <a:cxn ang="0">
                      <a:pos x="684" y="224"/>
                    </a:cxn>
                    <a:cxn ang="0">
                      <a:pos x="646" y="206"/>
                    </a:cxn>
                    <a:cxn ang="0">
                      <a:pos x="608" y="190"/>
                    </a:cxn>
                    <a:cxn ang="0">
                      <a:pos x="586" y="166"/>
                    </a:cxn>
                    <a:cxn ang="0">
                      <a:pos x="592" y="128"/>
                    </a:cxn>
                    <a:cxn ang="0">
                      <a:pos x="560" y="58"/>
                    </a:cxn>
                    <a:cxn ang="0">
                      <a:pos x="506" y="10"/>
                    </a:cxn>
                    <a:cxn ang="0">
                      <a:pos x="482" y="10"/>
                    </a:cxn>
                    <a:cxn ang="0">
                      <a:pos x="438" y="8"/>
                    </a:cxn>
                    <a:cxn ang="0">
                      <a:pos x="450" y="68"/>
                    </a:cxn>
                    <a:cxn ang="0">
                      <a:pos x="478" y="114"/>
                    </a:cxn>
                    <a:cxn ang="0">
                      <a:pos x="456" y="132"/>
                    </a:cxn>
                    <a:cxn ang="0">
                      <a:pos x="420" y="68"/>
                    </a:cxn>
                    <a:cxn ang="0">
                      <a:pos x="382" y="40"/>
                    </a:cxn>
                    <a:cxn ang="0">
                      <a:pos x="354" y="26"/>
                    </a:cxn>
                    <a:cxn ang="0">
                      <a:pos x="352" y="40"/>
                    </a:cxn>
                    <a:cxn ang="0">
                      <a:pos x="372" y="58"/>
                    </a:cxn>
                    <a:cxn ang="0">
                      <a:pos x="336" y="62"/>
                    </a:cxn>
                    <a:cxn ang="0">
                      <a:pos x="318" y="74"/>
                    </a:cxn>
                    <a:cxn ang="0">
                      <a:pos x="296" y="40"/>
                    </a:cxn>
                    <a:cxn ang="0">
                      <a:pos x="224" y="38"/>
                    </a:cxn>
                    <a:cxn ang="0">
                      <a:pos x="190" y="60"/>
                    </a:cxn>
                    <a:cxn ang="0">
                      <a:pos x="206" y="32"/>
                    </a:cxn>
                    <a:cxn ang="0">
                      <a:pos x="196" y="2"/>
                    </a:cxn>
                    <a:cxn ang="0">
                      <a:pos x="100" y="26"/>
                    </a:cxn>
                    <a:cxn ang="0">
                      <a:pos x="22" y="72"/>
                    </a:cxn>
                    <a:cxn ang="0">
                      <a:pos x="40" y="86"/>
                    </a:cxn>
                    <a:cxn ang="0">
                      <a:pos x="2" y="116"/>
                    </a:cxn>
                    <a:cxn ang="0">
                      <a:pos x="14" y="130"/>
                    </a:cxn>
                    <a:cxn ang="0">
                      <a:pos x="34" y="146"/>
                    </a:cxn>
                    <a:cxn ang="0">
                      <a:pos x="116" y="140"/>
                    </a:cxn>
                    <a:cxn ang="0">
                      <a:pos x="76" y="160"/>
                    </a:cxn>
                    <a:cxn ang="0">
                      <a:pos x="44" y="192"/>
                    </a:cxn>
                    <a:cxn ang="0">
                      <a:pos x="110" y="204"/>
                    </a:cxn>
                    <a:cxn ang="0">
                      <a:pos x="210" y="202"/>
                    </a:cxn>
                    <a:cxn ang="0">
                      <a:pos x="276" y="214"/>
                    </a:cxn>
                    <a:cxn ang="0">
                      <a:pos x="294" y="230"/>
                    </a:cxn>
                    <a:cxn ang="0">
                      <a:pos x="168" y="230"/>
                    </a:cxn>
                    <a:cxn ang="0">
                      <a:pos x="70" y="254"/>
                    </a:cxn>
                    <a:cxn ang="0">
                      <a:pos x="122" y="300"/>
                    </a:cxn>
                    <a:cxn ang="0">
                      <a:pos x="222" y="308"/>
                    </a:cxn>
                    <a:cxn ang="0">
                      <a:pos x="232" y="350"/>
                    </a:cxn>
                    <a:cxn ang="0">
                      <a:pos x="314" y="358"/>
                    </a:cxn>
                    <a:cxn ang="0">
                      <a:pos x="420" y="332"/>
                    </a:cxn>
                    <a:cxn ang="0">
                      <a:pos x="478" y="318"/>
                    </a:cxn>
                    <a:cxn ang="0">
                      <a:pos x="490" y="296"/>
                    </a:cxn>
                    <a:cxn ang="0">
                      <a:pos x="516" y="294"/>
                    </a:cxn>
                    <a:cxn ang="0">
                      <a:pos x="540" y="312"/>
                    </a:cxn>
                    <a:cxn ang="0">
                      <a:pos x="560" y="324"/>
                    </a:cxn>
                    <a:cxn ang="0">
                      <a:pos x="592" y="328"/>
                    </a:cxn>
                    <a:cxn ang="0">
                      <a:pos x="640" y="334"/>
                    </a:cxn>
                    <a:cxn ang="0">
                      <a:pos x="680" y="324"/>
                    </a:cxn>
                    <a:cxn ang="0">
                      <a:pos x="700" y="306"/>
                    </a:cxn>
                    <a:cxn ang="0">
                      <a:pos x="692" y="288"/>
                    </a:cxn>
                    <a:cxn ang="0">
                      <a:pos x="648" y="300"/>
                    </a:cxn>
                    <a:cxn ang="0">
                      <a:pos x="632" y="278"/>
                    </a:cxn>
                    <a:cxn ang="0">
                      <a:pos x="660" y="282"/>
                    </a:cxn>
                    <a:cxn ang="0">
                      <a:pos x="668" y="272"/>
                    </a:cxn>
                  </a:cxnLst>
                  <a:rect l="0" t="0" r="r" b="b"/>
                  <a:pathLst>
                    <a:path w="736" h="358">
                      <a:moveTo>
                        <a:pt x="674" y="264"/>
                      </a:moveTo>
                      <a:lnTo>
                        <a:pt x="674" y="264"/>
                      </a:lnTo>
                      <a:lnTo>
                        <a:pt x="682" y="262"/>
                      </a:lnTo>
                      <a:lnTo>
                        <a:pt x="686" y="262"/>
                      </a:lnTo>
                      <a:lnTo>
                        <a:pt x="690" y="264"/>
                      </a:lnTo>
                      <a:lnTo>
                        <a:pt x="694" y="268"/>
                      </a:lnTo>
                      <a:lnTo>
                        <a:pt x="700" y="272"/>
                      </a:lnTo>
                      <a:lnTo>
                        <a:pt x="702" y="274"/>
                      </a:lnTo>
                      <a:lnTo>
                        <a:pt x="704" y="272"/>
                      </a:lnTo>
                      <a:lnTo>
                        <a:pt x="704" y="272"/>
                      </a:lnTo>
                      <a:lnTo>
                        <a:pt x="710" y="268"/>
                      </a:lnTo>
                      <a:lnTo>
                        <a:pt x="714" y="268"/>
                      </a:lnTo>
                      <a:lnTo>
                        <a:pt x="718" y="272"/>
                      </a:lnTo>
                      <a:lnTo>
                        <a:pt x="720" y="274"/>
                      </a:lnTo>
                      <a:lnTo>
                        <a:pt x="726" y="274"/>
                      </a:lnTo>
                      <a:lnTo>
                        <a:pt x="726" y="274"/>
                      </a:lnTo>
                      <a:lnTo>
                        <a:pt x="730" y="274"/>
                      </a:lnTo>
                      <a:lnTo>
                        <a:pt x="734" y="272"/>
                      </a:lnTo>
                      <a:lnTo>
                        <a:pt x="736" y="268"/>
                      </a:lnTo>
                      <a:lnTo>
                        <a:pt x="736" y="264"/>
                      </a:lnTo>
                      <a:lnTo>
                        <a:pt x="736" y="254"/>
                      </a:lnTo>
                      <a:lnTo>
                        <a:pt x="734" y="244"/>
                      </a:lnTo>
                      <a:lnTo>
                        <a:pt x="734" y="244"/>
                      </a:lnTo>
                      <a:lnTo>
                        <a:pt x="732" y="240"/>
                      </a:lnTo>
                      <a:lnTo>
                        <a:pt x="728" y="238"/>
                      </a:lnTo>
                      <a:lnTo>
                        <a:pt x="720" y="238"/>
                      </a:lnTo>
                      <a:lnTo>
                        <a:pt x="712" y="238"/>
                      </a:lnTo>
                      <a:lnTo>
                        <a:pt x="708" y="238"/>
                      </a:lnTo>
                      <a:lnTo>
                        <a:pt x="708" y="234"/>
                      </a:lnTo>
                      <a:lnTo>
                        <a:pt x="708" y="234"/>
                      </a:lnTo>
                      <a:lnTo>
                        <a:pt x="706" y="230"/>
                      </a:lnTo>
                      <a:lnTo>
                        <a:pt x="704" y="230"/>
                      </a:lnTo>
                      <a:lnTo>
                        <a:pt x="698" y="228"/>
                      </a:lnTo>
                      <a:lnTo>
                        <a:pt x="692" y="228"/>
                      </a:lnTo>
                      <a:lnTo>
                        <a:pt x="684" y="224"/>
                      </a:lnTo>
                      <a:lnTo>
                        <a:pt x="674" y="218"/>
                      </a:lnTo>
                      <a:lnTo>
                        <a:pt x="660" y="210"/>
                      </a:lnTo>
                      <a:lnTo>
                        <a:pt x="660" y="210"/>
                      </a:lnTo>
                      <a:lnTo>
                        <a:pt x="652" y="204"/>
                      </a:lnTo>
                      <a:lnTo>
                        <a:pt x="648" y="200"/>
                      </a:lnTo>
                      <a:lnTo>
                        <a:pt x="644" y="202"/>
                      </a:lnTo>
                      <a:lnTo>
                        <a:pt x="646" y="206"/>
                      </a:lnTo>
                      <a:lnTo>
                        <a:pt x="646" y="206"/>
                      </a:lnTo>
                      <a:lnTo>
                        <a:pt x="646" y="208"/>
                      </a:lnTo>
                      <a:lnTo>
                        <a:pt x="642" y="210"/>
                      </a:lnTo>
                      <a:lnTo>
                        <a:pt x="632" y="208"/>
                      </a:lnTo>
                      <a:lnTo>
                        <a:pt x="618" y="200"/>
                      </a:lnTo>
                      <a:lnTo>
                        <a:pt x="612" y="196"/>
                      </a:lnTo>
                      <a:lnTo>
                        <a:pt x="608" y="190"/>
                      </a:lnTo>
                      <a:lnTo>
                        <a:pt x="608" y="190"/>
                      </a:lnTo>
                      <a:lnTo>
                        <a:pt x="602" y="184"/>
                      </a:lnTo>
                      <a:lnTo>
                        <a:pt x="598" y="180"/>
                      </a:lnTo>
                      <a:lnTo>
                        <a:pt x="590" y="174"/>
                      </a:lnTo>
                      <a:lnTo>
                        <a:pt x="586" y="172"/>
                      </a:lnTo>
                      <a:lnTo>
                        <a:pt x="584" y="168"/>
                      </a:lnTo>
                      <a:lnTo>
                        <a:pt x="586" y="166"/>
                      </a:lnTo>
                      <a:lnTo>
                        <a:pt x="588" y="162"/>
                      </a:lnTo>
                      <a:lnTo>
                        <a:pt x="588" y="162"/>
                      </a:lnTo>
                      <a:lnTo>
                        <a:pt x="594" y="152"/>
                      </a:lnTo>
                      <a:lnTo>
                        <a:pt x="596" y="146"/>
                      </a:lnTo>
                      <a:lnTo>
                        <a:pt x="596" y="140"/>
                      </a:lnTo>
                      <a:lnTo>
                        <a:pt x="594" y="134"/>
                      </a:lnTo>
                      <a:lnTo>
                        <a:pt x="592" y="128"/>
                      </a:lnTo>
                      <a:lnTo>
                        <a:pt x="588" y="124"/>
                      </a:lnTo>
                      <a:lnTo>
                        <a:pt x="582" y="118"/>
                      </a:lnTo>
                      <a:lnTo>
                        <a:pt x="582" y="118"/>
                      </a:lnTo>
                      <a:lnTo>
                        <a:pt x="576" y="112"/>
                      </a:lnTo>
                      <a:lnTo>
                        <a:pt x="572" y="102"/>
                      </a:lnTo>
                      <a:lnTo>
                        <a:pt x="566" y="82"/>
                      </a:lnTo>
                      <a:lnTo>
                        <a:pt x="560" y="58"/>
                      </a:lnTo>
                      <a:lnTo>
                        <a:pt x="554" y="48"/>
                      </a:lnTo>
                      <a:lnTo>
                        <a:pt x="548" y="38"/>
                      </a:lnTo>
                      <a:lnTo>
                        <a:pt x="548" y="38"/>
                      </a:lnTo>
                      <a:lnTo>
                        <a:pt x="540" y="28"/>
                      </a:lnTo>
                      <a:lnTo>
                        <a:pt x="532" y="24"/>
                      </a:lnTo>
                      <a:lnTo>
                        <a:pt x="522" y="20"/>
                      </a:lnTo>
                      <a:lnTo>
                        <a:pt x="506" y="10"/>
                      </a:lnTo>
                      <a:lnTo>
                        <a:pt x="506" y="10"/>
                      </a:lnTo>
                      <a:lnTo>
                        <a:pt x="498" y="6"/>
                      </a:lnTo>
                      <a:lnTo>
                        <a:pt x="492" y="4"/>
                      </a:lnTo>
                      <a:lnTo>
                        <a:pt x="490" y="4"/>
                      </a:lnTo>
                      <a:lnTo>
                        <a:pt x="488" y="6"/>
                      </a:lnTo>
                      <a:lnTo>
                        <a:pt x="486" y="8"/>
                      </a:lnTo>
                      <a:lnTo>
                        <a:pt x="482" y="10"/>
                      </a:lnTo>
                      <a:lnTo>
                        <a:pt x="476" y="10"/>
                      </a:lnTo>
                      <a:lnTo>
                        <a:pt x="464" y="6"/>
                      </a:lnTo>
                      <a:lnTo>
                        <a:pt x="464" y="6"/>
                      </a:lnTo>
                      <a:lnTo>
                        <a:pt x="450" y="2"/>
                      </a:lnTo>
                      <a:lnTo>
                        <a:pt x="446" y="2"/>
                      </a:lnTo>
                      <a:lnTo>
                        <a:pt x="440" y="4"/>
                      </a:lnTo>
                      <a:lnTo>
                        <a:pt x="438" y="8"/>
                      </a:lnTo>
                      <a:lnTo>
                        <a:pt x="436" y="12"/>
                      </a:lnTo>
                      <a:lnTo>
                        <a:pt x="436" y="20"/>
                      </a:lnTo>
                      <a:lnTo>
                        <a:pt x="440" y="28"/>
                      </a:lnTo>
                      <a:lnTo>
                        <a:pt x="440" y="28"/>
                      </a:lnTo>
                      <a:lnTo>
                        <a:pt x="444" y="38"/>
                      </a:lnTo>
                      <a:lnTo>
                        <a:pt x="446" y="48"/>
                      </a:lnTo>
                      <a:lnTo>
                        <a:pt x="450" y="68"/>
                      </a:lnTo>
                      <a:lnTo>
                        <a:pt x="454" y="78"/>
                      </a:lnTo>
                      <a:lnTo>
                        <a:pt x="458" y="88"/>
                      </a:lnTo>
                      <a:lnTo>
                        <a:pt x="464" y="98"/>
                      </a:lnTo>
                      <a:lnTo>
                        <a:pt x="472" y="106"/>
                      </a:lnTo>
                      <a:lnTo>
                        <a:pt x="472" y="106"/>
                      </a:lnTo>
                      <a:lnTo>
                        <a:pt x="476" y="110"/>
                      </a:lnTo>
                      <a:lnTo>
                        <a:pt x="478" y="114"/>
                      </a:lnTo>
                      <a:lnTo>
                        <a:pt x="478" y="116"/>
                      </a:lnTo>
                      <a:lnTo>
                        <a:pt x="474" y="118"/>
                      </a:lnTo>
                      <a:lnTo>
                        <a:pt x="468" y="122"/>
                      </a:lnTo>
                      <a:lnTo>
                        <a:pt x="462" y="128"/>
                      </a:lnTo>
                      <a:lnTo>
                        <a:pt x="462" y="128"/>
                      </a:lnTo>
                      <a:lnTo>
                        <a:pt x="458" y="130"/>
                      </a:lnTo>
                      <a:lnTo>
                        <a:pt x="456" y="132"/>
                      </a:lnTo>
                      <a:lnTo>
                        <a:pt x="452" y="130"/>
                      </a:lnTo>
                      <a:lnTo>
                        <a:pt x="446" y="122"/>
                      </a:lnTo>
                      <a:lnTo>
                        <a:pt x="434" y="104"/>
                      </a:lnTo>
                      <a:lnTo>
                        <a:pt x="434" y="104"/>
                      </a:lnTo>
                      <a:lnTo>
                        <a:pt x="430" y="94"/>
                      </a:lnTo>
                      <a:lnTo>
                        <a:pt x="426" y="84"/>
                      </a:lnTo>
                      <a:lnTo>
                        <a:pt x="420" y="68"/>
                      </a:lnTo>
                      <a:lnTo>
                        <a:pt x="418" y="62"/>
                      </a:lnTo>
                      <a:lnTo>
                        <a:pt x="412" y="56"/>
                      </a:lnTo>
                      <a:lnTo>
                        <a:pt x="406" y="50"/>
                      </a:lnTo>
                      <a:lnTo>
                        <a:pt x="396" y="46"/>
                      </a:lnTo>
                      <a:lnTo>
                        <a:pt x="396" y="46"/>
                      </a:lnTo>
                      <a:lnTo>
                        <a:pt x="384" y="42"/>
                      </a:lnTo>
                      <a:lnTo>
                        <a:pt x="382" y="40"/>
                      </a:lnTo>
                      <a:lnTo>
                        <a:pt x="384" y="38"/>
                      </a:lnTo>
                      <a:lnTo>
                        <a:pt x="384" y="36"/>
                      </a:lnTo>
                      <a:lnTo>
                        <a:pt x="384" y="34"/>
                      </a:lnTo>
                      <a:lnTo>
                        <a:pt x="380" y="32"/>
                      </a:lnTo>
                      <a:lnTo>
                        <a:pt x="372" y="30"/>
                      </a:lnTo>
                      <a:lnTo>
                        <a:pt x="372" y="30"/>
                      </a:lnTo>
                      <a:lnTo>
                        <a:pt x="354" y="26"/>
                      </a:lnTo>
                      <a:lnTo>
                        <a:pt x="340" y="26"/>
                      </a:lnTo>
                      <a:lnTo>
                        <a:pt x="338" y="28"/>
                      </a:lnTo>
                      <a:lnTo>
                        <a:pt x="338" y="30"/>
                      </a:lnTo>
                      <a:lnTo>
                        <a:pt x="340" y="32"/>
                      </a:lnTo>
                      <a:lnTo>
                        <a:pt x="346" y="36"/>
                      </a:lnTo>
                      <a:lnTo>
                        <a:pt x="346" y="36"/>
                      </a:lnTo>
                      <a:lnTo>
                        <a:pt x="352" y="40"/>
                      </a:lnTo>
                      <a:lnTo>
                        <a:pt x="356" y="44"/>
                      </a:lnTo>
                      <a:lnTo>
                        <a:pt x="358" y="46"/>
                      </a:lnTo>
                      <a:lnTo>
                        <a:pt x="356" y="48"/>
                      </a:lnTo>
                      <a:lnTo>
                        <a:pt x="356" y="52"/>
                      </a:lnTo>
                      <a:lnTo>
                        <a:pt x="362" y="54"/>
                      </a:lnTo>
                      <a:lnTo>
                        <a:pt x="362" y="54"/>
                      </a:lnTo>
                      <a:lnTo>
                        <a:pt x="372" y="58"/>
                      </a:lnTo>
                      <a:lnTo>
                        <a:pt x="376" y="62"/>
                      </a:lnTo>
                      <a:lnTo>
                        <a:pt x="376" y="64"/>
                      </a:lnTo>
                      <a:lnTo>
                        <a:pt x="372" y="64"/>
                      </a:lnTo>
                      <a:lnTo>
                        <a:pt x="354" y="60"/>
                      </a:lnTo>
                      <a:lnTo>
                        <a:pt x="354" y="60"/>
                      </a:lnTo>
                      <a:lnTo>
                        <a:pt x="344" y="60"/>
                      </a:lnTo>
                      <a:lnTo>
                        <a:pt x="336" y="62"/>
                      </a:lnTo>
                      <a:lnTo>
                        <a:pt x="332" y="66"/>
                      </a:lnTo>
                      <a:lnTo>
                        <a:pt x="330" y="70"/>
                      </a:lnTo>
                      <a:lnTo>
                        <a:pt x="328" y="76"/>
                      </a:lnTo>
                      <a:lnTo>
                        <a:pt x="326" y="78"/>
                      </a:lnTo>
                      <a:lnTo>
                        <a:pt x="322" y="78"/>
                      </a:lnTo>
                      <a:lnTo>
                        <a:pt x="318" y="74"/>
                      </a:lnTo>
                      <a:lnTo>
                        <a:pt x="318" y="74"/>
                      </a:lnTo>
                      <a:lnTo>
                        <a:pt x="314" y="68"/>
                      </a:lnTo>
                      <a:lnTo>
                        <a:pt x="314" y="64"/>
                      </a:lnTo>
                      <a:lnTo>
                        <a:pt x="318" y="56"/>
                      </a:lnTo>
                      <a:lnTo>
                        <a:pt x="318" y="52"/>
                      </a:lnTo>
                      <a:lnTo>
                        <a:pt x="316" y="48"/>
                      </a:lnTo>
                      <a:lnTo>
                        <a:pt x="310" y="44"/>
                      </a:lnTo>
                      <a:lnTo>
                        <a:pt x="296" y="40"/>
                      </a:lnTo>
                      <a:lnTo>
                        <a:pt x="296" y="40"/>
                      </a:lnTo>
                      <a:lnTo>
                        <a:pt x="268" y="34"/>
                      </a:lnTo>
                      <a:lnTo>
                        <a:pt x="250" y="30"/>
                      </a:lnTo>
                      <a:lnTo>
                        <a:pt x="238" y="32"/>
                      </a:lnTo>
                      <a:lnTo>
                        <a:pt x="230" y="36"/>
                      </a:lnTo>
                      <a:lnTo>
                        <a:pt x="230" y="36"/>
                      </a:lnTo>
                      <a:lnTo>
                        <a:pt x="224" y="38"/>
                      </a:lnTo>
                      <a:lnTo>
                        <a:pt x="224" y="42"/>
                      </a:lnTo>
                      <a:lnTo>
                        <a:pt x="226" y="46"/>
                      </a:lnTo>
                      <a:lnTo>
                        <a:pt x="224" y="48"/>
                      </a:lnTo>
                      <a:lnTo>
                        <a:pt x="220" y="50"/>
                      </a:lnTo>
                      <a:lnTo>
                        <a:pt x="198" y="58"/>
                      </a:lnTo>
                      <a:lnTo>
                        <a:pt x="198" y="58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92" y="54"/>
                      </a:lnTo>
                      <a:lnTo>
                        <a:pt x="204" y="44"/>
                      </a:lnTo>
                      <a:lnTo>
                        <a:pt x="206" y="40"/>
                      </a:lnTo>
                      <a:lnTo>
                        <a:pt x="206" y="36"/>
                      </a:lnTo>
                      <a:lnTo>
                        <a:pt x="206" y="36"/>
                      </a:lnTo>
                      <a:lnTo>
                        <a:pt x="206" y="32"/>
                      </a:lnTo>
                      <a:lnTo>
                        <a:pt x="206" y="28"/>
                      </a:lnTo>
                      <a:lnTo>
                        <a:pt x="208" y="20"/>
                      </a:lnTo>
                      <a:lnTo>
                        <a:pt x="208" y="16"/>
                      </a:lnTo>
                      <a:lnTo>
                        <a:pt x="208" y="12"/>
                      </a:lnTo>
                      <a:lnTo>
                        <a:pt x="204" y="8"/>
                      </a:lnTo>
                      <a:lnTo>
                        <a:pt x="196" y="2"/>
                      </a:lnTo>
                      <a:lnTo>
                        <a:pt x="196" y="2"/>
                      </a:lnTo>
                      <a:lnTo>
                        <a:pt x="186" y="0"/>
                      </a:lnTo>
                      <a:lnTo>
                        <a:pt x="176" y="0"/>
                      </a:lnTo>
                      <a:lnTo>
                        <a:pt x="162" y="4"/>
                      </a:lnTo>
                      <a:lnTo>
                        <a:pt x="150" y="8"/>
                      </a:lnTo>
                      <a:lnTo>
                        <a:pt x="122" y="18"/>
                      </a:lnTo>
                      <a:lnTo>
                        <a:pt x="100" y="26"/>
                      </a:lnTo>
                      <a:lnTo>
                        <a:pt x="100" y="26"/>
                      </a:lnTo>
                      <a:lnTo>
                        <a:pt x="82" y="32"/>
                      </a:lnTo>
                      <a:lnTo>
                        <a:pt x="66" y="40"/>
                      </a:lnTo>
                      <a:lnTo>
                        <a:pt x="32" y="60"/>
                      </a:lnTo>
                      <a:lnTo>
                        <a:pt x="32" y="60"/>
                      </a:lnTo>
                      <a:lnTo>
                        <a:pt x="24" y="66"/>
                      </a:lnTo>
                      <a:lnTo>
                        <a:pt x="22" y="70"/>
                      </a:lnTo>
                      <a:lnTo>
                        <a:pt x="22" y="72"/>
                      </a:lnTo>
                      <a:lnTo>
                        <a:pt x="26" y="74"/>
                      </a:lnTo>
                      <a:lnTo>
                        <a:pt x="36" y="78"/>
                      </a:lnTo>
                      <a:lnTo>
                        <a:pt x="40" y="80"/>
                      </a:lnTo>
                      <a:lnTo>
                        <a:pt x="42" y="82"/>
                      </a:lnTo>
                      <a:lnTo>
                        <a:pt x="42" y="82"/>
                      </a:lnTo>
                      <a:lnTo>
                        <a:pt x="42" y="86"/>
                      </a:lnTo>
                      <a:lnTo>
                        <a:pt x="40" y="86"/>
                      </a:lnTo>
                      <a:lnTo>
                        <a:pt x="32" y="90"/>
                      </a:lnTo>
                      <a:lnTo>
                        <a:pt x="20" y="94"/>
                      </a:lnTo>
                      <a:lnTo>
                        <a:pt x="16" y="98"/>
                      </a:lnTo>
                      <a:lnTo>
                        <a:pt x="10" y="104"/>
                      </a:lnTo>
                      <a:lnTo>
                        <a:pt x="10" y="104"/>
                      </a:lnTo>
                      <a:lnTo>
                        <a:pt x="4" y="110"/>
                      </a:lnTo>
                      <a:lnTo>
                        <a:pt x="2" y="116"/>
                      </a:lnTo>
                      <a:lnTo>
                        <a:pt x="0" y="122"/>
                      </a:lnTo>
                      <a:lnTo>
                        <a:pt x="0" y="126"/>
                      </a:lnTo>
                      <a:lnTo>
                        <a:pt x="2" y="130"/>
                      </a:lnTo>
                      <a:lnTo>
                        <a:pt x="6" y="132"/>
                      </a:lnTo>
                      <a:lnTo>
                        <a:pt x="10" y="132"/>
                      </a:lnTo>
                      <a:lnTo>
                        <a:pt x="14" y="130"/>
                      </a:lnTo>
                      <a:lnTo>
                        <a:pt x="14" y="130"/>
                      </a:lnTo>
                      <a:lnTo>
                        <a:pt x="20" y="128"/>
                      </a:lnTo>
                      <a:lnTo>
                        <a:pt x="24" y="126"/>
                      </a:lnTo>
                      <a:lnTo>
                        <a:pt x="26" y="128"/>
                      </a:lnTo>
                      <a:lnTo>
                        <a:pt x="28" y="130"/>
                      </a:lnTo>
                      <a:lnTo>
                        <a:pt x="30" y="138"/>
                      </a:lnTo>
                      <a:lnTo>
                        <a:pt x="34" y="146"/>
                      </a:lnTo>
                      <a:lnTo>
                        <a:pt x="34" y="146"/>
                      </a:lnTo>
                      <a:lnTo>
                        <a:pt x="38" y="150"/>
                      </a:lnTo>
                      <a:lnTo>
                        <a:pt x="44" y="150"/>
                      </a:lnTo>
                      <a:lnTo>
                        <a:pt x="64" y="150"/>
                      </a:lnTo>
                      <a:lnTo>
                        <a:pt x="88" y="144"/>
                      </a:lnTo>
                      <a:lnTo>
                        <a:pt x="104" y="140"/>
                      </a:lnTo>
                      <a:lnTo>
                        <a:pt x="104" y="140"/>
                      </a:lnTo>
                      <a:lnTo>
                        <a:pt x="116" y="140"/>
                      </a:lnTo>
                      <a:lnTo>
                        <a:pt x="120" y="142"/>
                      </a:lnTo>
                      <a:lnTo>
                        <a:pt x="122" y="144"/>
                      </a:lnTo>
                      <a:lnTo>
                        <a:pt x="120" y="146"/>
                      </a:lnTo>
                      <a:lnTo>
                        <a:pt x="114" y="150"/>
                      </a:lnTo>
                      <a:lnTo>
                        <a:pt x="98" y="156"/>
                      </a:lnTo>
                      <a:lnTo>
                        <a:pt x="76" y="160"/>
                      </a:lnTo>
                      <a:lnTo>
                        <a:pt x="76" y="160"/>
                      </a:lnTo>
                      <a:lnTo>
                        <a:pt x="46" y="168"/>
                      </a:lnTo>
                      <a:lnTo>
                        <a:pt x="38" y="170"/>
                      </a:lnTo>
                      <a:lnTo>
                        <a:pt x="34" y="174"/>
                      </a:lnTo>
                      <a:lnTo>
                        <a:pt x="32" y="178"/>
                      </a:lnTo>
                      <a:lnTo>
                        <a:pt x="34" y="182"/>
                      </a:lnTo>
                      <a:lnTo>
                        <a:pt x="38" y="188"/>
                      </a:lnTo>
                      <a:lnTo>
                        <a:pt x="44" y="192"/>
                      </a:lnTo>
                      <a:lnTo>
                        <a:pt x="44" y="192"/>
                      </a:lnTo>
                      <a:lnTo>
                        <a:pt x="56" y="202"/>
                      </a:lnTo>
                      <a:lnTo>
                        <a:pt x="66" y="206"/>
                      </a:lnTo>
                      <a:lnTo>
                        <a:pt x="76" y="206"/>
                      </a:lnTo>
                      <a:lnTo>
                        <a:pt x="94" y="204"/>
                      </a:lnTo>
                      <a:lnTo>
                        <a:pt x="94" y="204"/>
                      </a:lnTo>
                      <a:lnTo>
                        <a:pt x="110" y="204"/>
                      </a:lnTo>
                      <a:lnTo>
                        <a:pt x="120" y="206"/>
                      </a:lnTo>
                      <a:lnTo>
                        <a:pt x="132" y="208"/>
                      </a:lnTo>
                      <a:lnTo>
                        <a:pt x="152" y="208"/>
                      </a:lnTo>
                      <a:lnTo>
                        <a:pt x="152" y="208"/>
                      </a:lnTo>
                      <a:lnTo>
                        <a:pt x="176" y="206"/>
                      </a:lnTo>
                      <a:lnTo>
                        <a:pt x="194" y="202"/>
                      </a:lnTo>
                      <a:lnTo>
                        <a:pt x="210" y="202"/>
                      </a:lnTo>
                      <a:lnTo>
                        <a:pt x="220" y="202"/>
                      </a:lnTo>
                      <a:lnTo>
                        <a:pt x="232" y="204"/>
                      </a:lnTo>
                      <a:lnTo>
                        <a:pt x="232" y="204"/>
                      </a:lnTo>
                      <a:lnTo>
                        <a:pt x="250" y="208"/>
                      </a:lnTo>
                      <a:lnTo>
                        <a:pt x="262" y="210"/>
                      </a:lnTo>
                      <a:lnTo>
                        <a:pt x="268" y="210"/>
                      </a:lnTo>
                      <a:lnTo>
                        <a:pt x="276" y="214"/>
                      </a:lnTo>
                      <a:lnTo>
                        <a:pt x="276" y="214"/>
                      </a:lnTo>
                      <a:lnTo>
                        <a:pt x="290" y="220"/>
                      </a:lnTo>
                      <a:lnTo>
                        <a:pt x="302" y="226"/>
                      </a:lnTo>
                      <a:lnTo>
                        <a:pt x="306" y="228"/>
                      </a:lnTo>
                      <a:lnTo>
                        <a:pt x="306" y="230"/>
                      </a:lnTo>
                      <a:lnTo>
                        <a:pt x="294" y="230"/>
                      </a:lnTo>
                      <a:lnTo>
                        <a:pt x="294" y="230"/>
                      </a:lnTo>
                      <a:lnTo>
                        <a:pt x="280" y="230"/>
                      </a:lnTo>
                      <a:lnTo>
                        <a:pt x="276" y="232"/>
                      </a:lnTo>
                      <a:lnTo>
                        <a:pt x="268" y="232"/>
                      </a:lnTo>
                      <a:lnTo>
                        <a:pt x="246" y="230"/>
                      </a:lnTo>
                      <a:lnTo>
                        <a:pt x="246" y="230"/>
                      </a:lnTo>
                      <a:lnTo>
                        <a:pt x="210" y="228"/>
                      </a:lnTo>
                      <a:lnTo>
                        <a:pt x="168" y="230"/>
                      </a:lnTo>
                      <a:lnTo>
                        <a:pt x="126" y="234"/>
                      </a:lnTo>
                      <a:lnTo>
                        <a:pt x="90" y="240"/>
                      </a:lnTo>
                      <a:lnTo>
                        <a:pt x="90" y="240"/>
                      </a:lnTo>
                      <a:lnTo>
                        <a:pt x="76" y="244"/>
                      </a:lnTo>
                      <a:lnTo>
                        <a:pt x="70" y="250"/>
                      </a:lnTo>
                      <a:lnTo>
                        <a:pt x="70" y="252"/>
                      </a:lnTo>
                      <a:lnTo>
                        <a:pt x="70" y="254"/>
                      </a:lnTo>
                      <a:lnTo>
                        <a:pt x="72" y="262"/>
                      </a:lnTo>
                      <a:lnTo>
                        <a:pt x="78" y="268"/>
                      </a:lnTo>
                      <a:lnTo>
                        <a:pt x="86" y="274"/>
                      </a:lnTo>
                      <a:lnTo>
                        <a:pt x="100" y="290"/>
                      </a:lnTo>
                      <a:lnTo>
                        <a:pt x="100" y="290"/>
                      </a:lnTo>
                      <a:lnTo>
                        <a:pt x="110" y="296"/>
                      </a:lnTo>
                      <a:lnTo>
                        <a:pt x="122" y="300"/>
                      </a:lnTo>
                      <a:lnTo>
                        <a:pt x="138" y="302"/>
                      </a:lnTo>
                      <a:lnTo>
                        <a:pt x="156" y="304"/>
                      </a:lnTo>
                      <a:lnTo>
                        <a:pt x="190" y="304"/>
                      </a:lnTo>
                      <a:lnTo>
                        <a:pt x="214" y="304"/>
                      </a:lnTo>
                      <a:lnTo>
                        <a:pt x="214" y="304"/>
                      </a:lnTo>
                      <a:lnTo>
                        <a:pt x="220" y="306"/>
                      </a:lnTo>
                      <a:lnTo>
                        <a:pt x="222" y="308"/>
                      </a:lnTo>
                      <a:lnTo>
                        <a:pt x="224" y="314"/>
                      </a:lnTo>
                      <a:lnTo>
                        <a:pt x="224" y="320"/>
                      </a:lnTo>
                      <a:lnTo>
                        <a:pt x="222" y="332"/>
                      </a:lnTo>
                      <a:lnTo>
                        <a:pt x="222" y="338"/>
                      </a:lnTo>
                      <a:lnTo>
                        <a:pt x="224" y="342"/>
                      </a:lnTo>
                      <a:lnTo>
                        <a:pt x="224" y="342"/>
                      </a:lnTo>
                      <a:lnTo>
                        <a:pt x="232" y="350"/>
                      </a:lnTo>
                      <a:lnTo>
                        <a:pt x="238" y="356"/>
                      </a:lnTo>
                      <a:lnTo>
                        <a:pt x="246" y="358"/>
                      </a:lnTo>
                      <a:lnTo>
                        <a:pt x="260" y="358"/>
                      </a:lnTo>
                      <a:lnTo>
                        <a:pt x="260" y="358"/>
                      </a:lnTo>
                      <a:lnTo>
                        <a:pt x="282" y="358"/>
                      </a:lnTo>
                      <a:lnTo>
                        <a:pt x="300" y="358"/>
                      </a:lnTo>
                      <a:lnTo>
                        <a:pt x="314" y="358"/>
                      </a:lnTo>
                      <a:lnTo>
                        <a:pt x="324" y="356"/>
                      </a:lnTo>
                      <a:lnTo>
                        <a:pt x="324" y="356"/>
                      </a:lnTo>
                      <a:lnTo>
                        <a:pt x="342" y="352"/>
                      </a:lnTo>
                      <a:lnTo>
                        <a:pt x="370" y="348"/>
                      </a:lnTo>
                      <a:lnTo>
                        <a:pt x="398" y="342"/>
                      </a:lnTo>
                      <a:lnTo>
                        <a:pt x="412" y="338"/>
                      </a:lnTo>
                      <a:lnTo>
                        <a:pt x="420" y="332"/>
                      </a:lnTo>
                      <a:lnTo>
                        <a:pt x="420" y="332"/>
                      </a:lnTo>
                      <a:lnTo>
                        <a:pt x="428" y="328"/>
                      </a:lnTo>
                      <a:lnTo>
                        <a:pt x="436" y="326"/>
                      </a:lnTo>
                      <a:lnTo>
                        <a:pt x="450" y="326"/>
                      </a:lnTo>
                      <a:lnTo>
                        <a:pt x="462" y="324"/>
                      </a:lnTo>
                      <a:lnTo>
                        <a:pt x="470" y="322"/>
                      </a:lnTo>
                      <a:lnTo>
                        <a:pt x="478" y="318"/>
                      </a:lnTo>
                      <a:lnTo>
                        <a:pt x="478" y="318"/>
                      </a:lnTo>
                      <a:lnTo>
                        <a:pt x="486" y="312"/>
                      </a:lnTo>
                      <a:lnTo>
                        <a:pt x="488" y="308"/>
                      </a:lnTo>
                      <a:lnTo>
                        <a:pt x="490" y="304"/>
                      </a:lnTo>
                      <a:lnTo>
                        <a:pt x="490" y="302"/>
                      </a:lnTo>
                      <a:lnTo>
                        <a:pt x="490" y="300"/>
                      </a:lnTo>
                      <a:lnTo>
                        <a:pt x="490" y="296"/>
                      </a:lnTo>
                      <a:lnTo>
                        <a:pt x="494" y="294"/>
                      </a:lnTo>
                      <a:lnTo>
                        <a:pt x="500" y="290"/>
                      </a:lnTo>
                      <a:lnTo>
                        <a:pt x="500" y="290"/>
                      </a:lnTo>
                      <a:lnTo>
                        <a:pt x="506" y="288"/>
                      </a:lnTo>
                      <a:lnTo>
                        <a:pt x="512" y="290"/>
                      </a:lnTo>
                      <a:lnTo>
                        <a:pt x="514" y="292"/>
                      </a:lnTo>
                      <a:lnTo>
                        <a:pt x="516" y="294"/>
                      </a:lnTo>
                      <a:lnTo>
                        <a:pt x="514" y="304"/>
                      </a:lnTo>
                      <a:lnTo>
                        <a:pt x="514" y="304"/>
                      </a:lnTo>
                      <a:lnTo>
                        <a:pt x="514" y="312"/>
                      </a:lnTo>
                      <a:lnTo>
                        <a:pt x="514" y="312"/>
                      </a:lnTo>
                      <a:lnTo>
                        <a:pt x="518" y="312"/>
                      </a:lnTo>
                      <a:lnTo>
                        <a:pt x="530" y="310"/>
                      </a:lnTo>
                      <a:lnTo>
                        <a:pt x="540" y="312"/>
                      </a:lnTo>
                      <a:lnTo>
                        <a:pt x="554" y="314"/>
                      </a:lnTo>
                      <a:lnTo>
                        <a:pt x="554" y="314"/>
                      </a:lnTo>
                      <a:lnTo>
                        <a:pt x="564" y="318"/>
                      </a:lnTo>
                      <a:lnTo>
                        <a:pt x="568" y="320"/>
                      </a:lnTo>
                      <a:lnTo>
                        <a:pt x="568" y="322"/>
                      </a:lnTo>
                      <a:lnTo>
                        <a:pt x="566" y="322"/>
                      </a:lnTo>
                      <a:lnTo>
                        <a:pt x="560" y="324"/>
                      </a:lnTo>
                      <a:lnTo>
                        <a:pt x="562" y="326"/>
                      </a:lnTo>
                      <a:lnTo>
                        <a:pt x="568" y="330"/>
                      </a:lnTo>
                      <a:lnTo>
                        <a:pt x="568" y="330"/>
                      </a:lnTo>
                      <a:lnTo>
                        <a:pt x="576" y="332"/>
                      </a:lnTo>
                      <a:lnTo>
                        <a:pt x="582" y="332"/>
                      </a:lnTo>
                      <a:lnTo>
                        <a:pt x="588" y="330"/>
                      </a:lnTo>
                      <a:lnTo>
                        <a:pt x="592" y="328"/>
                      </a:lnTo>
                      <a:lnTo>
                        <a:pt x="596" y="328"/>
                      </a:lnTo>
                      <a:lnTo>
                        <a:pt x="602" y="328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28" y="336"/>
                      </a:lnTo>
                      <a:lnTo>
                        <a:pt x="636" y="336"/>
                      </a:lnTo>
                      <a:lnTo>
                        <a:pt x="640" y="334"/>
                      </a:lnTo>
                      <a:lnTo>
                        <a:pt x="648" y="336"/>
                      </a:lnTo>
                      <a:lnTo>
                        <a:pt x="648" y="336"/>
                      </a:lnTo>
                      <a:lnTo>
                        <a:pt x="654" y="336"/>
                      </a:lnTo>
                      <a:lnTo>
                        <a:pt x="658" y="336"/>
                      </a:lnTo>
                      <a:lnTo>
                        <a:pt x="668" y="332"/>
                      </a:lnTo>
                      <a:lnTo>
                        <a:pt x="676" y="326"/>
                      </a:lnTo>
                      <a:lnTo>
                        <a:pt x="680" y="324"/>
                      </a:lnTo>
                      <a:lnTo>
                        <a:pt x="686" y="324"/>
                      </a:lnTo>
                      <a:lnTo>
                        <a:pt x="686" y="324"/>
                      </a:lnTo>
                      <a:lnTo>
                        <a:pt x="694" y="322"/>
                      </a:lnTo>
                      <a:lnTo>
                        <a:pt x="700" y="316"/>
                      </a:lnTo>
                      <a:lnTo>
                        <a:pt x="702" y="314"/>
                      </a:lnTo>
                      <a:lnTo>
                        <a:pt x="702" y="310"/>
                      </a:lnTo>
                      <a:lnTo>
                        <a:pt x="700" y="306"/>
                      </a:lnTo>
                      <a:lnTo>
                        <a:pt x="696" y="304"/>
                      </a:lnTo>
                      <a:lnTo>
                        <a:pt x="696" y="304"/>
                      </a:lnTo>
                      <a:lnTo>
                        <a:pt x="692" y="300"/>
                      </a:lnTo>
                      <a:lnTo>
                        <a:pt x="690" y="298"/>
                      </a:lnTo>
                      <a:lnTo>
                        <a:pt x="692" y="294"/>
                      </a:lnTo>
                      <a:lnTo>
                        <a:pt x="694" y="290"/>
                      </a:lnTo>
                      <a:lnTo>
                        <a:pt x="692" y="288"/>
                      </a:lnTo>
                      <a:lnTo>
                        <a:pt x="688" y="286"/>
                      </a:lnTo>
                      <a:lnTo>
                        <a:pt x="688" y="286"/>
                      </a:lnTo>
                      <a:lnTo>
                        <a:pt x="682" y="286"/>
                      </a:lnTo>
                      <a:lnTo>
                        <a:pt x="674" y="288"/>
                      </a:lnTo>
                      <a:lnTo>
                        <a:pt x="660" y="296"/>
                      </a:lnTo>
                      <a:lnTo>
                        <a:pt x="648" y="300"/>
                      </a:lnTo>
                      <a:lnTo>
                        <a:pt x="648" y="300"/>
                      </a:lnTo>
                      <a:lnTo>
                        <a:pt x="650" y="296"/>
                      </a:lnTo>
                      <a:lnTo>
                        <a:pt x="650" y="296"/>
                      </a:lnTo>
                      <a:lnTo>
                        <a:pt x="652" y="290"/>
                      </a:lnTo>
                      <a:lnTo>
                        <a:pt x="650" y="286"/>
                      </a:lnTo>
                      <a:lnTo>
                        <a:pt x="646" y="284"/>
                      </a:lnTo>
                      <a:lnTo>
                        <a:pt x="642" y="280"/>
                      </a:lnTo>
                      <a:lnTo>
                        <a:pt x="632" y="278"/>
                      </a:lnTo>
                      <a:lnTo>
                        <a:pt x="630" y="276"/>
                      </a:lnTo>
                      <a:lnTo>
                        <a:pt x="632" y="274"/>
                      </a:lnTo>
                      <a:lnTo>
                        <a:pt x="632" y="274"/>
                      </a:lnTo>
                      <a:lnTo>
                        <a:pt x="634" y="272"/>
                      </a:lnTo>
                      <a:lnTo>
                        <a:pt x="638" y="272"/>
                      </a:lnTo>
                      <a:lnTo>
                        <a:pt x="650" y="278"/>
                      </a:lnTo>
                      <a:lnTo>
                        <a:pt x="660" y="282"/>
                      </a:lnTo>
                      <a:lnTo>
                        <a:pt x="666" y="282"/>
                      </a:lnTo>
                      <a:lnTo>
                        <a:pt x="670" y="280"/>
                      </a:lnTo>
                      <a:lnTo>
                        <a:pt x="670" y="280"/>
                      </a:lnTo>
                      <a:lnTo>
                        <a:pt x="672" y="278"/>
                      </a:lnTo>
                      <a:lnTo>
                        <a:pt x="672" y="276"/>
                      </a:lnTo>
                      <a:lnTo>
                        <a:pt x="670" y="272"/>
                      </a:lnTo>
                      <a:lnTo>
                        <a:pt x="668" y="272"/>
                      </a:lnTo>
                      <a:lnTo>
                        <a:pt x="668" y="270"/>
                      </a:lnTo>
                      <a:lnTo>
                        <a:pt x="670" y="266"/>
                      </a:lnTo>
                      <a:lnTo>
                        <a:pt x="674" y="264"/>
                      </a:lnTo>
                      <a:lnTo>
                        <a:pt x="674" y="26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5" name="Freeform 6115"/>
                <p:cNvSpPr>
                  <a:spLocks/>
                </p:cNvSpPr>
                <p:nvPr/>
              </p:nvSpPr>
              <p:spPr bwMode="auto">
                <a:xfrm>
                  <a:off x="1776730" y="1203643"/>
                  <a:ext cx="165100" cy="125730"/>
                </a:xfrm>
                <a:custGeom>
                  <a:avLst/>
                  <a:gdLst/>
                  <a:ahLst/>
                  <a:cxnLst>
                    <a:cxn ang="0">
                      <a:pos x="256" y="98"/>
                    </a:cxn>
                    <a:cxn ang="0">
                      <a:pos x="250" y="90"/>
                    </a:cxn>
                    <a:cxn ang="0">
                      <a:pos x="242" y="92"/>
                    </a:cxn>
                    <a:cxn ang="0">
                      <a:pos x="234" y="94"/>
                    </a:cxn>
                    <a:cxn ang="0">
                      <a:pos x="222" y="84"/>
                    </a:cxn>
                    <a:cxn ang="0">
                      <a:pos x="216" y="74"/>
                    </a:cxn>
                    <a:cxn ang="0">
                      <a:pos x="192" y="60"/>
                    </a:cxn>
                    <a:cxn ang="0">
                      <a:pos x="188" y="56"/>
                    </a:cxn>
                    <a:cxn ang="0">
                      <a:pos x="196" y="52"/>
                    </a:cxn>
                    <a:cxn ang="0">
                      <a:pos x="208" y="48"/>
                    </a:cxn>
                    <a:cxn ang="0">
                      <a:pos x="226" y="42"/>
                    </a:cxn>
                    <a:cxn ang="0">
                      <a:pos x="222" y="38"/>
                    </a:cxn>
                    <a:cxn ang="0">
                      <a:pos x="216" y="32"/>
                    </a:cxn>
                    <a:cxn ang="0">
                      <a:pos x="222" y="24"/>
                    </a:cxn>
                    <a:cxn ang="0">
                      <a:pos x="230" y="20"/>
                    </a:cxn>
                    <a:cxn ang="0">
                      <a:pos x="230" y="10"/>
                    </a:cxn>
                    <a:cxn ang="0">
                      <a:pos x="218" y="4"/>
                    </a:cxn>
                    <a:cxn ang="0">
                      <a:pos x="194" y="4"/>
                    </a:cxn>
                    <a:cxn ang="0">
                      <a:pos x="180" y="8"/>
                    </a:cxn>
                    <a:cxn ang="0">
                      <a:pos x="152" y="12"/>
                    </a:cxn>
                    <a:cxn ang="0">
                      <a:pos x="130" y="6"/>
                    </a:cxn>
                    <a:cxn ang="0">
                      <a:pos x="110" y="0"/>
                    </a:cxn>
                    <a:cxn ang="0">
                      <a:pos x="86" y="4"/>
                    </a:cxn>
                    <a:cxn ang="0">
                      <a:pos x="64" y="14"/>
                    </a:cxn>
                    <a:cxn ang="0">
                      <a:pos x="50" y="24"/>
                    </a:cxn>
                    <a:cxn ang="0">
                      <a:pos x="48" y="34"/>
                    </a:cxn>
                    <a:cxn ang="0">
                      <a:pos x="62" y="44"/>
                    </a:cxn>
                    <a:cxn ang="0">
                      <a:pos x="70" y="48"/>
                    </a:cxn>
                    <a:cxn ang="0">
                      <a:pos x="88" y="58"/>
                    </a:cxn>
                    <a:cxn ang="0">
                      <a:pos x="96" y="68"/>
                    </a:cxn>
                    <a:cxn ang="0">
                      <a:pos x="92" y="78"/>
                    </a:cxn>
                    <a:cxn ang="0">
                      <a:pos x="78" y="88"/>
                    </a:cxn>
                    <a:cxn ang="0">
                      <a:pos x="74" y="88"/>
                    </a:cxn>
                    <a:cxn ang="0">
                      <a:pos x="58" y="86"/>
                    </a:cxn>
                    <a:cxn ang="0">
                      <a:pos x="38" y="74"/>
                    </a:cxn>
                    <a:cxn ang="0">
                      <a:pos x="20" y="64"/>
                    </a:cxn>
                    <a:cxn ang="0">
                      <a:pos x="10" y="64"/>
                    </a:cxn>
                    <a:cxn ang="0">
                      <a:pos x="2" y="72"/>
                    </a:cxn>
                    <a:cxn ang="0">
                      <a:pos x="0" y="78"/>
                    </a:cxn>
                    <a:cxn ang="0">
                      <a:pos x="6" y="94"/>
                    </a:cxn>
                    <a:cxn ang="0">
                      <a:pos x="26" y="110"/>
                    </a:cxn>
                    <a:cxn ang="0">
                      <a:pos x="56" y="124"/>
                    </a:cxn>
                    <a:cxn ang="0">
                      <a:pos x="74" y="132"/>
                    </a:cxn>
                    <a:cxn ang="0">
                      <a:pos x="104" y="148"/>
                    </a:cxn>
                    <a:cxn ang="0">
                      <a:pos x="124" y="168"/>
                    </a:cxn>
                    <a:cxn ang="0">
                      <a:pos x="150" y="194"/>
                    </a:cxn>
                    <a:cxn ang="0">
                      <a:pos x="162" y="198"/>
                    </a:cxn>
                    <a:cxn ang="0">
                      <a:pos x="176" y="194"/>
                    </a:cxn>
                    <a:cxn ang="0">
                      <a:pos x="180" y="184"/>
                    </a:cxn>
                    <a:cxn ang="0">
                      <a:pos x="182" y="174"/>
                    </a:cxn>
                    <a:cxn ang="0">
                      <a:pos x="192" y="170"/>
                    </a:cxn>
                    <a:cxn ang="0">
                      <a:pos x="200" y="172"/>
                    </a:cxn>
                    <a:cxn ang="0">
                      <a:pos x="220" y="170"/>
                    </a:cxn>
                    <a:cxn ang="0">
                      <a:pos x="238" y="162"/>
                    </a:cxn>
                    <a:cxn ang="0">
                      <a:pos x="250" y="148"/>
                    </a:cxn>
                    <a:cxn ang="0">
                      <a:pos x="252" y="138"/>
                    </a:cxn>
                    <a:cxn ang="0">
                      <a:pos x="252" y="124"/>
                    </a:cxn>
                    <a:cxn ang="0">
                      <a:pos x="258" y="114"/>
                    </a:cxn>
                    <a:cxn ang="0">
                      <a:pos x="258" y="106"/>
                    </a:cxn>
                    <a:cxn ang="0">
                      <a:pos x="256" y="98"/>
                    </a:cxn>
                  </a:cxnLst>
                  <a:rect l="0" t="0" r="r" b="b"/>
                  <a:pathLst>
                    <a:path w="260" h="198">
                      <a:moveTo>
                        <a:pt x="256" y="98"/>
                      </a:moveTo>
                      <a:lnTo>
                        <a:pt x="256" y="98"/>
                      </a:lnTo>
                      <a:lnTo>
                        <a:pt x="254" y="92"/>
                      </a:lnTo>
                      <a:lnTo>
                        <a:pt x="250" y="90"/>
                      </a:lnTo>
                      <a:lnTo>
                        <a:pt x="246" y="90"/>
                      </a:lnTo>
                      <a:lnTo>
                        <a:pt x="242" y="92"/>
                      </a:lnTo>
                      <a:lnTo>
                        <a:pt x="238" y="94"/>
                      </a:lnTo>
                      <a:lnTo>
                        <a:pt x="234" y="94"/>
                      </a:lnTo>
                      <a:lnTo>
                        <a:pt x="228" y="90"/>
                      </a:lnTo>
                      <a:lnTo>
                        <a:pt x="222" y="84"/>
                      </a:lnTo>
                      <a:lnTo>
                        <a:pt x="222" y="84"/>
                      </a:lnTo>
                      <a:lnTo>
                        <a:pt x="216" y="74"/>
                      </a:lnTo>
                      <a:lnTo>
                        <a:pt x="208" y="68"/>
                      </a:lnTo>
                      <a:lnTo>
                        <a:pt x="192" y="60"/>
                      </a:lnTo>
                      <a:lnTo>
                        <a:pt x="190" y="58"/>
                      </a:lnTo>
                      <a:lnTo>
                        <a:pt x="188" y="56"/>
                      </a:lnTo>
                      <a:lnTo>
                        <a:pt x="190" y="54"/>
                      </a:lnTo>
                      <a:lnTo>
                        <a:pt x="196" y="52"/>
                      </a:lnTo>
                      <a:lnTo>
                        <a:pt x="208" y="48"/>
                      </a:lnTo>
                      <a:lnTo>
                        <a:pt x="208" y="48"/>
                      </a:lnTo>
                      <a:lnTo>
                        <a:pt x="220" y="46"/>
                      </a:lnTo>
                      <a:lnTo>
                        <a:pt x="226" y="42"/>
                      </a:lnTo>
                      <a:lnTo>
                        <a:pt x="226" y="40"/>
                      </a:lnTo>
                      <a:lnTo>
                        <a:pt x="222" y="38"/>
                      </a:lnTo>
                      <a:lnTo>
                        <a:pt x="218" y="34"/>
                      </a:lnTo>
                      <a:lnTo>
                        <a:pt x="216" y="32"/>
                      </a:lnTo>
                      <a:lnTo>
                        <a:pt x="216" y="28"/>
                      </a:lnTo>
                      <a:lnTo>
                        <a:pt x="222" y="24"/>
                      </a:lnTo>
                      <a:lnTo>
                        <a:pt x="222" y="24"/>
                      </a:lnTo>
                      <a:lnTo>
                        <a:pt x="230" y="20"/>
                      </a:lnTo>
                      <a:lnTo>
                        <a:pt x="232" y="16"/>
                      </a:lnTo>
                      <a:lnTo>
                        <a:pt x="230" y="10"/>
                      </a:lnTo>
                      <a:lnTo>
                        <a:pt x="226" y="6"/>
                      </a:lnTo>
                      <a:lnTo>
                        <a:pt x="218" y="4"/>
                      </a:lnTo>
                      <a:lnTo>
                        <a:pt x="208" y="4"/>
                      </a:lnTo>
                      <a:lnTo>
                        <a:pt x="194" y="4"/>
                      </a:lnTo>
                      <a:lnTo>
                        <a:pt x="180" y="8"/>
                      </a:lnTo>
                      <a:lnTo>
                        <a:pt x="180" y="8"/>
                      </a:lnTo>
                      <a:lnTo>
                        <a:pt x="164" y="12"/>
                      </a:lnTo>
                      <a:lnTo>
                        <a:pt x="152" y="12"/>
                      </a:lnTo>
                      <a:lnTo>
                        <a:pt x="140" y="10"/>
                      </a:lnTo>
                      <a:lnTo>
                        <a:pt x="130" y="6"/>
                      </a:lnTo>
                      <a:lnTo>
                        <a:pt x="120" y="4"/>
                      </a:lnTo>
                      <a:lnTo>
                        <a:pt x="110" y="0"/>
                      </a:lnTo>
                      <a:lnTo>
                        <a:pt x="98" y="0"/>
                      </a:lnTo>
                      <a:lnTo>
                        <a:pt x="86" y="4"/>
                      </a:lnTo>
                      <a:lnTo>
                        <a:pt x="86" y="4"/>
                      </a:lnTo>
                      <a:lnTo>
                        <a:pt x="64" y="14"/>
                      </a:lnTo>
                      <a:lnTo>
                        <a:pt x="56" y="20"/>
                      </a:lnTo>
                      <a:lnTo>
                        <a:pt x="50" y="24"/>
                      </a:lnTo>
                      <a:lnTo>
                        <a:pt x="46" y="28"/>
                      </a:lnTo>
                      <a:lnTo>
                        <a:pt x="48" y="34"/>
                      </a:lnTo>
                      <a:lnTo>
                        <a:pt x="52" y="38"/>
                      </a:lnTo>
                      <a:lnTo>
                        <a:pt x="62" y="44"/>
                      </a:lnTo>
                      <a:lnTo>
                        <a:pt x="70" y="48"/>
                      </a:lnTo>
                      <a:lnTo>
                        <a:pt x="70" y="48"/>
                      </a:lnTo>
                      <a:lnTo>
                        <a:pt x="82" y="52"/>
                      </a:lnTo>
                      <a:lnTo>
                        <a:pt x="88" y="58"/>
                      </a:lnTo>
                      <a:lnTo>
                        <a:pt x="94" y="62"/>
                      </a:lnTo>
                      <a:lnTo>
                        <a:pt x="96" y="68"/>
                      </a:lnTo>
                      <a:lnTo>
                        <a:pt x="94" y="74"/>
                      </a:lnTo>
                      <a:lnTo>
                        <a:pt x="92" y="78"/>
                      </a:lnTo>
                      <a:lnTo>
                        <a:pt x="86" y="84"/>
                      </a:lnTo>
                      <a:lnTo>
                        <a:pt x="78" y="88"/>
                      </a:lnTo>
                      <a:lnTo>
                        <a:pt x="78" y="88"/>
                      </a:lnTo>
                      <a:lnTo>
                        <a:pt x="74" y="88"/>
                      </a:lnTo>
                      <a:lnTo>
                        <a:pt x="68" y="90"/>
                      </a:lnTo>
                      <a:lnTo>
                        <a:pt x="58" y="86"/>
                      </a:lnTo>
                      <a:lnTo>
                        <a:pt x="48" y="80"/>
                      </a:lnTo>
                      <a:lnTo>
                        <a:pt x="38" y="74"/>
                      </a:lnTo>
                      <a:lnTo>
                        <a:pt x="28" y="68"/>
                      </a:lnTo>
                      <a:lnTo>
                        <a:pt x="20" y="64"/>
                      </a:lnTo>
                      <a:lnTo>
                        <a:pt x="16" y="64"/>
                      </a:lnTo>
                      <a:lnTo>
                        <a:pt x="10" y="64"/>
                      </a:lnTo>
                      <a:lnTo>
                        <a:pt x="6" y="66"/>
                      </a:lnTo>
                      <a:lnTo>
                        <a:pt x="2" y="72"/>
                      </a:lnTo>
                      <a:lnTo>
                        <a:pt x="2" y="72"/>
                      </a:lnTo>
                      <a:lnTo>
                        <a:pt x="0" y="78"/>
                      </a:lnTo>
                      <a:lnTo>
                        <a:pt x="0" y="86"/>
                      </a:lnTo>
                      <a:lnTo>
                        <a:pt x="6" y="94"/>
                      </a:lnTo>
                      <a:lnTo>
                        <a:pt x="14" y="102"/>
                      </a:lnTo>
                      <a:lnTo>
                        <a:pt x="26" y="110"/>
                      </a:lnTo>
                      <a:lnTo>
                        <a:pt x="40" y="118"/>
                      </a:lnTo>
                      <a:lnTo>
                        <a:pt x="56" y="124"/>
                      </a:lnTo>
                      <a:lnTo>
                        <a:pt x="74" y="132"/>
                      </a:lnTo>
                      <a:lnTo>
                        <a:pt x="74" y="132"/>
                      </a:lnTo>
                      <a:lnTo>
                        <a:pt x="90" y="138"/>
                      </a:lnTo>
                      <a:lnTo>
                        <a:pt x="104" y="148"/>
                      </a:lnTo>
                      <a:lnTo>
                        <a:pt x="116" y="158"/>
                      </a:lnTo>
                      <a:lnTo>
                        <a:pt x="124" y="168"/>
                      </a:lnTo>
                      <a:lnTo>
                        <a:pt x="142" y="188"/>
                      </a:lnTo>
                      <a:lnTo>
                        <a:pt x="150" y="194"/>
                      </a:lnTo>
                      <a:lnTo>
                        <a:pt x="162" y="198"/>
                      </a:lnTo>
                      <a:lnTo>
                        <a:pt x="162" y="198"/>
                      </a:lnTo>
                      <a:lnTo>
                        <a:pt x="170" y="198"/>
                      </a:lnTo>
                      <a:lnTo>
                        <a:pt x="176" y="194"/>
                      </a:lnTo>
                      <a:lnTo>
                        <a:pt x="178" y="190"/>
                      </a:lnTo>
                      <a:lnTo>
                        <a:pt x="180" y="184"/>
                      </a:lnTo>
                      <a:lnTo>
                        <a:pt x="182" y="178"/>
                      </a:lnTo>
                      <a:lnTo>
                        <a:pt x="182" y="174"/>
                      </a:lnTo>
                      <a:lnTo>
                        <a:pt x="186" y="170"/>
                      </a:lnTo>
                      <a:lnTo>
                        <a:pt x="192" y="170"/>
                      </a:lnTo>
                      <a:lnTo>
                        <a:pt x="192" y="170"/>
                      </a:lnTo>
                      <a:lnTo>
                        <a:pt x="200" y="172"/>
                      </a:lnTo>
                      <a:lnTo>
                        <a:pt x="210" y="172"/>
                      </a:lnTo>
                      <a:lnTo>
                        <a:pt x="220" y="170"/>
                      </a:lnTo>
                      <a:lnTo>
                        <a:pt x="230" y="166"/>
                      </a:lnTo>
                      <a:lnTo>
                        <a:pt x="238" y="162"/>
                      </a:lnTo>
                      <a:lnTo>
                        <a:pt x="246" y="156"/>
                      </a:lnTo>
                      <a:lnTo>
                        <a:pt x="250" y="148"/>
                      </a:lnTo>
                      <a:lnTo>
                        <a:pt x="252" y="138"/>
                      </a:lnTo>
                      <a:lnTo>
                        <a:pt x="252" y="138"/>
                      </a:lnTo>
                      <a:lnTo>
                        <a:pt x="252" y="130"/>
                      </a:lnTo>
                      <a:lnTo>
                        <a:pt x="252" y="124"/>
                      </a:lnTo>
                      <a:lnTo>
                        <a:pt x="256" y="118"/>
                      </a:lnTo>
                      <a:lnTo>
                        <a:pt x="258" y="114"/>
                      </a:lnTo>
                      <a:lnTo>
                        <a:pt x="260" y="112"/>
                      </a:lnTo>
                      <a:lnTo>
                        <a:pt x="258" y="106"/>
                      </a:lnTo>
                      <a:lnTo>
                        <a:pt x="256" y="98"/>
                      </a:lnTo>
                      <a:lnTo>
                        <a:pt x="256" y="9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6" name="Freeform 6116"/>
                <p:cNvSpPr>
                  <a:spLocks/>
                </p:cNvSpPr>
                <p:nvPr/>
              </p:nvSpPr>
              <p:spPr bwMode="auto">
                <a:xfrm>
                  <a:off x="1750060" y="1098233"/>
                  <a:ext cx="34290" cy="8890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2" y="14"/>
                    </a:cxn>
                    <a:cxn ang="0">
                      <a:pos x="8" y="14"/>
                    </a:cxn>
                    <a:cxn ang="0">
                      <a:pos x="16" y="14"/>
                    </a:cxn>
                    <a:cxn ang="0">
                      <a:pos x="36" y="10"/>
                    </a:cxn>
                    <a:cxn ang="0">
                      <a:pos x="50" y="4"/>
                    </a:cxn>
                    <a:cxn ang="0">
                      <a:pos x="54" y="2"/>
                    </a:cxn>
                    <a:cxn ang="0">
                      <a:pos x="54" y="2"/>
                    </a:cxn>
                    <a:cxn ang="0">
                      <a:pos x="54" y="0"/>
                    </a:cxn>
                    <a:cxn ang="0">
                      <a:pos x="54" y="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18" y="4"/>
                    </a:cxn>
                    <a:cxn ang="0">
                      <a:pos x="2" y="10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54" h="14">
                      <a:moveTo>
                        <a:pt x="2" y="14"/>
                      </a:moveTo>
                      <a:lnTo>
                        <a:pt x="2" y="14"/>
                      </a:lnTo>
                      <a:lnTo>
                        <a:pt x="8" y="14"/>
                      </a:lnTo>
                      <a:lnTo>
                        <a:pt x="16" y="14"/>
                      </a:lnTo>
                      <a:lnTo>
                        <a:pt x="36" y="10"/>
                      </a:lnTo>
                      <a:lnTo>
                        <a:pt x="50" y="4"/>
                      </a:lnTo>
                      <a:lnTo>
                        <a:pt x="54" y="2"/>
                      </a:lnTo>
                      <a:lnTo>
                        <a:pt x="54" y="2"/>
                      </a:lnTo>
                      <a:lnTo>
                        <a:pt x="54" y="0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38" y="0"/>
                      </a:lnTo>
                      <a:lnTo>
                        <a:pt x="18" y="4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2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7" name="Freeform 6117"/>
                <p:cNvSpPr>
                  <a:spLocks/>
                </p:cNvSpPr>
                <p:nvPr/>
              </p:nvSpPr>
              <p:spPr bwMode="auto">
                <a:xfrm>
                  <a:off x="1854200" y="1394143"/>
                  <a:ext cx="114300" cy="66040"/>
                </a:xfrm>
                <a:custGeom>
                  <a:avLst/>
                  <a:gdLst/>
                  <a:ahLst/>
                  <a:cxnLst>
                    <a:cxn ang="0">
                      <a:pos x="42" y="32"/>
                    </a:cxn>
                    <a:cxn ang="0">
                      <a:pos x="42" y="32"/>
                    </a:cxn>
                    <a:cxn ang="0">
                      <a:pos x="32" y="42"/>
                    </a:cxn>
                    <a:cxn ang="0">
                      <a:pos x="24" y="50"/>
                    </a:cxn>
                    <a:cxn ang="0">
                      <a:pos x="14" y="52"/>
                    </a:cxn>
                    <a:cxn ang="0">
                      <a:pos x="8" y="54"/>
                    </a:cxn>
                    <a:cxn ang="0">
                      <a:pos x="2" y="56"/>
                    </a:cxn>
                    <a:cxn ang="0">
                      <a:pos x="0" y="58"/>
                    </a:cxn>
                    <a:cxn ang="0">
                      <a:pos x="2" y="62"/>
                    </a:cxn>
                    <a:cxn ang="0">
                      <a:pos x="10" y="68"/>
                    </a:cxn>
                    <a:cxn ang="0">
                      <a:pos x="10" y="68"/>
                    </a:cxn>
                    <a:cxn ang="0">
                      <a:pos x="20" y="74"/>
                    </a:cxn>
                    <a:cxn ang="0">
                      <a:pos x="34" y="78"/>
                    </a:cxn>
                    <a:cxn ang="0">
                      <a:pos x="72" y="86"/>
                    </a:cxn>
                    <a:cxn ang="0">
                      <a:pos x="72" y="86"/>
                    </a:cxn>
                    <a:cxn ang="0">
                      <a:pos x="84" y="88"/>
                    </a:cxn>
                    <a:cxn ang="0">
                      <a:pos x="94" y="92"/>
                    </a:cxn>
                    <a:cxn ang="0">
                      <a:pos x="112" y="100"/>
                    </a:cxn>
                    <a:cxn ang="0">
                      <a:pos x="120" y="102"/>
                    </a:cxn>
                    <a:cxn ang="0">
                      <a:pos x="128" y="104"/>
                    </a:cxn>
                    <a:cxn ang="0">
                      <a:pos x="136" y="102"/>
                    </a:cxn>
                    <a:cxn ang="0">
                      <a:pos x="142" y="96"/>
                    </a:cxn>
                    <a:cxn ang="0">
                      <a:pos x="142" y="96"/>
                    </a:cxn>
                    <a:cxn ang="0">
                      <a:pos x="150" y="90"/>
                    </a:cxn>
                    <a:cxn ang="0">
                      <a:pos x="156" y="88"/>
                    </a:cxn>
                    <a:cxn ang="0">
                      <a:pos x="164" y="86"/>
                    </a:cxn>
                    <a:cxn ang="0">
                      <a:pos x="170" y="86"/>
                    </a:cxn>
                    <a:cxn ang="0">
                      <a:pos x="174" y="84"/>
                    </a:cxn>
                    <a:cxn ang="0">
                      <a:pos x="178" y="78"/>
                    </a:cxn>
                    <a:cxn ang="0">
                      <a:pos x="178" y="78"/>
                    </a:cxn>
                    <a:cxn ang="0">
                      <a:pos x="180" y="74"/>
                    </a:cxn>
                    <a:cxn ang="0">
                      <a:pos x="180" y="72"/>
                    </a:cxn>
                    <a:cxn ang="0">
                      <a:pos x="174" y="72"/>
                    </a:cxn>
                    <a:cxn ang="0">
                      <a:pos x="170" y="72"/>
                    </a:cxn>
                    <a:cxn ang="0">
                      <a:pos x="164" y="70"/>
                    </a:cxn>
                    <a:cxn ang="0">
                      <a:pos x="158" y="66"/>
                    </a:cxn>
                    <a:cxn ang="0">
                      <a:pos x="152" y="58"/>
                    </a:cxn>
                    <a:cxn ang="0">
                      <a:pos x="152" y="58"/>
                    </a:cxn>
                    <a:cxn ang="0">
                      <a:pos x="148" y="50"/>
                    </a:cxn>
                    <a:cxn ang="0">
                      <a:pos x="144" y="44"/>
                    </a:cxn>
                    <a:cxn ang="0">
                      <a:pos x="140" y="42"/>
                    </a:cxn>
                    <a:cxn ang="0">
                      <a:pos x="136" y="42"/>
                    </a:cxn>
                    <a:cxn ang="0">
                      <a:pos x="124" y="36"/>
                    </a:cxn>
                    <a:cxn ang="0">
                      <a:pos x="116" y="30"/>
                    </a:cxn>
                    <a:cxn ang="0">
                      <a:pos x="106" y="20"/>
                    </a:cxn>
                    <a:cxn ang="0">
                      <a:pos x="106" y="20"/>
                    </a:cxn>
                    <a:cxn ang="0">
                      <a:pos x="94" y="10"/>
                    </a:cxn>
                    <a:cxn ang="0">
                      <a:pos x="86" y="2"/>
                    </a:cxn>
                    <a:cxn ang="0">
                      <a:pos x="78" y="0"/>
                    </a:cxn>
                    <a:cxn ang="0">
                      <a:pos x="70" y="0"/>
                    </a:cxn>
                    <a:cxn ang="0">
                      <a:pos x="64" y="4"/>
                    </a:cxn>
                    <a:cxn ang="0">
                      <a:pos x="56" y="10"/>
                    </a:cxn>
                    <a:cxn ang="0">
                      <a:pos x="42" y="32"/>
                    </a:cxn>
                    <a:cxn ang="0">
                      <a:pos x="42" y="32"/>
                    </a:cxn>
                  </a:cxnLst>
                  <a:rect l="0" t="0" r="r" b="b"/>
                  <a:pathLst>
                    <a:path w="180" h="104">
                      <a:moveTo>
                        <a:pt x="42" y="32"/>
                      </a:moveTo>
                      <a:lnTo>
                        <a:pt x="42" y="32"/>
                      </a:lnTo>
                      <a:lnTo>
                        <a:pt x="32" y="42"/>
                      </a:lnTo>
                      <a:lnTo>
                        <a:pt x="24" y="50"/>
                      </a:lnTo>
                      <a:lnTo>
                        <a:pt x="14" y="52"/>
                      </a:lnTo>
                      <a:lnTo>
                        <a:pt x="8" y="54"/>
                      </a:lnTo>
                      <a:lnTo>
                        <a:pt x="2" y="56"/>
                      </a:lnTo>
                      <a:lnTo>
                        <a:pt x="0" y="58"/>
                      </a:lnTo>
                      <a:lnTo>
                        <a:pt x="2" y="62"/>
                      </a:lnTo>
                      <a:lnTo>
                        <a:pt x="10" y="68"/>
                      </a:lnTo>
                      <a:lnTo>
                        <a:pt x="10" y="68"/>
                      </a:lnTo>
                      <a:lnTo>
                        <a:pt x="20" y="74"/>
                      </a:lnTo>
                      <a:lnTo>
                        <a:pt x="34" y="78"/>
                      </a:lnTo>
                      <a:lnTo>
                        <a:pt x="72" y="86"/>
                      </a:lnTo>
                      <a:lnTo>
                        <a:pt x="72" y="86"/>
                      </a:lnTo>
                      <a:lnTo>
                        <a:pt x="84" y="88"/>
                      </a:lnTo>
                      <a:lnTo>
                        <a:pt x="94" y="92"/>
                      </a:lnTo>
                      <a:lnTo>
                        <a:pt x="112" y="100"/>
                      </a:lnTo>
                      <a:lnTo>
                        <a:pt x="120" y="102"/>
                      </a:lnTo>
                      <a:lnTo>
                        <a:pt x="128" y="104"/>
                      </a:lnTo>
                      <a:lnTo>
                        <a:pt x="136" y="102"/>
                      </a:lnTo>
                      <a:lnTo>
                        <a:pt x="142" y="96"/>
                      </a:lnTo>
                      <a:lnTo>
                        <a:pt x="142" y="96"/>
                      </a:lnTo>
                      <a:lnTo>
                        <a:pt x="150" y="90"/>
                      </a:lnTo>
                      <a:lnTo>
                        <a:pt x="156" y="88"/>
                      </a:lnTo>
                      <a:lnTo>
                        <a:pt x="164" y="86"/>
                      </a:lnTo>
                      <a:lnTo>
                        <a:pt x="170" y="86"/>
                      </a:lnTo>
                      <a:lnTo>
                        <a:pt x="174" y="84"/>
                      </a:lnTo>
                      <a:lnTo>
                        <a:pt x="178" y="78"/>
                      </a:lnTo>
                      <a:lnTo>
                        <a:pt x="178" y="78"/>
                      </a:lnTo>
                      <a:lnTo>
                        <a:pt x="180" y="74"/>
                      </a:lnTo>
                      <a:lnTo>
                        <a:pt x="180" y="72"/>
                      </a:lnTo>
                      <a:lnTo>
                        <a:pt x="174" y="72"/>
                      </a:lnTo>
                      <a:lnTo>
                        <a:pt x="170" y="72"/>
                      </a:lnTo>
                      <a:lnTo>
                        <a:pt x="164" y="70"/>
                      </a:lnTo>
                      <a:lnTo>
                        <a:pt x="158" y="66"/>
                      </a:lnTo>
                      <a:lnTo>
                        <a:pt x="152" y="58"/>
                      </a:lnTo>
                      <a:lnTo>
                        <a:pt x="152" y="58"/>
                      </a:lnTo>
                      <a:lnTo>
                        <a:pt x="148" y="50"/>
                      </a:lnTo>
                      <a:lnTo>
                        <a:pt x="144" y="44"/>
                      </a:lnTo>
                      <a:lnTo>
                        <a:pt x="140" y="42"/>
                      </a:lnTo>
                      <a:lnTo>
                        <a:pt x="136" y="42"/>
                      </a:lnTo>
                      <a:lnTo>
                        <a:pt x="124" y="36"/>
                      </a:lnTo>
                      <a:lnTo>
                        <a:pt x="116" y="30"/>
                      </a:lnTo>
                      <a:lnTo>
                        <a:pt x="106" y="20"/>
                      </a:lnTo>
                      <a:lnTo>
                        <a:pt x="106" y="20"/>
                      </a:lnTo>
                      <a:lnTo>
                        <a:pt x="94" y="10"/>
                      </a:lnTo>
                      <a:lnTo>
                        <a:pt x="86" y="2"/>
                      </a:lnTo>
                      <a:lnTo>
                        <a:pt x="78" y="0"/>
                      </a:lnTo>
                      <a:lnTo>
                        <a:pt x="70" y="0"/>
                      </a:lnTo>
                      <a:lnTo>
                        <a:pt x="64" y="4"/>
                      </a:lnTo>
                      <a:lnTo>
                        <a:pt x="56" y="10"/>
                      </a:lnTo>
                      <a:lnTo>
                        <a:pt x="42" y="32"/>
                      </a:lnTo>
                      <a:lnTo>
                        <a:pt x="42" y="3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  <p:sp>
              <p:nvSpPr>
                <p:cNvPr id="198" name="Freeform 6118"/>
                <p:cNvSpPr>
                  <a:spLocks/>
                </p:cNvSpPr>
                <p:nvPr/>
              </p:nvSpPr>
              <p:spPr bwMode="auto">
                <a:xfrm>
                  <a:off x="2542540" y="699453"/>
                  <a:ext cx="1550670" cy="1127760"/>
                </a:xfrm>
                <a:custGeom>
                  <a:avLst/>
                  <a:gdLst/>
                  <a:ahLst/>
                  <a:cxnLst>
                    <a:cxn ang="0">
                      <a:pos x="220" y="296"/>
                    </a:cxn>
                    <a:cxn ang="0">
                      <a:pos x="150" y="400"/>
                    </a:cxn>
                    <a:cxn ang="0">
                      <a:pos x="96" y="502"/>
                    </a:cxn>
                    <a:cxn ang="0">
                      <a:pos x="62" y="558"/>
                    </a:cxn>
                    <a:cxn ang="0">
                      <a:pos x="228" y="618"/>
                    </a:cxn>
                    <a:cxn ang="0">
                      <a:pos x="350" y="620"/>
                    </a:cxn>
                    <a:cxn ang="0">
                      <a:pos x="584" y="666"/>
                    </a:cxn>
                    <a:cxn ang="0">
                      <a:pos x="674" y="786"/>
                    </a:cxn>
                    <a:cxn ang="0">
                      <a:pos x="706" y="902"/>
                    </a:cxn>
                    <a:cxn ang="0">
                      <a:pos x="744" y="990"/>
                    </a:cxn>
                    <a:cxn ang="0">
                      <a:pos x="836" y="1010"/>
                    </a:cxn>
                    <a:cxn ang="0">
                      <a:pos x="750" y="1050"/>
                    </a:cxn>
                    <a:cxn ang="0">
                      <a:pos x="890" y="1110"/>
                    </a:cxn>
                    <a:cxn ang="0">
                      <a:pos x="788" y="1212"/>
                    </a:cxn>
                    <a:cxn ang="0">
                      <a:pos x="782" y="1328"/>
                    </a:cxn>
                    <a:cxn ang="0">
                      <a:pos x="834" y="1452"/>
                    </a:cxn>
                    <a:cxn ang="0">
                      <a:pos x="922" y="1474"/>
                    </a:cxn>
                    <a:cxn ang="0">
                      <a:pos x="860" y="1502"/>
                    </a:cxn>
                    <a:cxn ang="0">
                      <a:pos x="908" y="1598"/>
                    </a:cxn>
                    <a:cxn ang="0">
                      <a:pos x="966" y="1678"/>
                    </a:cxn>
                    <a:cxn ang="0">
                      <a:pos x="1032" y="1712"/>
                    </a:cxn>
                    <a:cxn ang="0">
                      <a:pos x="1090" y="1738"/>
                    </a:cxn>
                    <a:cxn ang="0">
                      <a:pos x="1196" y="1768"/>
                    </a:cxn>
                    <a:cxn ang="0">
                      <a:pos x="1232" y="1622"/>
                    </a:cxn>
                    <a:cxn ang="0">
                      <a:pos x="1262" y="1566"/>
                    </a:cxn>
                    <a:cxn ang="0">
                      <a:pos x="1262" y="1486"/>
                    </a:cxn>
                    <a:cxn ang="0">
                      <a:pos x="1332" y="1420"/>
                    </a:cxn>
                    <a:cxn ang="0">
                      <a:pos x="1402" y="1376"/>
                    </a:cxn>
                    <a:cxn ang="0">
                      <a:pos x="1412" y="1372"/>
                    </a:cxn>
                    <a:cxn ang="0">
                      <a:pos x="1468" y="1372"/>
                    </a:cxn>
                    <a:cxn ang="0">
                      <a:pos x="1628" y="1238"/>
                    </a:cxn>
                    <a:cxn ang="0">
                      <a:pos x="1748" y="1208"/>
                    </a:cxn>
                    <a:cxn ang="0">
                      <a:pos x="2012" y="1102"/>
                    </a:cxn>
                    <a:cxn ang="0">
                      <a:pos x="1846" y="1076"/>
                    </a:cxn>
                    <a:cxn ang="0">
                      <a:pos x="1800" y="1058"/>
                    </a:cxn>
                    <a:cxn ang="0">
                      <a:pos x="1842" y="970"/>
                    </a:cxn>
                    <a:cxn ang="0">
                      <a:pos x="2060" y="1056"/>
                    </a:cxn>
                    <a:cxn ang="0">
                      <a:pos x="2054" y="956"/>
                    </a:cxn>
                    <a:cxn ang="0">
                      <a:pos x="1916" y="858"/>
                    </a:cxn>
                    <a:cxn ang="0">
                      <a:pos x="2100" y="830"/>
                    </a:cxn>
                    <a:cxn ang="0">
                      <a:pos x="2142" y="768"/>
                    </a:cxn>
                    <a:cxn ang="0">
                      <a:pos x="2154" y="698"/>
                    </a:cxn>
                    <a:cxn ang="0">
                      <a:pos x="2066" y="608"/>
                    </a:cxn>
                    <a:cxn ang="0">
                      <a:pos x="2144" y="562"/>
                    </a:cxn>
                    <a:cxn ang="0">
                      <a:pos x="2144" y="504"/>
                    </a:cxn>
                    <a:cxn ang="0">
                      <a:pos x="2096" y="408"/>
                    </a:cxn>
                    <a:cxn ang="0">
                      <a:pos x="2228" y="310"/>
                    </a:cxn>
                    <a:cxn ang="0">
                      <a:pos x="2278" y="276"/>
                    </a:cxn>
                    <a:cxn ang="0">
                      <a:pos x="2298" y="244"/>
                    </a:cxn>
                    <a:cxn ang="0">
                      <a:pos x="2322" y="150"/>
                    </a:cxn>
                    <a:cxn ang="0">
                      <a:pos x="2050" y="210"/>
                    </a:cxn>
                    <a:cxn ang="0">
                      <a:pos x="1962" y="152"/>
                    </a:cxn>
                    <a:cxn ang="0">
                      <a:pos x="1616" y="174"/>
                    </a:cxn>
                    <a:cxn ang="0">
                      <a:pos x="2034" y="78"/>
                    </a:cxn>
                    <a:cxn ang="0">
                      <a:pos x="1724" y="52"/>
                    </a:cxn>
                    <a:cxn ang="0">
                      <a:pos x="1618" y="2"/>
                    </a:cxn>
                    <a:cxn ang="0">
                      <a:pos x="1402" y="44"/>
                    </a:cxn>
                    <a:cxn ang="0">
                      <a:pos x="1048" y="56"/>
                    </a:cxn>
                    <a:cxn ang="0">
                      <a:pos x="1110" y="74"/>
                    </a:cxn>
                    <a:cxn ang="0">
                      <a:pos x="1108" y="158"/>
                    </a:cxn>
                    <a:cxn ang="0">
                      <a:pos x="900" y="148"/>
                    </a:cxn>
                    <a:cxn ang="0">
                      <a:pos x="756" y="114"/>
                    </a:cxn>
                  </a:cxnLst>
                  <a:rect l="0" t="0" r="r" b="b"/>
                  <a:pathLst>
                    <a:path w="2442" h="1776">
                      <a:moveTo>
                        <a:pt x="470" y="176"/>
                      </a:moveTo>
                      <a:lnTo>
                        <a:pt x="470" y="176"/>
                      </a:lnTo>
                      <a:lnTo>
                        <a:pt x="476" y="186"/>
                      </a:lnTo>
                      <a:lnTo>
                        <a:pt x="478" y="194"/>
                      </a:lnTo>
                      <a:lnTo>
                        <a:pt x="480" y="202"/>
                      </a:lnTo>
                      <a:lnTo>
                        <a:pt x="478" y="210"/>
                      </a:lnTo>
                      <a:lnTo>
                        <a:pt x="474" y="216"/>
                      </a:lnTo>
                      <a:lnTo>
                        <a:pt x="466" y="218"/>
                      </a:lnTo>
                      <a:lnTo>
                        <a:pt x="458" y="220"/>
                      </a:lnTo>
                      <a:lnTo>
                        <a:pt x="446" y="218"/>
                      </a:lnTo>
                      <a:lnTo>
                        <a:pt x="446" y="218"/>
                      </a:lnTo>
                      <a:lnTo>
                        <a:pt x="426" y="212"/>
                      </a:lnTo>
                      <a:lnTo>
                        <a:pt x="406" y="210"/>
                      </a:lnTo>
                      <a:lnTo>
                        <a:pt x="386" y="210"/>
                      </a:lnTo>
                      <a:lnTo>
                        <a:pt x="368" y="212"/>
                      </a:lnTo>
                      <a:lnTo>
                        <a:pt x="350" y="216"/>
                      </a:lnTo>
                      <a:lnTo>
                        <a:pt x="334" y="222"/>
                      </a:lnTo>
                      <a:lnTo>
                        <a:pt x="318" y="230"/>
                      </a:lnTo>
                      <a:lnTo>
                        <a:pt x="304" y="238"/>
                      </a:lnTo>
                      <a:lnTo>
                        <a:pt x="304" y="238"/>
                      </a:lnTo>
                      <a:lnTo>
                        <a:pt x="272" y="256"/>
                      </a:lnTo>
                      <a:lnTo>
                        <a:pt x="244" y="270"/>
                      </a:lnTo>
                      <a:lnTo>
                        <a:pt x="232" y="276"/>
                      </a:lnTo>
                      <a:lnTo>
                        <a:pt x="222" y="284"/>
                      </a:lnTo>
                      <a:lnTo>
                        <a:pt x="218" y="290"/>
                      </a:lnTo>
                      <a:lnTo>
                        <a:pt x="218" y="292"/>
                      </a:lnTo>
                      <a:lnTo>
                        <a:pt x="220" y="296"/>
                      </a:lnTo>
                      <a:lnTo>
                        <a:pt x="220" y="296"/>
                      </a:lnTo>
                      <a:lnTo>
                        <a:pt x="226" y="300"/>
                      </a:lnTo>
                      <a:lnTo>
                        <a:pt x="234" y="304"/>
                      </a:lnTo>
                      <a:lnTo>
                        <a:pt x="244" y="308"/>
                      </a:lnTo>
                      <a:lnTo>
                        <a:pt x="256" y="308"/>
                      </a:lnTo>
                      <a:lnTo>
                        <a:pt x="280" y="308"/>
                      </a:lnTo>
                      <a:lnTo>
                        <a:pt x="302" y="306"/>
                      </a:lnTo>
                      <a:lnTo>
                        <a:pt x="302" y="306"/>
                      </a:lnTo>
                      <a:lnTo>
                        <a:pt x="310" y="306"/>
                      </a:lnTo>
                      <a:lnTo>
                        <a:pt x="316" y="310"/>
                      </a:lnTo>
                      <a:lnTo>
                        <a:pt x="318" y="318"/>
                      </a:lnTo>
                      <a:lnTo>
                        <a:pt x="320" y="326"/>
                      </a:lnTo>
                      <a:lnTo>
                        <a:pt x="318" y="338"/>
                      </a:lnTo>
                      <a:lnTo>
                        <a:pt x="314" y="348"/>
                      </a:lnTo>
                      <a:lnTo>
                        <a:pt x="308" y="360"/>
                      </a:lnTo>
                      <a:lnTo>
                        <a:pt x="300" y="370"/>
                      </a:lnTo>
                      <a:lnTo>
                        <a:pt x="300" y="370"/>
                      </a:lnTo>
                      <a:lnTo>
                        <a:pt x="290" y="380"/>
                      </a:lnTo>
                      <a:lnTo>
                        <a:pt x="280" y="384"/>
                      </a:lnTo>
                      <a:lnTo>
                        <a:pt x="268" y="386"/>
                      </a:lnTo>
                      <a:lnTo>
                        <a:pt x="254" y="386"/>
                      </a:lnTo>
                      <a:lnTo>
                        <a:pt x="224" y="382"/>
                      </a:lnTo>
                      <a:lnTo>
                        <a:pt x="206" y="382"/>
                      </a:lnTo>
                      <a:lnTo>
                        <a:pt x="188" y="384"/>
                      </a:lnTo>
                      <a:lnTo>
                        <a:pt x="188" y="384"/>
                      </a:lnTo>
                      <a:lnTo>
                        <a:pt x="172" y="388"/>
                      </a:lnTo>
                      <a:lnTo>
                        <a:pt x="162" y="392"/>
                      </a:lnTo>
                      <a:lnTo>
                        <a:pt x="154" y="396"/>
                      </a:lnTo>
                      <a:lnTo>
                        <a:pt x="150" y="400"/>
                      </a:lnTo>
                      <a:lnTo>
                        <a:pt x="142" y="404"/>
                      </a:lnTo>
                      <a:lnTo>
                        <a:pt x="130" y="408"/>
                      </a:lnTo>
                      <a:lnTo>
                        <a:pt x="112" y="412"/>
                      </a:lnTo>
                      <a:lnTo>
                        <a:pt x="84" y="418"/>
                      </a:lnTo>
                      <a:lnTo>
                        <a:pt x="84" y="418"/>
                      </a:lnTo>
                      <a:lnTo>
                        <a:pt x="54" y="422"/>
                      </a:lnTo>
                      <a:lnTo>
                        <a:pt x="32" y="428"/>
                      </a:lnTo>
                      <a:lnTo>
                        <a:pt x="16" y="434"/>
                      </a:lnTo>
                      <a:lnTo>
                        <a:pt x="4" y="440"/>
                      </a:lnTo>
                      <a:lnTo>
                        <a:pt x="0" y="448"/>
                      </a:lnTo>
                      <a:lnTo>
                        <a:pt x="0" y="456"/>
                      </a:lnTo>
                      <a:lnTo>
                        <a:pt x="4" y="464"/>
                      </a:lnTo>
                      <a:lnTo>
                        <a:pt x="12" y="472"/>
                      </a:lnTo>
                      <a:lnTo>
                        <a:pt x="12" y="472"/>
                      </a:lnTo>
                      <a:lnTo>
                        <a:pt x="20" y="478"/>
                      </a:lnTo>
                      <a:lnTo>
                        <a:pt x="28" y="482"/>
                      </a:lnTo>
                      <a:lnTo>
                        <a:pt x="38" y="484"/>
                      </a:lnTo>
                      <a:lnTo>
                        <a:pt x="48" y="484"/>
                      </a:lnTo>
                      <a:lnTo>
                        <a:pt x="52" y="486"/>
                      </a:lnTo>
                      <a:lnTo>
                        <a:pt x="56" y="490"/>
                      </a:lnTo>
                      <a:lnTo>
                        <a:pt x="56" y="490"/>
                      </a:lnTo>
                      <a:lnTo>
                        <a:pt x="62" y="494"/>
                      </a:lnTo>
                      <a:lnTo>
                        <a:pt x="68" y="496"/>
                      </a:lnTo>
                      <a:lnTo>
                        <a:pt x="78" y="496"/>
                      </a:lnTo>
                      <a:lnTo>
                        <a:pt x="88" y="496"/>
                      </a:lnTo>
                      <a:lnTo>
                        <a:pt x="92" y="498"/>
                      </a:lnTo>
                      <a:lnTo>
                        <a:pt x="96" y="502"/>
                      </a:lnTo>
                      <a:lnTo>
                        <a:pt x="96" y="502"/>
                      </a:lnTo>
                      <a:lnTo>
                        <a:pt x="102" y="506"/>
                      </a:lnTo>
                      <a:lnTo>
                        <a:pt x="108" y="510"/>
                      </a:lnTo>
                      <a:lnTo>
                        <a:pt x="116" y="514"/>
                      </a:lnTo>
                      <a:lnTo>
                        <a:pt x="124" y="514"/>
                      </a:lnTo>
                      <a:lnTo>
                        <a:pt x="144" y="516"/>
                      </a:lnTo>
                      <a:lnTo>
                        <a:pt x="174" y="516"/>
                      </a:lnTo>
                      <a:lnTo>
                        <a:pt x="174" y="516"/>
                      </a:lnTo>
                      <a:lnTo>
                        <a:pt x="192" y="516"/>
                      </a:lnTo>
                      <a:lnTo>
                        <a:pt x="208" y="514"/>
                      </a:lnTo>
                      <a:lnTo>
                        <a:pt x="238" y="508"/>
                      </a:lnTo>
                      <a:lnTo>
                        <a:pt x="250" y="506"/>
                      </a:lnTo>
                      <a:lnTo>
                        <a:pt x="260" y="506"/>
                      </a:lnTo>
                      <a:lnTo>
                        <a:pt x="268" y="506"/>
                      </a:lnTo>
                      <a:lnTo>
                        <a:pt x="272" y="512"/>
                      </a:lnTo>
                      <a:lnTo>
                        <a:pt x="272" y="512"/>
                      </a:lnTo>
                      <a:lnTo>
                        <a:pt x="272" y="516"/>
                      </a:lnTo>
                      <a:lnTo>
                        <a:pt x="268" y="520"/>
                      </a:lnTo>
                      <a:lnTo>
                        <a:pt x="260" y="524"/>
                      </a:lnTo>
                      <a:lnTo>
                        <a:pt x="248" y="524"/>
                      </a:lnTo>
                      <a:lnTo>
                        <a:pt x="174" y="528"/>
                      </a:lnTo>
                      <a:lnTo>
                        <a:pt x="174" y="528"/>
                      </a:lnTo>
                      <a:lnTo>
                        <a:pt x="128" y="534"/>
                      </a:lnTo>
                      <a:lnTo>
                        <a:pt x="106" y="538"/>
                      </a:lnTo>
                      <a:lnTo>
                        <a:pt x="86" y="542"/>
                      </a:lnTo>
                      <a:lnTo>
                        <a:pt x="72" y="546"/>
                      </a:lnTo>
                      <a:lnTo>
                        <a:pt x="62" y="552"/>
                      </a:lnTo>
                      <a:lnTo>
                        <a:pt x="60" y="554"/>
                      </a:lnTo>
                      <a:lnTo>
                        <a:pt x="62" y="558"/>
                      </a:lnTo>
                      <a:lnTo>
                        <a:pt x="64" y="562"/>
                      </a:lnTo>
                      <a:lnTo>
                        <a:pt x="68" y="564"/>
                      </a:lnTo>
                      <a:lnTo>
                        <a:pt x="68" y="564"/>
                      </a:lnTo>
                      <a:lnTo>
                        <a:pt x="84" y="570"/>
                      </a:lnTo>
                      <a:lnTo>
                        <a:pt x="102" y="574"/>
                      </a:lnTo>
                      <a:lnTo>
                        <a:pt x="140" y="580"/>
                      </a:lnTo>
                      <a:lnTo>
                        <a:pt x="154" y="584"/>
                      </a:lnTo>
                      <a:lnTo>
                        <a:pt x="162" y="586"/>
                      </a:lnTo>
                      <a:lnTo>
                        <a:pt x="162" y="588"/>
                      </a:lnTo>
                      <a:lnTo>
                        <a:pt x="160" y="590"/>
                      </a:lnTo>
                      <a:lnTo>
                        <a:pt x="148" y="594"/>
                      </a:lnTo>
                      <a:lnTo>
                        <a:pt x="148" y="594"/>
                      </a:lnTo>
                      <a:lnTo>
                        <a:pt x="136" y="598"/>
                      </a:lnTo>
                      <a:lnTo>
                        <a:pt x="132" y="602"/>
                      </a:lnTo>
                      <a:lnTo>
                        <a:pt x="132" y="604"/>
                      </a:lnTo>
                      <a:lnTo>
                        <a:pt x="132" y="606"/>
                      </a:lnTo>
                      <a:lnTo>
                        <a:pt x="136" y="608"/>
                      </a:lnTo>
                      <a:lnTo>
                        <a:pt x="146" y="614"/>
                      </a:lnTo>
                      <a:lnTo>
                        <a:pt x="182" y="624"/>
                      </a:lnTo>
                      <a:lnTo>
                        <a:pt x="224" y="636"/>
                      </a:lnTo>
                      <a:lnTo>
                        <a:pt x="224" y="636"/>
                      </a:lnTo>
                      <a:lnTo>
                        <a:pt x="242" y="642"/>
                      </a:lnTo>
                      <a:lnTo>
                        <a:pt x="248" y="642"/>
                      </a:lnTo>
                      <a:lnTo>
                        <a:pt x="248" y="642"/>
                      </a:lnTo>
                      <a:lnTo>
                        <a:pt x="248" y="640"/>
                      </a:lnTo>
                      <a:lnTo>
                        <a:pt x="242" y="634"/>
                      </a:lnTo>
                      <a:lnTo>
                        <a:pt x="230" y="622"/>
                      </a:lnTo>
                      <a:lnTo>
                        <a:pt x="228" y="618"/>
                      </a:lnTo>
                      <a:lnTo>
                        <a:pt x="228" y="616"/>
                      </a:lnTo>
                      <a:lnTo>
                        <a:pt x="232" y="614"/>
                      </a:lnTo>
                      <a:lnTo>
                        <a:pt x="232" y="614"/>
                      </a:lnTo>
                      <a:lnTo>
                        <a:pt x="238" y="612"/>
                      </a:lnTo>
                      <a:lnTo>
                        <a:pt x="242" y="614"/>
                      </a:lnTo>
                      <a:lnTo>
                        <a:pt x="246" y="620"/>
                      </a:lnTo>
                      <a:lnTo>
                        <a:pt x="250" y="622"/>
                      </a:lnTo>
                      <a:lnTo>
                        <a:pt x="254" y="622"/>
                      </a:lnTo>
                      <a:lnTo>
                        <a:pt x="262" y="622"/>
                      </a:lnTo>
                      <a:lnTo>
                        <a:pt x="272" y="618"/>
                      </a:lnTo>
                      <a:lnTo>
                        <a:pt x="272" y="618"/>
                      </a:lnTo>
                      <a:lnTo>
                        <a:pt x="282" y="614"/>
                      </a:lnTo>
                      <a:lnTo>
                        <a:pt x="286" y="614"/>
                      </a:lnTo>
                      <a:lnTo>
                        <a:pt x="286" y="616"/>
                      </a:lnTo>
                      <a:lnTo>
                        <a:pt x="286" y="618"/>
                      </a:lnTo>
                      <a:lnTo>
                        <a:pt x="284" y="622"/>
                      </a:lnTo>
                      <a:lnTo>
                        <a:pt x="286" y="626"/>
                      </a:lnTo>
                      <a:lnTo>
                        <a:pt x="290" y="630"/>
                      </a:lnTo>
                      <a:lnTo>
                        <a:pt x="300" y="630"/>
                      </a:lnTo>
                      <a:lnTo>
                        <a:pt x="300" y="630"/>
                      </a:lnTo>
                      <a:lnTo>
                        <a:pt x="312" y="630"/>
                      </a:lnTo>
                      <a:lnTo>
                        <a:pt x="320" y="626"/>
                      </a:lnTo>
                      <a:lnTo>
                        <a:pt x="326" y="622"/>
                      </a:lnTo>
                      <a:lnTo>
                        <a:pt x="330" y="618"/>
                      </a:lnTo>
                      <a:lnTo>
                        <a:pt x="334" y="616"/>
                      </a:lnTo>
                      <a:lnTo>
                        <a:pt x="338" y="614"/>
                      </a:lnTo>
                      <a:lnTo>
                        <a:pt x="344" y="614"/>
                      </a:lnTo>
                      <a:lnTo>
                        <a:pt x="350" y="620"/>
                      </a:lnTo>
                      <a:lnTo>
                        <a:pt x="350" y="620"/>
                      </a:lnTo>
                      <a:lnTo>
                        <a:pt x="358" y="624"/>
                      </a:lnTo>
                      <a:lnTo>
                        <a:pt x="364" y="624"/>
                      </a:lnTo>
                      <a:lnTo>
                        <a:pt x="368" y="622"/>
                      </a:lnTo>
                      <a:lnTo>
                        <a:pt x="370" y="618"/>
                      </a:lnTo>
                      <a:lnTo>
                        <a:pt x="374" y="614"/>
                      </a:lnTo>
                      <a:lnTo>
                        <a:pt x="380" y="610"/>
                      </a:lnTo>
                      <a:lnTo>
                        <a:pt x="386" y="610"/>
                      </a:lnTo>
                      <a:lnTo>
                        <a:pt x="396" y="612"/>
                      </a:lnTo>
                      <a:lnTo>
                        <a:pt x="396" y="612"/>
                      </a:lnTo>
                      <a:lnTo>
                        <a:pt x="408" y="616"/>
                      </a:lnTo>
                      <a:lnTo>
                        <a:pt x="420" y="618"/>
                      </a:lnTo>
                      <a:lnTo>
                        <a:pt x="446" y="618"/>
                      </a:lnTo>
                      <a:lnTo>
                        <a:pt x="468" y="620"/>
                      </a:lnTo>
                      <a:lnTo>
                        <a:pt x="476" y="622"/>
                      </a:lnTo>
                      <a:lnTo>
                        <a:pt x="484" y="628"/>
                      </a:lnTo>
                      <a:lnTo>
                        <a:pt x="484" y="628"/>
                      </a:lnTo>
                      <a:lnTo>
                        <a:pt x="488" y="632"/>
                      </a:lnTo>
                      <a:lnTo>
                        <a:pt x="492" y="634"/>
                      </a:lnTo>
                      <a:lnTo>
                        <a:pt x="500" y="634"/>
                      </a:lnTo>
                      <a:lnTo>
                        <a:pt x="506" y="634"/>
                      </a:lnTo>
                      <a:lnTo>
                        <a:pt x="512" y="634"/>
                      </a:lnTo>
                      <a:lnTo>
                        <a:pt x="522" y="638"/>
                      </a:lnTo>
                      <a:lnTo>
                        <a:pt x="534" y="642"/>
                      </a:lnTo>
                      <a:lnTo>
                        <a:pt x="534" y="642"/>
                      </a:lnTo>
                      <a:lnTo>
                        <a:pt x="560" y="654"/>
                      </a:lnTo>
                      <a:lnTo>
                        <a:pt x="578" y="664"/>
                      </a:lnTo>
                      <a:lnTo>
                        <a:pt x="584" y="666"/>
                      </a:lnTo>
                      <a:lnTo>
                        <a:pt x="584" y="670"/>
                      </a:lnTo>
                      <a:lnTo>
                        <a:pt x="584" y="674"/>
                      </a:lnTo>
                      <a:lnTo>
                        <a:pt x="578" y="680"/>
                      </a:lnTo>
                      <a:lnTo>
                        <a:pt x="578" y="680"/>
                      </a:lnTo>
                      <a:lnTo>
                        <a:pt x="576" y="684"/>
                      </a:lnTo>
                      <a:lnTo>
                        <a:pt x="576" y="688"/>
                      </a:lnTo>
                      <a:lnTo>
                        <a:pt x="578" y="692"/>
                      </a:lnTo>
                      <a:lnTo>
                        <a:pt x="582" y="696"/>
                      </a:lnTo>
                      <a:lnTo>
                        <a:pt x="596" y="704"/>
                      </a:lnTo>
                      <a:lnTo>
                        <a:pt x="612" y="714"/>
                      </a:lnTo>
                      <a:lnTo>
                        <a:pt x="642" y="734"/>
                      </a:lnTo>
                      <a:lnTo>
                        <a:pt x="652" y="742"/>
                      </a:lnTo>
                      <a:lnTo>
                        <a:pt x="654" y="746"/>
                      </a:lnTo>
                      <a:lnTo>
                        <a:pt x="654" y="750"/>
                      </a:lnTo>
                      <a:lnTo>
                        <a:pt x="654" y="750"/>
                      </a:lnTo>
                      <a:lnTo>
                        <a:pt x="650" y="756"/>
                      </a:lnTo>
                      <a:lnTo>
                        <a:pt x="644" y="764"/>
                      </a:lnTo>
                      <a:lnTo>
                        <a:pt x="632" y="776"/>
                      </a:lnTo>
                      <a:lnTo>
                        <a:pt x="628" y="780"/>
                      </a:lnTo>
                      <a:lnTo>
                        <a:pt x="628" y="782"/>
                      </a:lnTo>
                      <a:lnTo>
                        <a:pt x="632" y="784"/>
                      </a:lnTo>
                      <a:lnTo>
                        <a:pt x="642" y="780"/>
                      </a:lnTo>
                      <a:lnTo>
                        <a:pt x="642" y="780"/>
                      </a:lnTo>
                      <a:lnTo>
                        <a:pt x="660" y="776"/>
                      </a:lnTo>
                      <a:lnTo>
                        <a:pt x="666" y="776"/>
                      </a:lnTo>
                      <a:lnTo>
                        <a:pt x="668" y="776"/>
                      </a:lnTo>
                      <a:lnTo>
                        <a:pt x="670" y="782"/>
                      </a:lnTo>
                      <a:lnTo>
                        <a:pt x="674" y="786"/>
                      </a:lnTo>
                      <a:lnTo>
                        <a:pt x="678" y="790"/>
                      </a:lnTo>
                      <a:lnTo>
                        <a:pt x="678" y="790"/>
                      </a:lnTo>
                      <a:lnTo>
                        <a:pt x="684" y="794"/>
                      </a:lnTo>
                      <a:lnTo>
                        <a:pt x="686" y="798"/>
                      </a:lnTo>
                      <a:lnTo>
                        <a:pt x="684" y="802"/>
                      </a:lnTo>
                      <a:lnTo>
                        <a:pt x="682" y="806"/>
                      </a:lnTo>
                      <a:lnTo>
                        <a:pt x="680" y="810"/>
                      </a:lnTo>
                      <a:lnTo>
                        <a:pt x="680" y="814"/>
                      </a:lnTo>
                      <a:lnTo>
                        <a:pt x="686" y="818"/>
                      </a:lnTo>
                      <a:lnTo>
                        <a:pt x="696" y="824"/>
                      </a:lnTo>
                      <a:lnTo>
                        <a:pt x="696" y="824"/>
                      </a:lnTo>
                      <a:lnTo>
                        <a:pt x="704" y="828"/>
                      </a:lnTo>
                      <a:lnTo>
                        <a:pt x="708" y="834"/>
                      </a:lnTo>
                      <a:lnTo>
                        <a:pt x="706" y="838"/>
                      </a:lnTo>
                      <a:lnTo>
                        <a:pt x="702" y="844"/>
                      </a:lnTo>
                      <a:lnTo>
                        <a:pt x="700" y="850"/>
                      </a:lnTo>
                      <a:lnTo>
                        <a:pt x="698" y="854"/>
                      </a:lnTo>
                      <a:lnTo>
                        <a:pt x="702" y="858"/>
                      </a:lnTo>
                      <a:lnTo>
                        <a:pt x="710" y="862"/>
                      </a:lnTo>
                      <a:lnTo>
                        <a:pt x="710" y="862"/>
                      </a:lnTo>
                      <a:lnTo>
                        <a:pt x="720" y="864"/>
                      </a:lnTo>
                      <a:lnTo>
                        <a:pt x="726" y="870"/>
                      </a:lnTo>
                      <a:lnTo>
                        <a:pt x="730" y="876"/>
                      </a:lnTo>
                      <a:lnTo>
                        <a:pt x="730" y="882"/>
                      </a:lnTo>
                      <a:lnTo>
                        <a:pt x="728" y="888"/>
                      </a:lnTo>
                      <a:lnTo>
                        <a:pt x="722" y="894"/>
                      </a:lnTo>
                      <a:lnTo>
                        <a:pt x="716" y="898"/>
                      </a:lnTo>
                      <a:lnTo>
                        <a:pt x="706" y="902"/>
                      </a:lnTo>
                      <a:lnTo>
                        <a:pt x="706" y="902"/>
                      </a:lnTo>
                      <a:lnTo>
                        <a:pt x="698" y="904"/>
                      </a:lnTo>
                      <a:lnTo>
                        <a:pt x="694" y="906"/>
                      </a:lnTo>
                      <a:lnTo>
                        <a:pt x="690" y="910"/>
                      </a:lnTo>
                      <a:lnTo>
                        <a:pt x="690" y="916"/>
                      </a:lnTo>
                      <a:lnTo>
                        <a:pt x="690" y="922"/>
                      </a:lnTo>
                      <a:lnTo>
                        <a:pt x="694" y="928"/>
                      </a:lnTo>
                      <a:lnTo>
                        <a:pt x="704" y="942"/>
                      </a:lnTo>
                      <a:lnTo>
                        <a:pt x="704" y="942"/>
                      </a:lnTo>
                      <a:lnTo>
                        <a:pt x="708" y="948"/>
                      </a:lnTo>
                      <a:lnTo>
                        <a:pt x="708" y="952"/>
                      </a:lnTo>
                      <a:lnTo>
                        <a:pt x="704" y="956"/>
                      </a:lnTo>
                      <a:lnTo>
                        <a:pt x="698" y="956"/>
                      </a:lnTo>
                      <a:lnTo>
                        <a:pt x="686" y="960"/>
                      </a:lnTo>
                      <a:lnTo>
                        <a:pt x="682" y="960"/>
                      </a:lnTo>
                      <a:lnTo>
                        <a:pt x="684" y="964"/>
                      </a:lnTo>
                      <a:lnTo>
                        <a:pt x="684" y="964"/>
                      </a:lnTo>
                      <a:lnTo>
                        <a:pt x="690" y="972"/>
                      </a:lnTo>
                      <a:lnTo>
                        <a:pt x="696" y="980"/>
                      </a:lnTo>
                      <a:lnTo>
                        <a:pt x="698" y="984"/>
                      </a:lnTo>
                      <a:lnTo>
                        <a:pt x="702" y="986"/>
                      </a:lnTo>
                      <a:lnTo>
                        <a:pt x="706" y="986"/>
                      </a:lnTo>
                      <a:lnTo>
                        <a:pt x="710" y="984"/>
                      </a:lnTo>
                      <a:lnTo>
                        <a:pt x="710" y="984"/>
                      </a:lnTo>
                      <a:lnTo>
                        <a:pt x="716" y="984"/>
                      </a:lnTo>
                      <a:lnTo>
                        <a:pt x="722" y="984"/>
                      </a:lnTo>
                      <a:lnTo>
                        <a:pt x="738" y="988"/>
                      </a:lnTo>
                      <a:lnTo>
                        <a:pt x="744" y="990"/>
                      </a:lnTo>
                      <a:lnTo>
                        <a:pt x="752" y="988"/>
                      </a:lnTo>
                      <a:lnTo>
                        <a:pt x="758" y="984"/>
                      </a:lnTo>
                      <a:lnTo>
                        <a:pt x="764" y="974"/>
                      </a:lnTo>
                      <a:lnTo>
                        <a:pt x="764" y="974"/>
                      </a:lnTo>
                      <a:lnTo>
                        <a:pt x="768" y="970"/>
                      </a:lnTo>
                      <a:lnTo>
                        <a:pt x="770" y="966"/>
                      </a:lnTo>
                      <a:lnTo>
                        <a:pt x="780" y="960"/>
                      </a:lnTo>
                      <a:lnTo>
                        <a:pt x="790" y="960"/>
                      </a:lnTo>
                      <a:lnTo>
                        <a:pt x="800" y="960"/>
                      </a:lnTo>
                      <a:lnTo>
                        <a:pt x="808" y="962"/>
                      </a:lnTo>
                      <a:lnTo>
                        <a:pt x="816" y="966"/>
                      </a:lnTo>
                      <a:lnTo>
                        <a:pt x="818" y="970"/>
                      </a:lnTo>
                      <a:lnTo>
                        <a:pt x="818" y="972"/>
                      </a:lnTo>
                      <a:lnTo>
                        <a:pt x="818" y="972"/>
                      </a:lnTo>
                      <a:lnTo>
                        <a:pt x="818" y="972"/>
                      </a:lnTo>
                      <a:lnTo>
                        <a:pt x="812" y="978"/>
                      </a:lnTo>
                      <a:lnTo>
                        <a:pt x="810" y="980"/>
                      </a:lnTo>
                      <a:lnTo>
                        <a:pt x="812" y="982"/>
                      </a:lnTo>
                      <a:lnTo>
                        <a:pt x="818" y="982"/>
                      </a:lnTo>
                      <a:lnTo>
                        <a:pt x="822" y="984"/>
                      </a:lnTo>
                      <a:lnTo>
                        <a:pt x="828" y="986"/>
                      </a:lnTo>
                      <a:lnTo>
                        <a:pt x="828" y="990"/>
                      </a:lnTo>
                      <a:lnTo>
                        <a:pt x="826" y="994"/>
                      </a:lnTo>
                      <a:lnTo>
                        <a:pt x="826" y="994"/>
                      </a:lnTo>
                      <a:lnTo>
                        <a:pt x="824" y="998"/>
                      </a:lnTo>
                      <a:lnTo>
                        <a:pt x="824" y="1000"/>
                      </a:lnTo>
                      <a:lnTo>
                        <a:pt x="828" y="1006"/>
                      </a:lnTo>
                      <a:lnTo>
                        <a:pt x="836" y="1010"/>
                      </a:lnTo>
                      <a:lnTo>
                        <a:pt x="846" y="1014"/>
                      </a:lnTo>
                      <a:lnTo>
                        <a:pt x="866" y="1020"/>
                      </a:lnTo>
                      <a:lnTo>
                        <a:pt x="872" y="1022"/>
                      </a:lnTo>
                      <a:lnTo>
                        <a:pt x="874" y="1024"/>
                      </a:lnTo>
                      <a:lnTo>
                        <a:pt x="874" y="1024"/>
                      </a:lnTo>
                      <a:lnTo>
                        <a:pt x="874" y="1024"/>
                      </a:lnTo>
                      <a:lnTo>
                        <a:pt x="868" y="1034"/>
                      </a:lnTo>
                      <a:lnTo>
                        <a:pt x="866" y="1040"/>
                      </a:lnTo>
                      <a:lnTo>
                        <a:pt x="868" y="1044"/>
                      </a:lnTo>
                      <a:lnTo>
                        <a:pt x="874" y="1050"/>
                      </a:lnTo>
                      <a:lnTo>
                        <a:pt x="874" y="1050"/>
                      </a:lnTo>
                      <a:lnTo>
                        <a:pt x="874" y="1052"/>
                      </a:lnTo>
                      <a:lnTo>
                        <a:pt x="872" y="1054"/>
                      </a:lnTo>
                      <a:lnTo>
                        <a:pt x="862" y="1052"/>
                      </a:lnTo>
                      <a:lnTo>
                        <a:pt x="848" y="1048"/>
                      </a:lnTo>
                      <a:lnTo>
                        <a:pt x="832" y="1040"/>
                      </a:lnTo>
                      <a:lnTo>
                        <a:pt x="832" y="1040"/>
                      </a:lnTo>
                      <a:lnTo>
                        <a:pt x="822" y="1036"/>
                      </a:lnTo>
                      <a:lnTo>
                        <a:pt x="810" y="1032"/>
                      </a:lnTo>
                      <a:lnTo>
                        <a:pt x="784" y="1028"/>
                      </a:lnTo>
                      <a:lnTo>
                        <a:pt x="758" y="1028"/>
                      </a:lnTo>
                      <a:lnTo>
                        <a:pt x="748" y="1030"/>
                      </a:lnTo>
                      <a:lnTo>
                        <a:pt x="742" y="1032"/>
                      </a:lnTo>
                      <a:lnTo>
                        <a:pt x="742" y="1032"/>
                      </a:lnTo>
                      <a:lnTo>
                        <a:pt x="738" y="1036"/>
                      </a:lnTo>
                      <a:lnTo>
                        <a:pt x="740" y="1042"/>
                      </a:lnTo>
                      <a:lnTo>
                        <a:pt x="744" y="1046"/>
                      </a:lnTo>
                      <a:lnTo>
                        <a:pt x="750" y="1050"/>
                      </a:lnTo>
                      <a:lnTo>
                        <a:pt x="764" y="1056"/>
                      </a:lnTo>
                      <a:lnTo>
                        <a:pt x="782" y="1060"/>
                      </a:lnTo>
                      <a:lnTo>
                        <a:pt x="782" y="1060"/>
                      </a:lnTo>
                      <a:lnTo>
                        <a:pt x="796" y="1060"/>
                      </a:lnTo>
                      <a:lnTo>
                        <a:pt x="804" y="1064"/>
                      </a:lnTo>
                      <a:lnTo>
                        <a:pt x="810" y="1068"/>
                      </a:lnTo>
                      <a:lnTo>
                        <a:pt x="816" y="1072"/>
                      </a:lnTo>
                      <a:lnTo>
                        <a:pt x="820" y="1078"/>
                      </a:lnTo>
                      <a:lnTo>
                        <a:pt x="824" y="1082"/>
                      </a:lnTo>
                      <a:lnTo>
                        <a:pt x="832" y="1086"/>
                      </a:lnTo>
                      <a:lnTo>
                        <a:pt x="844" y="1088"/>
                      </a:lnTo>
                      <a:lnTo>
                        <a:pt x="844" y="1088"/>
                      </a:lnTo>
                      <a:lnTo>
                        <a:pt x="856" y="1090"/>
                      </a:lnTo>
                      <a:lnTo>
                        <a:pt x="864" y="1092"/>
                      </a:lnTo>
                      <a:lnTo>
                        <a:pt x="868" y="1096"/>
                      </a:lnTo>
                      <a:lnTo>
                        <a:pt x="870" y="1098"/>
                      </a:lnTo>
                      <a:lnTo>
                        <a:pt x="866" y="1108"/>
                      </a:lnTo>
                      <a:lnTo>
                        <a:pt x="866" y="1112"/>
                      </a:lnTo>
                      <a:lnTo>
                        <a:pt x="868" y="1118"/>
                      </a:lnTo>
                      <a:lnTo>
                        <a:pt x="868" y="1118"/>
                      </a:lnTo>
                      <a:lnTo>
                        <a:pt x="872" y="1122"/>
                      </a:lnTo>
                      <a:lnTo>
                        <a:pt x="876" y="1120"/>
                      </a:lnTo>
                      <a:lnTo>
                        <a:pt x="880" y="1118"/>
                      </a:lnTo>
                      <a:lnTo>
                        <a:pt x="882" y="1114"/>
                      </a:lnTo>
                      <a:lnTo>
                        <a:pt x="888" y="1106"/>
                      </a:lnTo>
                      <a:lnTo>
                        <a:pt x="888" y="1106"/>
                      </a:lnTo>
                      <a:lnTo>
                        <a:pt x="890" y="1110"/>
                      </a:lnTo>
                      <a:lnTo>
                        <a:pt x="890" y="1110"/>
                      </a:lnTo>
                      <a:lnTo>
                        <a:pt x="888" y="1116"/>
                      </a:lnTo>
                      <a:lnTo>
                        <a:pt x="888" y="1122"/>
                      </a:lnTo>
                      <a:lnTo>
                        <a:pt x="882" y="1134"/>
                      </a:lnTo>
                      <a:lnTo>
                        <a:pt x="876" y="1148"/>
                      </a:lnTo>
                      <a:lnTo>
                        <a:pt x="872" y="1164"/>
                      </a:lnTo>
                      <a:lnTo>
                        <a:pt x="872" y="1164"/>
                      </a:lnTo>
                      <a:lnTo>
                        <a:pt x="870" y="1170"/>
                      </a:lnTo>
                      <a:lnTo>
                        <a:pt x="872" y="1176"/>
                      </a:lnTo>
                      <a:lnTo>
                        <a:pt x="876" y="1182"/>
                      </a:lnTo>
                      <a:lnTo>
                        <a:pt x="876" y="1184"/>
                      </a:lnTo>
                      <a:lnTo>
                        <a:pt x="876" y="1186"/>
                      </a:lnTo>
                      <a:lnTo>
                        <a:pt x="866" y="1192"/>
                      </a:lnTo>
                      <a:lnTo>
                        <a:pt x="866" y="1192"/>
                      </a:lnTo>
                      <a:lnTo>
                        <a:pt x="858" y="1194"/>
                      </a:lnTo>
                      <a:lnTo>
                        <a:pt x="850" y="1196"/>
                      </a:lnTo>
                      <a:lnTo>
                        <a:pt x="838" y="1192"/>
                      </a:lnTo>
                      <a:lnTo>
                        <a:pt x="828" y="1190"/>
                      </a:lnTo>
                      <a:lnTo>
                        <a:pt x="822" y="1190"/>
                      </a:lnTo>
                      <a:lnTo>
                        <a:pt x="818" y="1194"/>
                      </a:lnTo>
                      <a:lnTo>
                        <a:pt x="818" y="1194"/>
                      </a:lnTo>
                      <a:lnTo>
                        <a:pt x="812" y="1196"/>
                      </a:lnTo>
                      <a:lnTo>
                        <a:pt x="806" y="1198"/>
                      </a:lnTo>
                      <a:lnTo>
                        <a:pt x="796" y="1202"/>
                      </a:lnTo>
                      <a:lnTo>
                        <a:pt x="788" y="1204"/>
                      </a:lnTo>
                      <a:lnTo>
                        <a:pt x="786" y="1206"/>
                      </a:lnTo>
                      <a:lnTo>
                        <a:pt x="788" y="1210"/>
                      </a:lnTo>
                      <a:lnTo>
                        <a:pt x="788" y="1210"/>
                      </a:lnTo>
                      <a:lnTo>
                        <a:pt x="788" y="1212"/>
                      </a:lnTo>
                      <a:lnTo>
                        <a:pt x="788" y="1214"/>
                      </a:lnTo>
                      <a:lnTo>
                        <a:pt x="784" y="1214"/>
                      </a:lnTo>
                      <a:lnTo>
                        <a:pt x="784" y="1216"/>
                      </a:lnTo>
                      <a:lnTo>
                        <a:pt x="784" y="1216"/>
                      </a:lnTo>
                      <a:lnTo>
                        <a:pt x="790" y="1222"/>
                      </a:lnTo>
                      <a:lnTo>
                        <a:pt x="790" y="1222"/>
                      </a:lnTo>
                      <a:lnTo>
                        <a:pt x="794" y="1226"/>
                      </a:lnTo>
                      <a:lnTo>
                        <a:pt x="794" y="1228"/>
                      </a:lnTo>
                      <a:lnTo>
                        <a:pt x="792" y="1232"/>
                      </a:lnTo>
                      <a:lnTo>
                        <a:pt x="788" y="1234"/>
                      </a:lnTo>
                      <a:lnTo>
                        <a:pt x="778" y="1240"/>
                      </a:lnTo>
                      <a:lnTo>
                        <a:pt x="774" y="1242"/>
                      </a:lnTo>
                      <a:lnTo>
                        <a:pt x="774" y="1246"/>
                      </a:lnTo>
                      <a:lnTo>
                        <a:pt x="774" y="1246"/>
                      </a:lnTo>
                      <a:lnTo>
                        <a:pt x="774" y="1252"/>
                      </a:lnTo>
                      <a:lnTo>
                        <a:pt x="772" y="1260"/>
                      </a:lnTo>
                      <a:lnTo>
                        <a:pt x="762" y="1284"/>
                      </a:lnTo>
                      <a:lnTo>
                        <a:pt x="762" y="1284"/>
                      </a:lnTo>
                      <a:lnTo>
                        <a:pt x="762" y="1292"/>
                      </a:lnTo>
                      <a:lnTo>
                        <a:pt x="762" y="1296"/>
                      </a:lnTo>
                      <a:lnTo>
                        <a:pt x="766" y="1300"/>
                      </a:lnTo>
                      <a:lnTo>
                        <a:pt x="772" y="1302"/>
                      </a:lnTo>
                      <a:lnTo>
                        <a:pt x="788" y="1306"/>
                      </a:lnTo>
                      <a:lnTo>
                        <a:pt x="810" y="1306"/>
                      </a:lnTo>
                      <a:lnTo>
                        <a:pt x="810" y="1306"/>
                      </a:lnTo>
                      <a:lnTo>
                        <a:pt x="800" y="1312"/>
                      </a:lnTo>
                      <a:lnTo>
                        <a:pt x="790" y="1320"/>
                      </a:lnTo>
                      <a:lnTo>
                        <a:pt x="782" y="1328"/>
                      </a:lnTo>
                      <a:lnTo>
                        <a:pt x="776" y="1338"/>
                      </a:lnTo>
                      <a:lnTo>
                        <a:pt x="772" y="1346"/>
                      </a:lnTo>
                      <a:lnTo>
                        <a:pt x="772" y="1354"/>
                      </a:lnTo>
                      <a:lnTo>
                        <a:pt x="774" y="1362"/>
                      </a:lnTo>
                      <a:lnTo>
                        <a:pt x="780" y="1368"/>
                      </a:lnTo>
                      <a:lnTo>
                        <a:pt x="780" y="1368"/>
                      </a:lnTo>
                      <a:lnTo>
                        <a:pt x="786" y="1374"/>
                      </a:lnTo>
                      <a:lnTo>
                        <a:pt x="790" y="1378"/>
                      </a:lnTo>
                      <a:lnTo>
                        <a:pt x="792" y="1384"/>
                      </a:lnTo>
                      <a:lnTo>
                        <a:pt x="792" y="1390"/>
                      </a:lnTo>
                      <a:lnTo>
                        <a:pt x="792" y="1392"/>
                      </a:lnTo>
                      <a:lnTo>
                        <a:pt x="796" y="1392"/>
                      </a:lnTo>
                      <a:lnTo>
                        <a:pt x="796" y="1392"/>
                      </a:lnTo>
                      <a:lnTo>
                        <a:pt x="806" y="1394"/>
                      </a:lnTo>
                      <a:lnTo>
                        <a:pt x="812" y="1400"/>
                      </a:lnTo>
                      <a:lnTo>
                        <a:pt x="818" y="1406"/>
                      </a:lnTo>
                      <a:lnTo>
                        <a:pt x="818" y="1410"/>
                      </a:lnTo>
                      <a:lnTo>
                        <a:pt x="818" y="1414"/>
                      </a:lnTo>
                      <a:lnTo>
                        <a:pt x="818" y="1414"/>
                      </a:lnTo>
                      <a:lnTo>
                        <a:pt x="818" y="1420"/>
                      </a:lnTo>
                      <a:lnTo>
                        <a:pt x="818" y="1422"/>
                      </a:lnTo>
                      <a:lnTo>
                        <a:pt x="824" y="1426"/>
                      </a:lnTo>
                      <a:lnTo>
                        <a:pt x="828" y="1430"/>
                      </a:lnTo>
                      <a:lnTo>
                        <a:pt x="830" y="1434"/>
                      </a:lnTo>
                      <a:lnTo>
                        <a:pt x="830" y="1440"/>
                      </a:lnTo>
                      <a:lnTo>
                        <a:pt x="830" y="1440"/>
                      </a:lnTo>
                      <a:lnTo>
                        <a:pt x="830" y="1450"/>
                      </a:lnTo>
                      <a:lnTo>
                        <a:pt x="834" y="1452"/>
                      </a:lnTo>
                      <a:lnTo>
                        <a:pt x="836" y="1454"/>
                      </a:lnTo>
                      <a:lnTo>
                        <a:pt x="836" y="1462"/>
                      </a:lnTo>
                      <a:lnTo>
                        <a:pt x="836" y="1462"/>
                      </a:lnTo>
                      <a:lnTo>
                        <a:pt x="836" y="1476"/>
                      </a:lnTo>
                      <a:lnTo>
                        <a:pt x="836" y="1482"/>
                      </a:lnTo>
                      <a:lnTo>
                        <a:pt x="840" y="1488"/>
                      </a:lnTo>
                      <a:lnTo>
                        <a:pt x="842" y="1490"/>
                      </a:lnTo>
                      <a:lnTo>
                        <a:pt x="848" y="1488"/>
                      </a:lnTo>
                      <a:lnTo>
                        <a:pt x="852" y="1482"/>
                      </a:lnTo>
                      <a:lnTo>
                        <a:pt x="860" y="1470"/>
                      </a:lnTo>
                      <a:lnTo>
                        <a:pt x="860" y="1470"/>
                      </a:lnTo>
                      <a:lnTo>
                        <a:pt x="870" y="1454"/>
                      </a:lnTo>
                      <a:lnTo>
                        <a:pt x="872" y="1454"/>
                      </a:lnTo>
                      <a:lnTo>
                        <a:pt x="874" y="1456"/>
                      </a:lnTo>
                      <a:lnTo>
                        <a:pt x="876" y="1462"/>
                      </a:lnTo>
                      <a:lnTo>
                        <a:pt x="878" y="1462"/>
                      </a:lnTo>
                      <a:lnTo>
                        <a:pt x="882" y="1460"/>
                      </a:lnTo>
                      <a:lnTo>
                        <a:pt x="882" y="1460"/>
                      </a:lnTo>
                      <a:lnTo>
                        <a:pt x="888" y="1456"/>
                      </a:lnTo>
                      <a:lnTo>
                        <a:pt x="894" y="1454"/>
                      </a:lnTo>
                      <a:lnTo>
                        <a:pt x="900" y="1452"/>
                      </a:lnTo>
                      <a:lnTo>
                        <a:pt x="906" y="1454"/>
                      </a:lnTo>
                      <a:lnTo>
                        <a:pt x="912" y="1456"/>
                      </a:lnTo>
                      <a:lnTo>
                        <a:pt x="916" y="1458"/>
                      </a:lnTo>
                      <a:lnTo>
                        <a:pt x="918" y="1464"/>
                      </a:lnTo>
                      <a:lnTo>
                        <a:pt x="920" y="1470"/>
                      </a:lnTo>
                      <a:lnTo>
                        <a:pt x="920" y="1470"/>
                      </a:lnTo>
                      <a:lnTo>
                        <a:pt x="922" y="1474"/>
                      </a:lnTo>
                      <a:lnTo>
                        <a:pt x="920" y="1474"/>
                      </a:lnTo>
                      <a:lnTo>
                        <a:pt x="912" y="1470"/>
                      </a:lnTo>
                      <a:lnTo>
                        <a:pt x="902" y="1464"/>
                      </a:lnTo>
                      <a:lnTo>
                        <a:pt x="896" y="1462"/>
                      </a:lnTo>
                      <a:lnTo>
                        <a:pt x="890" y="1464"/>
                      </a:lnTo>
                      <a:lnTo>
                        <a:pt x="890" y="1464"/>
                      </a:lnTo>
                      <a:lnTo>
                        <a:pt x="888" y="1466"/>
                      </a:lnTo>
                      <a:lnTo>
                        <a:pt x="888" y="1468"/>
                      </a:lnTo>
                      <a:lnTo>
                        <a:pt x="894" y="1474"/>
                      </a:lnTo>
                      <a:lnTo>
                        <a:pt x="898" y="1474"/>
                      </a:lnTo>
                      <a:lnTo>
                        <a:pt x="898" y="1476"/>
                      </a:lnTo>
                      <a:lnTo>
                        <a:pt x="896" y="1478"/>
                      </a:lnTo>
                      <a:lnTo>
                        <a:pt x="890" y="1478"/>
                      </a:lnTo>
                      <a:lnTo>
                        <a:pt x="890" y="1478"/>
                      </a:lnTo>
                      <a:lnTo>
                        <a:pt x="884" y="1480"/>
                      </a:lnTo>
                      <a:lnTo>
                        <a:pt x="880" y="1480"/>
                      </a:lnTo>
                      <a:lnTo>
                        <a:pt x="880" y="1484"/>
                      </a:lnTo>
                      <a:lnTo>
                        <a:pt x="880" y="1486"/>
                      </a:lnTo>
                      <a:lnTo>
                        <a:pt x="880" y="1488"/>
                      </a:lnTo>
                      <a:lnTo>
                        <a:pt x="880" y="1490"/>
                      </a:lnTo>
                      <a:lnTo>
                        <a:pt x="876" y="1492"/>
                      </a:lnTo>
                      <a:lnTo>
                        <a:pt x="868" y="1492"/>
                      </a:lnTo>
                      <a:lnTo>
                        <a:pt x="868" y="1492"/>
                      </a:lnTo>
                      <a:lnTo>
                        <a:pt x="856" y="1494"/>
                      </a:lnTo>
                      <a:lnTo>
                        <a:pt x="856" y="1496"/>
                      </a:lnTo>
                      <a:lnTo>
                        <a:pt x="856" y="1496"/>
                      </a:lnTo>
                      <a:lnTo>
                        <a:pt x="860" y="1500"/>
                      </a:lnTo>
                      <a:lnTo>
                        <a:pt x="860" y="1502"/>
                      </a:lnTo>
                      <a:lnTo>
                        <a:pt x="858" y="1504"/>
                      </a:lnTo>
                      <a:lnTo>
                        <a:pt x="858" y="1504"/>
                      </a:lnTo>
                      <a:lnTo>
                        <a:pt x="854" y="1506"/>
                      </a:lnTo>
                      <a:lnTo>
                        <a:pt x="854" y="1506"/>
                      </a:lnTo>
                      <a:lnTo>
                        <a:pt x="856" y="1510"/>
                      </a:lnTo>
                      <a:lnTo>
                        <a:pt x="860" y="1514"/>
                      </a:lnTo>
                      <a:lnTo>
                        <a:pt x="862" y="1516"/>
                      </a:lnTo>
                      <a:lnTo>
                        <a:pt x="860" y="1518"/>
                      </a:lnTo>
                      <a:lnTo>
                        <a:pt x="860" y="1518"/>
                      </a:lnTo>
                      <a:lnTo>
                        <a:pt x="860" y="1522"/>
                      </a:lnTo>
                      <a:lnTo>
                        <a:pt x="860" y="1526"/>
                      </a:lnTo>
                      <a:lnTo>
                        <a:pt x="862" y="1534"/>
                      </a:lnTo>
                      <a:lnTo>
                        <a:pt x="874" y="1554"/>
                      </a:lnTo>
                      <a:lnTo>
                        <a:pt x="874" y="1554"/>
                      </a:lnTo>
                      <a:lnTo>
                        <a:pt x="878" y="1558"/>
                      </a:lnTo>
                      <a:lnTo>
                        <a:pt x="882" y="1560"/>
                      </a:lnTo>
                      <a:lnTo>
                        <a:pt x="890" y="1562"/>
                      </a:lnTo>
                      <a:lnTo>
                        <a:pt x="898" y="1562"/>
                      </a:lnTo>
                      <a:lnTo>
                        <a:pt x="898" y="1564"/>
                      </a:lnTo>
                      <a:lnTo>
                        <a:pt x="898" y="1568"/>
                      </a:lnTo>
                      <a:lnTo>
                        <a:pt x="898" y="1568"/>
                      </a:lnTo>
                      <a:lnTo>
                        <a:pt x="896" y="1572"/>
                      </a:lnTo>
                      <a:lnTo>
                        <a:pt x="898" y="1576"/>
                      </a:lnTo>
                      <a:lnTo>
                        <a:pt x="902" y="1582"/>
                      </a:lnTo>
                      <a:lnTo>
                        <a:pt x="906" y="1590"/>
                      </a:lnTo>
                      <a:lnTo>
                        <a:pt x="908" y="1594"/>
                      </a:lnTo>
                      <a:lnTo>
                        <a:pt x="908" y="1598"/>
                      </a:lnTo>
                      <a:lnTo>
                        <a:pt x="908" y="1598"/>
                      </a:lnTo>
                      <a:lnTo>
                        <a:pt x="908" y="1606"/>
                      </a:lnTo>
                      <a:lnTo>
                        <a:pt x="910" y="1610"/>
                      </a:lnTo>
                      <a:lnTo>
                        <a:pt x="914" y="1614"/>
                      </a:lnTo>
                      <a:lnTo>
                        <a:pt x="926" y="1618"/>
                      </a:lnTo>
                      <a:lnTo>
                        <a:pt x="926" y="1618"/>
                      </a:lnTo>
                      <a:lnTo>
                        <a:pt x="932" y="1622"/>
                      </a:lnTo>
                      <a:lnTo>
                        <a:pt x="934" y="1626"/>
                      </a:lnTo>
                      <a:lnTo>
                        <a:pt x="936" y="1630"/>
                      </a:lnTo>
                      <a:lnTo>
                        <a:pt x="934" y="1634"/>
                      </a:lnTo>
                      <a:lnTo>
                        <a:pt x="934" y="1640"/>
                      </a:lnTo>
                      <a:lnTo>
                        <a:pt x="934" y="1640"/>
                      </a:lnTo>
                      <a:lnTo>
                        <a:pt x="938" y="1640"/>
                      </a:lnTo>
                      <a:lnTo>
                        <a:pt x="938" y="1640"/>
                      </a:lnTo>
                      <a:lnTo>
                        <a:pt x="942" y="1640"/>
                      </a:lnTo>
                      <a:lnTo>
                        <a:pt x="944" y="1640"/>
                      </a:lnTo>
                      <a:lnTo>
                        <a:pt x="946" y="1648"/>
                      </a:lnTo>
                      <a:lnTo>
                        <a:pt x="946" y="1654"/>
                      </a:lnTo>
                      <a:lnTo>
                        <a:pt x="948" y="1656"/>
                      </a:lnTo>
                      <a:lnTo>
                        <a:pt x="950" y="1656"/>
                      </a:lnTo>
                      <a:lnTo>
                        <a:pt x="950" y="1656"/>
                      </a:lnTo>
                      <a:lnTo>
                        <a:pt x="956" y="1656"/>
                      </a:lnTo>
                      <a:lnTo>
                        <a:pt x="958" y="1656"/>
                      </a:lnTo>
                      <a:lnTo>
                        <a:pt x="958" y="1662"/>
                      </a:lnTo>
                      <a:lnTo>
                        <a:pt x="954" y="1672"/>
                      </a:lnTo>
                      <a:lnTo>
                        <a:pt x="954" y="1672"/>
                      </a:lnTo>
                      <a:lnTo>
                        <a:pt x="952" y="1676"/>
                      </a:lnTo>
                      <a:lnTo>
                        <a:pt x="956" y="1678"/>
                      </a:lnTo>
                      <a:lnTo>
                        <a:pt x="966" y="1678"/>
                      </a:lnTo>
                      <a:lnTo>
                        <a:pt x="978" y="1678"/>
                      </a:lnTo>
                      <a:lnTo>
                        <a:pt x="980" y="1680"/>
                      </a:lnTo>
                      <a:lnTo>
                        <a:pt x="980" y="1684"/>
                      </a:lnTo>
                      <a:lnTo>
                        <a:pt x="980" y="1684"/>
                      </a:lnTo>
                      <a:lnTo>
                        <a:pt x="978" y="1690"/>
                      </a:lnTo>
                      <a:lnTo>
                        <a:pt x="978" y="1692"/>
                      </a:lnTo>
                      <a:lnTo>
                        <a:pt x="980" y="1694"/>
                      </a:lnTo>
                      <a:lnTo>
                        <a:pt x="982" y="1694"/>
                      </a:lnTo>
                      <a:lnTo>
                        <a:pt x="990" y="1694"/>
                      </a:lnTo>
                      <a:lnTo>
                        <a:pt x="994" y="1696"/>
                      </a:lnTo>
                      <a:lnTo>
                        <a:pt x="996" y="1698"/>
                      </a:lnTo>
                      <a:lnTo>
                        <a:pt x="996" y="1698"/>
                      </a:lnTo>
                      <a:lnTo>
                        <a:pt x="998" y="1700"/>
                      </a:lnTo>
                      <a:lnTo>
                        <a:pt x="996" y="1702"/>
                      </a:lnTo>
                      <a:lnTo>
                        <a:pt x="994" y="1704"/>
                      </a:lnTo>
                      <a:lnTo>
                        <a:pt x="990" y="1706"/>
                      </a:lnTo>
                      <a:lnTo>
                        <a:pt x="990" y="1708"/>
                      </a:lnTo>
                      <a:lnTo>
                        <a:pt x="990" y="1712"/>
                      </a:lnTo>
                      <a:lnTo>
                        <a:pt x="990" y="1712"/>
                      </a:lnTo>
                      <a:lnTo>
                        <a:pt x="992" y="1722"/>
                      </a:lnTo>
                      <a:lnTo>
                        <a:pt x="996" y="1724"/>
                      </a:lnTo>
                      <a:lnTo>
                        <a:pt x="1000" y="1726"/>
                      </a:lnTo>
                      <a:lnTo>
                        <a:pt x="1004" y="1726"/>
                      </a:lnTo>
                      <a:lnTo>
                        <a:pt x="1010" y="1726"/>
                      </a:lnTo>
                      <a:lnTo>
                        <a:pt x="1016" y="1722"/>
                      </a:lnTo>
                      <a:lnTo>
                        <a:pt x="1024" y="1718"/>
                      </a:lnTo>
                      <a:lnTo>
                        <a:pt x="1024" y="1718"/>
                      </a:lnTo>
                      <a:lnTo>
                        <a:pt x="1032" y="1712"/>
                      </a:lnTo>
                      <a:lnTo>
                        <a:pt x="1038" y="1712"/>
                      </a:lnTo>
                      <a:lnTo>
                        <a:pt x="1040" y="1712"/>
                      </a:lnTo>
                      <a:lnTo>
                        <a:pt x="1044" y="1714"/>
                      </a:lnTo>
                      <a:lnTo>
                        <a:pt x="1048" y="1716"/>
                      </a:lnTo>
                      <a:lnTo>
                        <a:pt x="1050" y="1716"/>
                      </a:lnTo>
                      <a:lnTo>
                        <a:pt x="1054" y="1714"/>
                      </a:lnTo>
                      <a:lnTo>
                        <a:pt x="1054" y="1714"/>
                      </a:lnTo>
                      <a:lnTo>
                        <a:pt x="1064" y="1708"/>
                      </a:lnTo>
                      <a:lnTo>
                        <a:pt x="1072" y="1704"/>
                      </a:lnTo>
                      <a:lnTo>
                        <a:pt x="1080" y="1700"/>
                      </a:lnTo>
                      <a:lnTo>
                        <a:pt x="1080" y="1696"/>
                      </a:lnTo>
                      <a:lnTo>
                        <a:pt x="1080" y="1692"/>
                      </a:lnTo>
                      <a:lnTo>
                        <a:pt x="1080" y="1692"/>
                      </a:lnTo>
                      <a:lnTo>
                        <a:pt x="1080" y="1688"/>
                      </a:lnTo>
                      <a:lnTo>
                        <a:pt x="1082" y="1686"/>
                      </a:lnTo>
                      <a:lnTo>
                        <a:pt x="1084" y="1688"/>
                      </a:lnTo>
                      <a:lnTo>
                        <a:pt x="1086" y="1690"/>
                      </a:lnTo>
                      <a:lnTo>
                        <a:pt x="1088" y="1694"/>
                      </a:lnTo>
                      <a:lnTo>
                        <a:pt x="1090" y="1698"/>
                      </a:lnTo>
                      <a:lnTo>
                        <a:pt x="1090" y="1704"/>
                      </a:lnTo>
                      <a:lnTo>
                        <a:pt x="1086" y="1710"/>
                      </a:lnTo>
                      <a:lnTo>
                        <a:pt x="1086" y="1710"/>
                      </a:lnTo>
                      <a:lnTo>
                        <a:pt x="1078" y="1718"/>
                      </a:lnTo>
                      <a:lnTo>
                        <a:pt x="1076" y="1726"/>
                      </a:lnTo>
                      <a:lnTo>
                        <a:pt x="1076" y="1728"/>
                      </a:lnTo>
                      <a:lnTo>
                        <a:pt x="1078" y="1732"/>
                      </a:lnTo>
                      <a:lnTo>
                        <a:pt x="1090" y="1738"/>
                      </a:lnTo>
                      <a:lnTo>
                        <a:pt x="1090" y="1738"/>
                      </a:lnTo>
                      <a:lnTo>
                        <a:pt x="1098" y="1740"/>
                      </a:lnTo>
                      <a:lnTo>
                        <a:pt x="1106" y="1740"/>
                      </a:lnTo>
                      <a:lnTo>
                        <a:pt x="1120" y="1738"/>
                      </a:lnTo>
                      <a:lnTo>
                        <a:pt x="1124" y="1738"/>
                      </a:lnTo>
                      <a:lnTo>
                        <a:pt x="1126" y="1740"/>
                      </a:lnTo>
                      <a:lnTo>
                        <a:pt x="1126" y="1744"/>
                      </a:lnTo>
                      <a:lnTo>
                        <a:pt x="1120" y="1752"/>
                      </a:lnTo>
                      <a:lnTo>
                        <a:pt x="1120" y="1752"/>
                      </a:lnTo>
                      <a:lnTo>
                        <a:pt x="1116" y="1758"/>
                      </a:lnTo>
                      <a:lnTo>
                        <a:pt x="1116" y="1762"/>
                      </a:lnTo>
                      <a:lnTo>
                        <a:pt x="1118" y="1766"/>
                      </a:lnTo>
                      <a:lnTo>
                        <a:pt x="1122" y="1768"/>
                      </a:lnTo>
                      <a:lnTo>
                        <a:pt x="1126" y="1770"/>
                      </a:lnTo>
                      <a:lnTo>
                        <a:pt x="1132" y="1770"/>
                      </a:lnTo>
                      <a:lnTo>
                        <a:pt x="1136" y="1768"/>
                      </a:lnTo>
                      <a:lnTo>
                        <a:pt x="1140" y="1766"/>
                      </a:lnTo>
                      <a:lnTo>
                        <a:pt x="1140" y="1766"/>
                      </a:lnTo>
                      <a:lnTo>
                        <a:pt x="1150" y="1760"/>
                      </a:lnTo>
                      <a:lnTo>
                        <a:pt x="1154" y="1758"/>
                      </a:lnTo>
                      <a:lnTo>
                        <a:pt x="1156" y="1758"/>
                      </a:lnTo>
                      <a:lnTo>
                        <a:pt x="1162" y="1762"/>
                      </a:lnTo>
                      <a:lnTo>
                        <a:pt x="1170" y="1770"/>
                      </a:lnTo>
                      <a:lnTo>
                        <a:pt x="1170" y="1770"/>
                      </a:lnTo>
                      <a:lnTo>
                        <a:pt x="1182" y="1776"/>
                      </a:lnTo>
                      <a:lnTo>
                        <a:pt x="1186" y="1776"/>
                      </a:lnTo>
                      <a:lnTo>
                        <a:pt x="1190" y="1776"/>
                      </a:lnTo>
                      <a:lnTo>
                        <a:pt x="1194" y="1774"/>
                      </a:lnTo>
                      <a:lnTo>
                        <a:pt x="1196" y="1768"/>
                      </a:lnTo>
                      <a:lnTo>
                        <a:pt x="1198" y="1764"/>
                      </a:lnTo>
                      <a:lnTo>
                        <a:pt x="1200" y="1756"/>
                      </a:lnTo>
                      <a:lnTo>
                        <a:pt x="1200" y="1756"/>
                      </a:lnTo>
                      <a:lnTo>
                        <a:pt x="1200" y="1750"/>
                      </a:lnTo>
                      <a:lnTo>
                        <a:pt x="1198" y="1746"/>
                      </a:lnTo>
                      <a:lnTo>
                        <a:pt x="1194" y="1746"/>
                      </a:lnTo>
                      <a:lnTo>
                        <a:pt x="1192" y="1746"/>
                      </a:lnTo>
                      <a:lnTo>
                        <a:pt x="1186" y="1746"/>
                      </a:lnTo>
                      <a:lnTo>
                        <a:pt x="1186" y="1746"/>
                      </a:lnTo>
                      <a:lnTo>
                        <a:pt x="1186" y="1744"/>
                      </a:lnTo>
                      <a:lnTo>
                        <a:pt x="1186" y="1744"/>
                      </a:lnTo>
                      <a:lnTo>
                        <a:pt x="1190" y="1740"/>
                      </a:lnTo>
                      <a:lnTo>
                        <a:pt x="1194" y="1738"/>
                      </a:lnTo>
                      <a:lnTo>
                        <a:pt x="1204" y="1734"/>
                      </a:lnTo>
                      <a:lnTo>
                        <a:pt x="1208" y="1732"/>
                      </a:lnTo>
                      <a:lnTo>
                        <a:pt x="1210" y="1728"/>
                      </a:lnTo>
                      <a:lnTo>
                        <a:pt x="1212" y="1724"/>
                      </a:lnTo>
                      <a:lnTo>
                        <a:pt x="1212" y="1718"/>
                      </a:lnTo>
                      <a:lnTo>
                        <a:pt x="1212" y="1718"/>
                      </a:lnTo>
                      <a:lnTo>
                        <a:pt x="1210" y="1712"/>
                      </a:lnTo>
                      <a:lnTo>
                        <a:pt x="1214" y="1702"/>
                      </a:lnTo>
                      <a:lnTo>
                        <a:pt x="1224" y="1676"/>
                      </a:lnTo>
                      <a:lnTo>
                        <a:pt x="1234" y="1652"/>
                      </a:lnTo>
                      <a:lnTo>
                        <a:pt x="1236" y="1640"/>
                      </a:lnTo>
                      <a:lnTo>
                        <a:pt x="1236" y="1630"/>
                      </a:lnTo>
                      <a:lnTo>
                        <a:pt x="1236" y="1630"/>
                      </a:lnTo>
                      <a:lnTo>
                        <a:pt x="1234" y="1624"/>
                      </a:lnTo>
                      <a:lnTo>
                        <a:pt x="1232" y="1622"/>
                      </a:lnTo>
                      <a:lnTo>
                        <a:pt x="1230" y="1622"/>
                      </a:lnTo>
                      <a:lnTo>
                        <a:pt x="1228" y="1622"/>
                      </a:lnTo>
                      <a:lnTo>
                        <a:pt x="1226" y="1622"/>
                      </a:lnTo>
                      <a:lnTo>
                        <a:pt x="1222" y="1622"/>
                      </a:lnTo>
                      <a:lnTo>
                        <a:pt x="1220" y="1620"/>
                      </a:lnTo>
                      <a:lnTo>
                        <a:pt x="1214" y="1616"/>
                      </a:lnTo>
                      <a:lnTo>
                        <a:pt x="1214" y="1616"/>
                      </a:lnTo>
                      <a:lnTo>
                        <a:pt x="1212" y="1610"/>
                      </a:lnTo>
                      <a:lnTo>
                        <a:pt x="1212" y="1610"/>
                      </a:lnTo>
                      <a:lnTo>
                        <a:pt x="1222" y="1612"/>
                      </a:lnTo>
                      <a:lnTo>
                        <a:pt x="1232" y="1614"/>
                      </a:lnTo>
                      <a:lnTo>
                        <a:pt x="1236" y="1614"/>
                      </a:lnTo>
                      <a:lnTo>
                        <a:pt x="1236" y="1610"/>
                      </a:lnTo>
                      <a:lnTo>
                        <a:pt x="1236" y="1610"/>
                      </a:lnTo>
                      <a:lnTo>
                        <a:pt x="1234" y="1604"/>
                      </a:lnTo>
                      <a:lnTo>
                        <a:pt x="1232" y="1602"/>
                      </a:lnTo>
                      <a:lnTo>
                        <a:pt x="1226" y="1600"/>
                      </a:lnTo>
                      <a:lnTo>
                        <a:pt x="1220" y="1598"/>
                      </a:lnTo>
                      <a:lnTo>
                        <a:pt x="1220" y="1596"/>
                      </a:lnTo>
                      <a:lnTo>
                        <a:pt x="1222" y="1592"/>
                      </a:lnTo>
                      <a:lnTo>
                        <a:pt x="1222" y="1592"/>
                      </a:lnTo>
                      <a:lnTo>
                        <a:pt x="1226" y="1590"/>
                      </a:lnTo>
                      <a:lnTo>
                        <a:pt x="1230" y="1588"/>
                      </a:lnTo>
                      <a:lnTo>
                        <a:pt x="1244" y="1584"/>
                      </a:lnTo>
                      <a:lnTo>
                        <a:pt x="1250" y="1582"/>
                      </a:lnTo>
                      <a:lnTo>
                        <a:pt x="1256" y="1580"/>
                      </a:lnTo>
                      <a:lnTo>
                        <a:pt x="1260" y="1574"/>
                      </a:lnTo>
                      <a:lnTo>
                        <a:pt x="1262" y="1566"/>
                      </a:lnTo>
                      <a:lnTo>
                        <a:pt x="1262" y="1566"/>
                      </a:lnTo>
                      <a:lnTo>
                        <a:pt x="1264" y="1560"/>
                      </a:lnTo>
                      <a:lnTo>
                        <a:pt x="1266" y="1558"/>
                      </a:lnTo>
                      <a:lnTo>
                        <a:pt x="1268" y="1558"/>
                      </a:lnTo>
                      <a:lnTo>
                        <a:pt x="1272" y="1560"/>
                      </a:lnTo>
                      <a:lnTo>
                        <a:pt x="1278" y="1562"/>
                      </a:lnTo>
                      <a:lnTo>
                        <a:pt x="1280" y="1560"/>
                      </a:lnTo>
                      <a:lnTo>
                        <a:pt x="1280" y="1556"/>
                      </a:lnTo>
                      <a:lnTo>
                        <a:pt x="1280" y="1556"/>
                      </a:lnTo>
                      <a:lnTo>
                        <a:pt x="1282" y="1550"/>
                      </a:lnTo>
                      <a:lnTo>
                        <a:pt x="1284" y="1546"/>
                      </a:lnTo>
                      <a:lnTo>
                        <a:pt x="1294" y="1538"/>
                      </a:lnTo>
                      <a:lnTo>
                        <a:pt x="1300" y="1530"/>
                      </a:lnTo>
                      <a:lnTo>
                        <a:pt x="1302" y="1526"/>
                      </a:lnTo>
                      <a:lnTo>
                        <a:pt x="1302" y="1520"/>
                      </a:lnTo>
                      <a:lnTo>
                        <a:pt x="1302" y="1520"/>
                      </a:lnTo>
                      <a:lnTo>
                        <a:pt x="1300" y="1510"/>
                      </a:lnTo>
                      <a:lnTo>
                        <a:pt x="1300" y="1502"/>
                      </a:lnTo>
                      <a:lnTo>
                        <a:pt x="1300" y="1500"/>
                      </a:lnTo>
                      <a:lnTo>
                        <a:pt x="1298" y="1500"/>
                      </a:lnTo>
                      <a:lnTo>
                        <a:pt x="1286" y="1498"/>
                      </a:lnTo>
                      <a:lnTo>
                        <a:pt x="1286" y="1498"/>
                      </a:lnTo>
                      <a:lnTo>
                        <a:pt x="1278" y="1498"/>
                      </a:lnTo>
                      <a:lnTo>
                        <a:pt x="1270" y="1496"/>
                      </a:lnTo>
                      <a:lnTo>
                        <a:pt x="1266" y="1492"/>
                      </a:lnTo>
                      <a:lnTo>
                        <a:pt x="1262" y="1490"/>
                      </a:lnTo>
                      <a:lnTo>
                        <a:pt x="1260" y="1486"/>
                      </a:lnTo>
                      <a:lnTo>
                        <a:pt x="1262" y="1486"/>
                      </a:lnTo>
                      <a:lnTo>
                        <a:pt x="1264" y="1484"/>
                      </a:lnTo>
                      <a:lnTo>
                        <a:pt x="1270" y="1486"/>
                      </a:lnTo>
                      <a:lnTo>
                        <a:pt x="1270" y="1486"/>
                      </a:lnTo>
                      <a:lnTo>
                        <a:pt x="1276" y="1486"/>
                      </a:lnTo>
                      <a:lnTo>
                        <a:pt x="1280" y="1486"/>
                      </a:lnTo>
                      <a:lnTo>
                        <a:pt x="1288" y="1484"/>
                      </a:lnTo>
                      <a:lnTo>
                        <a:pt x="1294" y="1482"/>
                      </a:lnTo>
                      <a:lnTo>
                        <a:pt x="1300" y="1482"/>
                      </a:lnTo>
                      <a:lnTo>
                        <a:pt x="1300" y="1482"/>
                      </a:lnTo>
                      <a:lnTo>
                        <a:pt x="1308" y="1482"/>
                      </a:lnTo>
                      <a:lnTo>
                        <a:pt x="1308" y="1482"/>
                      </a:lnTo>
                      <a:lnTo>
                        <a:pt x="1308" y="1478"/>
                      </a:lnTo>
                      <a:lnTo>
                        <a:pt x="1302" y="1470"/>
                      </a:lnTo>
                      <a:lnTo>
                        <a:pt x="1290" y="1454"/>
                      </a:lnTo>
                      <a:lnTo>
                        <a:pt x="1290" y="1454"/>
                      </a:lnTo>
                      <a:lnTo>
                        <a:pt x="1282" y="1448"/>
                      </a:lnTo>
                      <a:lnTo>
                        <a:pt x="1280" y="1442"/>
                      </a:lnTo>
                      <a:lnTo>
                        <a:pt x="1280" y="1438"/>
                      </a:lnTo>
                      <a:lnTo>
                        <a:pt x="1284" y="1434"/>
                      </a:lnTo>
                      <a:lnTo>
                        <a:pt x="1288" y="1434"/>
                      </a:lnTo>
                      <a:lnTo>
                        <a:pt x="1296" y="1434"/>
                      </a:lnTo>
                      <a:lnTo>
                        <a:pt x="1310" y="1438"/>
                      </a:lnTo>
                      <a:lnTo>
                        <a:pt x="1310" y="1438"/>
                      </a:lnTo>
                      <a:lnTo>
                        <a:pt x="1316" y="1438"/>
                      </a:lnTo>
                      <a:lnTo>
                        <a:pt x="1320" y="1436"/>
                      </a:lnTo>
                      <a:lnTo>
                        <a:pt x="1324" y="1434"/>
                      </a:lnTo>
                      <a:lnTo>
                        <a:pt x="1326" y="1430"/>
                      </a:lnTo>
                      <a:lnTo>
                        <a:pt x="1332" y="1420"/>
                      </a:lnTo>
                      <a:lnTo>
                        <a:pt x="1334" y="1418"/>
                      </a:lnTo>
                      <a:lnTo>
                        <a:pt x="1338" y="1418"/>
                      </a:lnTo>
                      <a:lnTo>
                        <a:pt x="1338" y="1418"/>
                      </a:lnTo>
                      <a:lnTo>
                        <a:pt x="1344" y="1420"/>
                      </a:lnTo>
                      <a:lnTo>
                        <a:pt x="1346" y="1418"/>
                      </a:lnTo>
                      <a:lnTo>
                        <a:pt x="1344" y="1414"/>
                      </a:lnTo>
                      <a:lnTo>
                        <a:pt x="1334" y="1408"/>
                      </a:lnTo>
                      <a:lnTo>
                        <a:pt x="1334" y="1408"/>
                      </a:lnTo>
                      <a:lnTo>
                        <a:pt x="1326" y="1404"/>
                      </a:lnTo>
                      <a:lnTo>
                        <a:pt x="1324" y="1404"/>
                      </a:lnTo>
                      <a:lnTo>
                        <a:pt x="1326" y="1402"/>
                      </a:lnTo>
                      <a:lnTo>
                        <a:pt x="1330" y="1402"/>
                      </a:lnTo>
                      <a:lnTo>
                        <a:pt x="1338" y="1400"/>
                      </a:lnTo>
                      <a:lnTo>
                        <a:pt x="1338" y="1400"/>
                      </a:lnTo>
                      <a:lnTo>
                        <a:pt x="1344" y="1398"/>
                      </a:lnTo>
                      <a:lnTo>
                        <a:pt x="1352" y="1398"/>
                      </a:lnTo>
                      <a:lnTo>
                        <a:pt x="1360" y="1400"/>
                      </a:lnTo>
                      <a:lnTo>
                        <a:pt x="1370" y="1398"/>
                      </a:lnTo>
                      <a:lnTo>
                        <a:pt x="1370" y="1398"/>
                      </a:lnTo>
                      <a:lnTo>
                        <a:pt x="1380" y="1396"/>
                      </a:lnTo>
                      <a:lnTo>
                        <a:pt x="1388" y="1396"/>
                      </a:lnTo>
                      <a:lnTo>
                        <a:pt x="1394" y="1396"/>
                      </a:lnTo>
                      <a:lnTo>
                        <a:pt x="1398" y="1390"/>
                      </a:lnTo>
                      <a:lnTo>
                        <a:pt x="1398" y="1390"/>
                      </a:lnTo>
                      <a:lnTo>
                        <a:pt x="1400" y="1386"/>
                      </a:lnTo>
                      <a:lnTo>
                        <a:pt x="1398" y="1384"/>
                      </a:lnTo>
                      <a:lnTo>
                        <a:pt x="1396" y="1380"/>
                      </a:lnTo>
                      <a:lnTo>
                        <a:pt x="1402" y="1376"/>
                      </a:lnTo>
                      <a:lnTo>
                        <a:pt x="1402" y="1376"/>
                      </a:lnTo>
                      <a:lnTo>
                        <a:pt x="1404" y="1372"/>
                      </a:lnTo>
                      <a:lnTo>
                        <a:pt x="1404" y="1368"/>
                      </a:lnTo>
                      <a:lnTo>
                        <a:pt x="1404" y="1364"/>
                      </a:lnTo>
                      <a:lnTo>
                        <a:pt x="1410" y="1360"/>
                      </a:lnTo>
                      <a:lnTo>
                        <a:pt x="1410" y="1360"/>
                      </a:lnTo>
                      <a:lnTo>
                        <a:pt x="1414" y="1356"/>
                      </a:lnTo>
                      <a:lnTo>
                        <a:pt x="1416" y="1354"/>
                      </a:lnTo>
                      <a:lnTo>
                        <a:pt x="1414" y="1352"/>
                      </a:lnTo>
                      <a:lnTo>
                        <a:pt x="1412" y="1350"/>
                      </a:lnTo>
                      <a:lnTo>
                        <a:pt x="1406" y="1346"/>
                      </a:lnTo>
                      <a:lnTo>
                        <a:pt x="1406" y="1344"/>
                      </a:lnTo>
                      <a:lnTo>
                        <a:pt x="1406" y="1344"/>
                      </a:lnTo>
                      <a:lnTo>
                        <a:pt x="1406" y="1344"/>
                      </a:lnTo>
                      <a:lnTo>
                        <a:pt x="1410" y="1342"/>
                      </a:lnTo>
                      <a:lnTo>
                        <a:pt x="1414" y="1344"/>
                      </a:lnTo>
                      <a:lnTo>
                        <a:pt x="1420" y="1344"/>
                      </a:lnTo>
                      <a:lnTo>
                        <a:pt x="1430" y="1344"/>
                      </a:lnTo>
                      <a:lnTo>
                        <a:pt x="1430" y="1344"/>
                      </a:lnTo>
                      <a:lnTo>
                        <a:pt x="1436" y="1344"/>
                      </a:lnTo>
                      <a:lnTo>
                        <a:pt x="1434" y="1348"/>
                      </a:lnTo>
                      <a:lnTo>
                        <a:pt x="1428" y="1352"/>
                      </a:lnTo>
                      <a:lnTo>
                        <a:pt x="1424" y="1358"/>
                      </a:lnTo>
                      <a:lnTo>
                        <a:pt x="1424" y="1358"/>
                      </a:lnTo>
                      <a:lnTo>
                        <a:pt x="1422" y="1362"/>
                      </a:lnTo>
                      <a:lnTo>
                        <a:pt x="1418" y="1364"/>
                      </a:lnTo>
                      <a:lnTo>
                        <a:pt x="1414" y="1368"/>
                      </a:lnTo>
                      <a:lnTo>
                        <a:pt x="1412" y="1372"/>
                      </a:lnTo>
                      <a:lnTo>
                        <a:pt x="1412" y="1372"/>
                      </a:lnTo>
                      <a:lnTo>
                        <a:pt x="1410" y="1378"/>
                      </a:lnTo>
                      <a:lnTo>
                        <a:pt x="1408" y="1386"/>
                      </a:lnTo>
                      <a:lnTo>
                        <a:pt x="1406" y="1392"/>
                      </a:lnTo>
                      <a:lnTo>
                        <a:pt x="1406" y="1394"/>
                      </a:lnTo>
                      <a:lnTo>
                        <a:pt x="1408" y="1396"/>
                      </a:lnTo>
                      <a:lnTo>
                        <a:pt x="1408" y="1396"/>
                      </a:lnTo>
                      <a:lnTo>
                        <a:pt x="1414" y="1398"/>
                      </a:lnTo>
                      <a:lnTo>
                        <a:pt x="1420" y="1398"/>
                      </a:lnTo>
                      <a:lnTo>
                        <a:pt x="1426" y="1396"/>
                      </a:lnTo>
                      <a:lnTo>
                        <a:pt x="1432" y="1390"/>
                      </a:lnTo>
                      <a:lnTo>
                        <a:pt x="1432" y="1390"/>
                      </a:lnTo>
                      <a:lnTo>
                        <a:pt x="1440" y="1380"/>
                      </a:lnTo>
                      <a:lnTo>
                        <a:pt x="1444" y="1380"/>
                      </a:lnTo>
                      <a:lnTo>
                        <a:pt x="1448" y="1384"/>
                      </a:lnTo>
                      <a:lnTo>
                        <a:pt x="1448" y="1384"/>
                      </a:lnTo>
                      <a:lnTo>
                        <a:pt x="1452" y="1386"/>
                      </a:lnTo>
                      <a:lnTo>
                        <a:pt x="1454" y="1384"/>
                      </a:lnTo>
                      <a:lnTo>
                        <a:pt x="1454" y="1382"/>
                      </a:lnTo>
                      <a:lnTo>
                        <a:pt x="1452" y="1378"/>
                      </a:lnTo>
                      <a:lnTo>
                        <a:pt x="1452" y="1378"/>
                      </a:lnTo>
                      <a:lnTo>
                        <a:pt x="1452" y="1376"/>
                      </a:lnTo>
                      <a:lnTo>
                        <a:pt x="1452" y="1374"/>
                      </a:lnTo>
                      <a:lnTo>
                        <a:pt x="1456" y="1372"/>
                      </a:lnTo>
                      <a:lnTo>
                        <a:pt x="1462" y="1370"/>
                      </a:lnTo>
                      <a:lnTo>
                        <a:pt x="1466" y="1370"/>
                      </a:lnTo>
                      <a:lnTo>
                        <a:pt x="1468" y="1372"/>
                      </a:lnTo>
                      <a:lnTo>
                        <a:pt x="1468" y="1372"/>
                      </a:lnTo>
                      <a:lnTo>
                        <a:pt x="1472" y="1372"/>
                      </a:lnTo>
                      <a:lnTo>
                        <a:pt x="1476" y="1372"/>
                      </a:lnTo>
                      <a:lnTo>
                        <a:pt x="1484" y="1370"/>
                      </a:lnTo>
                      <a:lnTo>
                        <a:pt x="1498" y="1362"/>
                      </a:lnTo>
                      <a:lnTo>
                        <a:pt x="1498" y="1362"/>
                      </a:lnTo>
                      <a:lnTo>
                        <a:pt x="1502" y="1360"/>
                      </a:lnTo>
                      <a:lnTo>
                        <a:pt x="1502" y="1354"/>
                      </a:lnTo>
                      <a:lnTo>
                        <a:pt x="1502" y="1350"/>
                      </a:lnTo>
                      <a:lnTo>
                        <a:pt x="1502" y="1350"/>
                      </a:lnTo>
                      <a:lnTo>
                        <a:pt x="1504" y="1350"/>
                      </a:lnTo>
                      <a:lnTo>
                        <a:pt x="1504" y="1350"/>
                      </a:lnTo>
                      <a:lnTo>
                        <a:pt x="1508" y="1350"/>
                      </a:lnTo>
                      <a:lnTo>
                        <a:pt x="1510" y="1352"/>
                      </a:lnTo>
                      <a:lnTo>
                        <a:pt x="1510" y="1354"/>
                      </a:lnTo>
                      <a:lnTo>
                        <a:pt x="1512" y="1354"/>
                      </a:lnTo>
                      <a:lnTo>
                        <a:pt x="1512" y="1354"/>
                      </a:lnTo>
                      <a:lnTo>
                        <a:pt x="1520" y="1350"/>
                      </a:lnTo>
                      <a:lnTo>
                        <a:pt x="1532" y="1344"/>
                      </a:lnTo>
                      <a:lnTo>
                        <a:pt x="1558" y="1324"/>
                      </a:lnTo>
                      <a:lnTo>
                        <a:pt x="1570" y="1314"/>
                      </a:lnTo>
                      <a:lnTo>
                        <a:pt x="1580" y="1302"/>
                      </a:lnTo>
                      <a:lnTo>
                        <a:pt x="1588" y="1290"/>
                      </a:lnTo>
                      <a:lnTo>
                        <a:pt x="1592" y="1280"/>
                      </a:lnTo>
                      <a:lnTo>
                        <a:pt x="1592" y="1280"/>
                      </a:lnTo>
                      <a:lnTo>
                        <a:pt x="1600" y="1264"/>
                      </a:lnTo>
                      <a:lnTo>
                        <a:pt x="1610" y="1250"/>
                      </a:lnTo>
                      <a:lnTo>
                        <a:pt x="1622" y="1242"/>
                      </a:lnTo>
                      <a:lnTo>
                        <a:pt x="1628" y="1238"/>
                      </a:lnTo>
                      <a:lnTo>
                        <a:pt x="1634" y="1238"/>
                      </a:lnTo>
                      <a:lnTo>
                        <a:pt x="1634" y="1238"/>
                      </a:lnTo>
                      <a:lnTo>
                        <a:pt x="1642" y="1236"/>
                      </a:lnTo>
                      <a:lnTo>
                        <a:pt x="1646" y="1234"/>
                      </a:lnTo>
                      <a:lnTo>
                        <a:pt x="1648" y="1232"/>
                      </a:lnTo>
                      <a:lnTo>
                        <a:pt x="1648" y="1228"/>
                      </a:lnTo>
                      <a:lnTo>
                        <a:pt x="1646" y="1222"/>
                      </a:lnTo>
                      <a:lnTo>
                        <a:pt x="1640" y="1214"/>
                      </a:lnTo>
                      <a:lnTo>
                        <a:pt x="1632" y="1204"/>
                      </a:lnTo>
                      <a:lnTo>
                        <a:pt x="1632" y="1204"/>
                      </a:lnTo>
                      <a:lnTo>
                        <a:pt x="1626" y="1198"/>
                      </a:lnTo>
                      <a:lnTo>
                        <a:pt x="1624" y="1194"/>
                      </a:lnTo>
                      <a:lnTo>
                        <a:pt x="1636" y="1200"/>
                      </a:lnTo>
                      <a:lnTo>
                        <a:pt x="1670" y="1222"/>
                      </a:lnTo>
                      <a:lnTo>
                        <a:pt x="1670" y="1222"/>
                      </a:lnTo>
                      <a:lnTo>
                        <a:pt x="1684" y="1226"/>
                      </a:lnTo>
                      <a:lnTo>
                        <a:pt x="1694" y="1228"/>
                      </a:lnTo>
                      <a:lnTo>
                        <a:pt x="1702" y="1228"/>
                      </a:lnTo>
                      <a:lnTo>
                        <a:pt x="1710" y="1226"/>
                      </a:lnTo>
                      <a:lnTo>
                        <a:pt x="1718" y="1224"/>
                      </a:lnTo>
                      <a:lnTo>
                        <a:pt x="1724" y="1218"/>
                      </a:lnTo>
                      <a:lnTo>
                        <a:pt x="1730" y="1212"/>
                      </a:lnTo>
                      <a:lnTo>
                        <a:pt x="1730" y="1212"/>
                      </a:lnTo>
                      <a:lnTo>
                        <a:pt x="1732" y="1206"/>
                      </a:lnTo>
                      <a:lnTo>
                        <a:pt x="1734" y="1204"/>
                      </a:lnTo>
                      <a:lnTo>
                        <a:pt x="1738" y="1204"/>
                      </a:lnTo>
                      <a:lnTo>
                        <a:pt x="1742" y="1206"/>
                      </a:lnTo>
                      <a:lnTo>
                        <a:pt x="1748" y="1208"/>
                      </a:lnTo>
                      <a:lnTo>
                        <a:pt x="1756" y="1208"/>
                      </a:lnTo>
                      <a:lnTo>
                        <a:pt x="1766" y="1208"/>
                      </a:lnTo>
                      <a:lnTo>
                        <a:pt x="1782" y="1202"/>
                      </a:lnTo>
                      <a:lnTo>
                        <a:pt x="1782" y="1202"/>
                      </a:lnTo>
                      <a:lnTo>
                        <a:pt x="1800" y="1196"/>
                      </a:lnTo>
                      <a:lnTo>
                        <a:pt x="1818" y="1190"/>
                      </a:lnTo>
                      <a:lnTo>
                        <a:pt x="1856" y="1184"/>
                      </a:lnTo>
                      <a:lnTo>
                        <a:pt x="1886" y="1178"/>
                      </a:lnTo>
                      <a:lnTo>
                        <a:pt x="1898" y="1172"/>
                      </a:lnTo>
                      <a:lnTo>
                        <a:pt x="1906" y="1166"/>
                      </a:lnTo>
                      <a:lnTo>
                        <a:pt x="1906" y="1166"/>
                      </a:lnTo>
                      <a:lnTo>
                        <a:pt x="1920" y="1154"/>
                      </a:lnTo>
                      <a:lnTo>
                        <a:pt x="1934" y="1142"/>
                      </a:lnTo>
                      <a:lnTo>
                        <a:pt x="1950" y="1132"/>
                      </a:lnTo>
                      <a:lnTo>
                        <a:pt x="1960" y="1128"/>
                      </a:lnTo>
                      <a:lnTo>
                        <a:pt x="1970" y="1128"/>
                      </a:lnTo>
                      <a:lnTo>
                        <a:pt x="1970" y="1128"/>
                      </a:lnTo>
                      <a:lnTo>
                        <a:pt x="1978" y="1126"/>
                      </a:lnTo>
                      <a:lnTo>
                        <a:pt x="1982" y="1122"/>
                      </a:lnTo>
                      <a:lnTo>
                        <a:pt x="1982" y="1120"/>
                      </a:lnTo>
                      <a:lnTo>
                        <a:pt x="1982" y="1116"/>
                      </a:lnTo>
                      <a:lnTo>
                        <a:pt x="1982" y="1112"/>
                      </a:lnTo>
                      <a:lnTo>
                        <a:pt x="1982" y="1108"/>
                      </a:lnTo>
                      <a:lnTo>
                        <a:pt x="1986" y="1106"/>
                      </a:lnTo>
                      <a:lnTo>
                        <a:pt x="1994" y="1106"/>
                      </a:lnTo>
                      <a:lnTo>
                        <a:pt x="1994" y="1106"/>
                      </a:lnTo>
                      <a:lnTo>
                        <a:pt x="2008" y="1104"/>
                      </a:lnTo>
                      <a:lnTo>
                        <a:pt x="2012" y="1102"/>
                      </a:lnTo>
                      <a:lnTo>
                        <a:pt x="2012" y="1102"/>
                      </a:lnTo>
                      <a:lnTo>
                        <a:pt x="2016" y="1096"/>
                      </a:lnTo>
                      <a:lnTo>
                        <a:pt x="2022" y="1092"/>
                      </a:lnTo>
                      <a:lnTo>
                        <a:pt x="2030" y="1088"/>
                      </a:lnTo>
                      <a:lnTo>
                        <a:pt x="2030" y="1088"/>
                      </a:lnTo>
                      <a:lnTo>
                        <a:pt x="2046" y="1080"/>
                      </a:lnTo>
                      <a:lnTo>
                        <a:pt x="2046" y="1078"/>
                      </a:lnTo>
                      <a:lnTo>
                        <a:pt x="2044" y="1076"/>
                      </a:lnTo>
                      <a:lnTo>
                        <a:pt x="2028" y="1076"/>
                      </a:lnTo>
                      <a:lnTo>
                        <a:pt x="2000" y="1080"/>
                      </a:lnTo>
                      <a:lnTo>
                        <a:pt x="2000" y="1080"/>
                      </a:lnTo>
                      <a:lnTo>
                        <a:pt x="1984" y="1080"/>
                      </a:lnTo>
                      <a:lnTo>
                        <a:pt x="1970" y="1076"/>
                      </a:lnTo>
                      <a:lnTo>
                        <a:pt x="1956" y="1070"/>
                      </a:lnTo>
                      <a:lnTo>
                        <a:pt x="1944" y="1064"/>
                      </a:lnTo>
                      <a:lnTo>
                        <a:pt x="1932" y="1058"/>
                      </a:lnTo>
                      <a:lnTo>
                        <a:pt x="1920" y="1056"/>
                      </a:lnTo>
                      <a:lnTo>
                        <a:pt x="1914" y="1056"/>
                      </a:lnTo>
                      <a:lnTo>
                        <a:pt x="1906" y="1058"/>
                      </a:lnTo>
                      <a:lnTo>
                        <a:pt x="1900" y="1060"/>
                      </a:lnTo>
                      <a:lnTo>
                        <a:pt x="1892" y="1064"/>
                      </a:lnTo>
                      <a:lnTo>
                        <a:pt x="1892" y="1064"/>
                      </a:lnTo>
                      <a:lnTo>
                        <a:pt x="1884" y="1068"/>
                      </a:lnTo>
                      <a:lnTo>
                        <a:pt x="1878" y="1070"/>
                      </a:lnTo>
                      <a:lnTo>
                        <a:pt x="1866" y="1070"/>
                      </a:lnTo>
                      <a:lnTo>
                        <a:pt x="1860" y="1070"/>
                      </a:lnTo>
                      <a:lnTo>
                        <a:pt x="1854" y="1072"/>
                      </a:lnTo>
                      <a:lnTo>
                        <a:pt x="1846" y="1076"/>
                      </a:lnTo>
                      <a:lnTo>
                        <a:pt x="1838" y="1082"/>
                      </a:lnTo>
                      <a:lnTo>
                        <a:pt x="1838" y="1082"/>
                      </a:lnTo>
                      <a:lnTo>
                        <a:pt x="1834" y="1086"/>
                      </a:lnTo>
                      <a:lnTo>
                        <a:pt x="1828" y="1090"/>
                      </a:lnTo>
                      <a:lnTo>
                        <a:pt x="1824" y="1090"/>
                      </a:lnTo>
                      <a:lnTo>
                        <a:pt x="1820" y="1090"/>
                      </a:lnTo>
                      <a:lnTo>
                        <a:pt x="1818" y="1088"/>
                      </a:lnTo>
                      <a:lnTo>
                        <a:pt x="1820" y="1084"/>
                      </a:lnTo>
                      <a:lnTo>
                        <a:pt x="1824" y="1078"/>
                      </a:lnTo>
                      <a:lnTo>
                        <a:pt x="1832" y="1070"/>
                      </a:lnTo>
                      <a:lnTo>
                        <a:pt x="1832" y="1070"/>
                      </a:lnTo>
                      <a:lnTo>
                        <a:pt x="1840" y="1064"/>
                      </a:lnTo>
                      <a:lnTo>
                        <a:pt x="1848" y="1062"/>
                      </a:lnTo>
                      <a:lnTo>
                        <a:pt x="1852" y="1062"/>
                      </a:lnTo>
                      <a:lnTo>
                        <a:pt x="1856" y="1062"/>
                      </a:lnTo>
                      <a:lnTo>
                        <a:pt x="1864" y="1064"/>
                      </a:lnTo>
                      <a:lnTo>
                        <a:pt x="1866" y="1064"/>
                      </a:lnTo>
                      <a:lnTo>
                        <a:pt x="1870" y="1062"/>
                      </a:lnTo>
                      <a:lnTo>
                        <a:pt x="1870" y="1062"/>
                      </a:lnTo>
                      <a:lnTo>
                        <a:pt x="1876" y="1058"/>
                      </a:lnTo>
                      <a:lnTo>
                        <a:pt x="1878" y="1056"/>
                      </a:lnTo>
                      <a:lnTo>
                        <a:pt x="1878" y="1054"/>
                      </a:lnTo>
                      <a:lnTo>
                        <a:pt x="1874" y="1052"/>
                      </a:lnTo>
                      <a:lnTo>
                        <a:pt x="1868" y="1052"/>
                      </a:lnTo>
                      <a:lnTo>
                        <a:pt x="1844" y="1054"/>
                      </a:lnTo>
                      <a:lnTo>
                        <a:pt x="1844" y="1054"/>
                      </a:lnTo>
                      <a:lnTo>
                        <a:pt x="1816" y="1058"/>
                      </a:lnTo>
                      <a:lnTo>
                        <a:pt x="1800" y="1058"/>
                      </a:lnTo>
                      <a:lnTo>
                        <a:pt x="1798" y="1056"/>
                      </a:lnTo>
                      <a:lnTo>
                        <a:pt x="1796" y="1052"/>
                      </a:lnTo>
                      <a:lnTo>
                        <a:pt x="1798" y="1046"/>
                      </a:lnTo>
                      <a:lnTo>
                        <a:pt x="1804" y="1038"/>
                      </a:lnTo>
                      <a:lnTo>
                        <a:pt x="1804" y="1038"/>
                      </a:lnTo>
                      <a:lnTo>
                        <a:pt x="1814" y="1022"/>
                      </a:lnTo>
                      <a:lnTo>
                        <a:pt x="1818" y="1014"/>
                      </a:lnTo>
                      <a:lnTo>
                        <a:pt x="1820" y="1012"/>
                      </a:lnTo>
                      <a:lnTo>
                        <a:pt x="1822" y="1010"/>
                      </a:lnTo>
                      <a:lnTo>
                        <a:pt x="1828" y="1016"/>
                      </a:lnTo>
                      <a:lnTo>
                        <a:pt x="1828" y="1016"/>
                      </a:lnTo>
                      <a:lnTo>
                        <a:pt x="1836" y="1022"/>
                      </a:lnTo>
                      <a:lnTo>
                        <a:pt x="1840" y="1022"/>
                      </a:lnTo>
                      <a:lnTo>
                        <a:pt x="1844" y="1022"/>
                      </a:lnTo>
                      <a:lnTo>
                        <a:pt x="1882" y="1010"/>
                      </a:lnTo>
                      <a:lnTo>
                        <a:pt x="1882" y="1010"/>
                      </a:lnTo>
                      <a:lnTo>
                        <a:pt x="1896" y="1006"/>
                      </a:lnTo>
                      <a:lnTo>
                        <a:pt x="1904" y="1000"/>
                      </a:lnTo>
                      <a:lnTo>
                        <a:pt x="1908" y="996"/>
                      </a:lnTo>
                      <a:lnTo>
                        <a:pt x="1910" y="992"/>
                      </a:lnTo>
                      <a:lnTo>
                        <a:pt x="1906" y="986"/>
                      </a:lnTo>
                      <a:lnTo>
                        <a:pt x="1898" y="984"/>
                      </a:lnTo>
                      <a:lnTo>
                        <a:pt x="1888" y="980"/>
                      </a:lnTo>
                      <a:lnTo>
                        <a:pt x="1874" y="978"/>
                      </a:lnTo>
                      <a:lnTo>
                        <a:pt x="1874" y="978"/>
                      </a:lnTo>
                      <a:lnTo>
                        <a:pt x="1850" y="974"/>
                      </a:lnTo>
                      <a:lnTo>
                        <a:pt x="1844" y="972"/>
                      </a:lnTo>
                      <a:lnTo>
                        <a:pt x="1842" y="970"/>
                      </a:lnTo>
                      <a:lnTo>
                        <a:pt x="1844" y="968"/>
                      </a:lnTo>
                      <a:lnTo>
                        <a:pt x="1850" y="966"/>
                      </a:lnTo>
                      <a:lnTo>
                        <a:pt x="1870" y="966"/>
                      </a:lnTo>
                      <a:lnTo>
                        <a:pt x="1870" y="966"/>
                      </a:lnTo>
                      <a:lnTo>
                        <a:pt x="1892" y="970"/>
                      </a:lnTo>
                      <a:lnTo>
                        <a:pt x="1906" y="976"/>
                      </a:lnTo>
                      <a:lnTo>
                        <a:pt x="1918" y="980"/>
                      </a:lnTo>
                      <a:lnTo>
                        <a:pt x="1932" y="986"/>
                      </a:lnTo>
                      <a:lnTo>
                        <a:pt x="1932" y="986"/>
                      </a:lnTo>
                      <a:lnTo>
                        <a:pt x="1946" y="992"/>
                      </a:lnTo>
                      <a:lnTo>
                        <a:pt x="1954" y="998"/>
                      </a:lnTo>
                      <a:lnTo>
                        <a:pt x="1958" y="1008"/>
                      </a:lnTo>
                      <a:lnTo>
                        <a:pt x="1960" y="1022"/>
                      </a:lnTo>
                      <a:lnTo>
                        <a:pt x="1960" y="1022"/>
                      </a:lnTo>
                      <a:lnTo>
                        <a:pt x="1964" y="1030"/>
                      </a:lnTo>
                      <a:lnTo>
                        <a:pt x="1970" y="1038"/>
                      </a:lnTo>
                      <a:lnTo>
                        <a:pt x="1978" y="1044"/>
                      </a:lnTo>
                      <a:lnTo>
                        <a:pt x="1988" y="1050"/>
                      </a:lnTo>
                      <a:lnTo>
                        <a:pt x="1998" y="1052"/>
                      </a:lnTo>
                      <a:lnTo>
                        <a:pt x="2008" y="1054"/>
                      </a:lnTo>
                      <a:lnTo>
                        <a:pt x="2016" y="1054"/>
                      </a:lnTo>
                      <a:lnTo>
                        <a:pt x="2022" y="1052"/>
                      </a:lnTo>
                      <a:lnTo>
                        <a:pt x="2022" y="1052"/>
                      </a:lnTo>
                      <a:lnTo>
                        <a:pt x="2030" y="1048"/>
                      </a:lnTo>
                      <a:lnTo>
                        <a:pt x="2036" y="1050"/>
                      </a:lnTo>
                      <a:lnTo>
                        <a:pt x="2046" y="1052"/>
                      </a:lnTo>
                      <a:lnTo>
                        <a:pt x="2060" y="1056"/>
                      </a:lnTo>
                      <a:lnTo>
                        <a:pt x="2060" y="1056"/>
                      </a:lnTo>
                      <a:lnTo>
                        <a:pt x="2068" y="1054"/>
                      </a:lnTo>
                      <a:lnTo>
                        <a:pt x="2070" y="1050"/>
                      </a:lnTo>
                      <a:lnTo>
                        <a:pt x="2072" y="1042"/>
                      </a:lnTo>
                      <a:lnTo>
                        <a:pt x="2070" y="1032"/>
                      </a:lnTo>
                      <a:lnTo>
                        <a:pt x="2066" y="1008"/>
                      </a:lnTo>
                      <a:lnTo>
                        <a:pt x="2064" y="996"/>
                      </a:lnTo>
                      <a:lnTo>
                        <a:pt x="2064" y="984"/>
                      </a:lnTo>
                      <a:lnTo>
                        <a:pt x="2064" y="984"/>
                      </a:lnTo>
                      <a:lnTo>
                        <a:pt x="2062" y="976"/>
                      </a:lnTo>
                      <a:lnTo>
                        <a:pt x="2062" y="974"/>
                      </a:lnTo>
                      <a:lnTo>
                        <a:pt x="2060" y="974"/>
                      </a:lnTo>
                      <a:lnTo>
                        <a:pt x="2056" y="976"/>
                      </a:lnTo>
                      <a:lnTo>
                        <a:pt x="2050" y="980"/>
                      </a:lnTo>
                      <a:lnTo>
                        <a:pt x="2044" y="986"/>
                      </a:lnTo>
                      <a:lnTo>
                        <a:pt x="2038" y="990"/>
                      </a:lnTo>
                      <a:lnTo>
                        <a:pt x="2032" y="990"/>
                      </a:lnTo>
                      <a:lnTo>
                        <a:pt x="2030" y="988"/>
                      </a:lnTo>
                      <a:lnTo>
                        <a:pt x="2030" y="986"/>
                      </a:lnTo>
                      <a:lnTo>
                        <a:pt x="2030" y="986"/>
                      </a:lnTo>
                      <a:lnTo>
                        <a:pt x="2028" y="976"/>
                      </a:lnTo>
                      <a:lnTo>
                        <a:pt x="2028" y="974"/>
                      </a:lnTo>
                      <a:lnTo>
                        <a:pt x="2032" y="974"/>
                      </a:lnTo>
                      <a:lnTo>
                        <a:pt x="2038" y="972"/>
                      </a:lnTo>
                      <a:lnTo>
                        <a:pt x="2044" y="968"/>
                      </a:lnTo>
                      <a:lnTo>
                        <a:pt x="2050" y="962"/>
                      </a:lnTo>
                      <a:lnTo>
                        <a:pt x="2050" y="962"/>
                      </a:lnTo>
                      <a:lnTo>
                        <a:pt x="2054" y="956"/>
                      </a:lnTo>
                      <a:lnTo>
                        <a:pt x="2054" y="956"/>
                      </a:lnTo>
                      <a:lnTo>
                        <a:pt x="2054" y="954"/>
                      </a:lnTo>
                      <a:lnTo>
                        <a:pt x="2044" y="958"/>
                      </a:lnTo>
                      <a:lnTo>
                        <a:pt x="2032" y="962"/>
                      </a:lnTo>
                      <a:lnTo>
                        <a:pt x="2030" y="960"/>
                      </a:lnTo>
                      <a:lnTo>
                        <a:pt x="2030" y="956"/>
                      </a:lnTo>
                      <a:lnTo>
                        <a:pt x="2030" y="956"/>
                      </a:lnTo>
                      <a:lnTo>
                        <a:pt x="2032" y="950"/>
                      </a:lnTo>
                      <a:lnTo>
                        <a:pt x="2030" y="944"/>
                      </a:lnTo>
                      <a:lnTo>
                        <a:pt x="2026" y="940"/>
                      </a:lnTo>
                      <a:lnTo>
                        <a:pt x="2020" y="938"/>
                      </a:lnTo>
                      <a:lnTo>
                        <a:pt x="2002" y="932"/>
                      </a:lnTo>
                      <a:lnTo>
                        <a:pt x="1980" y="926"/>
                      </a:lnTo>
                      <a:lnTo>
                        <a:pt x="1980" y="926"/>
                      </a:lnTo>
                      <a:lnTo>
                        <a:pt x="1960" y="918"/>
                      </a:lnTo>
                      <a:lnTo>
                        <a:pt x="1948" y="912"/>
                      </a:lnTo>
                      <a:lnTo>
                        <a:pt x="1944" y="908"/>
                      </a:lnTo>
                      <a:lnTo>
                        <a:pt x="1944" y="904"/>
                      </a:lnTo>
                      <a:lnTo>
                        <a:pt x="1944" y="900"/>
                      </a:lnTo>
                      <a:lnTo>
                        <a:pt x="1944" y="896"/>
                      </a:lnTo>
                      <a:lnTo>
                        <a:pt x="1942" y="892"/>
                      </a:lnTo>
                      <a:lnTo>
                        <a:pt x="1934" y="886"/>
                      </a:lnTo>
                      <a:lnTo>
                        <a:pt x="1934" y="886"/>
                      </a:lnTo>
                      <a:lnTo>
                        <a:pt x="1924" y="880"/>
                      </a:lnTo>
                      <a:lnTo>
                        <a:pt x="1922" y="874"/>
                      </a:lnTo>
                      <a:lnTo>
                        <a:pt x="1922" y="870"/>
                      </a:lnTo>
                      <a:lnTo>
                        <a:pt x="1924" y="866"/>
                      </a:lnTo>
                      <a:lnTo>
                        <a:pt x="1922" y="862"/>
                      </a:lnTo>
                      <a:lnTo>
                        <a:pt x="1916" y="858"/>
                      </a:lnTo>
                      <a:lnTo>
                        <a:pt x="1902" y="852"/>
                      </a:lnTo>
                      <a:lnTo>
                        <a:pt x="1878" y="846"/>
                      </a:lnTo>
                      <a:lnTo>
                        <a:pt x="1878" y="846"/>
                      </a:lnTo>
                      <a:lnTo>
                        <a:pt x="1888" y="846"/>
                      </a:lnTo>
                      <a:lnTo>
                        <a:pt x="1896" y="844"/>
                      </a:lnTo>
                      <a:lnTo>
                        <a:pt x="1904" y="842"/>
                      </a:lnTo>
                      <a:lnTo>
                        <a:pt x="1910" y="838"/>
                      </a:lnTo>
                      <a:lnTo>
                        <a:pt x="1926" y="828"/>
                      </a:lnTo>
                      <a:lnTo>
                        <a:pt x="1948" y="818"/>
                      </a:lnTo>
                      <a:lnTo>
                        <a:pt x="1948" y="818"/>
                      </a:lnTo>
                      <a:lnTo>
                        <a:pt x="1954" y="816"/>
                      </a:lnTo>
                      <a:lnTo>
                        <a:pt x="1960" y="816"/>
                      </a:lnTo>
                      <a:lnTo>
                        <a:pt x="1974" y="818"/>
                      </a:lnTo>
                      <a:lnTo>
                        <a:pt x="1988" y="824"/>
                      </a:lnTo>
                      <a:lnTo>
                        <a:pt x="2002" y="832"/>
                      </a:lnTo>
                      <a:lnTo>
                        <a:pt x="2016" y="838"/>
                      </a:lnTo>
                      <a:lnTo>
                        <a:pt x="2030" y="842"/>
                      </a:lnTo>
                      <a:lnTo>
                        <a:pt x="2038" y="844"/>
                      </a:lnTo>
                      <a:lnTo>
                        <a:pt x="2044" y="842"/>
                      </a:lnTo>
                      <a:lnTo>
                        <a:pt x="2052" y="840"/>
                      </a:lnTo>
                      <a:lnTo>
                        <a:pt x="2058" y="836"/>
                      </a:lnTo>
                      <a:lnTo>
                        <a:pt x="2058" y="836"/>
                      </a:lnTo>
                      <a:lnTo>
                        <a:pt x="2070" y="830"/>
                      </a:lnTo>
                      <a:lnTo>
                        <a:pt x="2078" y="826"/>
                      </a:lnTo>
                      <a:lnTo>
                        <a:pt x="2086" y="826"/>
                      </a:lnTo>
                      <a:lnTo>
                        <a:pt x="2092" y="828"/>
                      </a:lnTo>
                      <a:lnTo>
                        <a:pt x="2096" y="830"/>
                      </a:lnTo>
                      <a:lnTo>
                        <a:pt x="2100" y="830"/>
                      </a:lnTo>
                      <a:lnTo>
                        <a:pt x="2106" y="826"/>
                      </a:lnTo>
                      <a:lnTo>
                        <a:pt x="2112" y="818"/>
                      </a:lnTo>
                      <a:lnTo>
                        <a:pt x="2112" y="818"/>
                      </a:lnTo>
                      <a:lnTo>
                        <a:pt x="2118" y="810"/>
                      </a:lnTo>
                      <a:lnTo>
                        <a:pt x="2118" y="806"/>
                      </a:lnTo>
                      <a:lnTo>
                        <a:pt x="2116" y="802"/>
                      </a:lnTo>
                      <a:lnTo>
                        <a:pt x="2112" y="796"/>
                      </a:lnTo>
                      <a:lnTo>
                        <a:pt x="2104" y="792"/>
                      </a:lnTo>
                      <a:lnTo>
                        <a:pt x="2092" y="790"/>
                      </a:lnTo>
                      <a:lnTo>
                        <a:pt x="2080" y="788"/>
                      </a:lnTo>
                      <a:lnTo>
                        <a:pt x="2054" y="786"/>
                      </a:lnTo>
                      <a:lnTo>
                        <a:pt x="2054" y="786"/>
                      </a:lnTo>
                      <a:lnTo>
                        <a:pt x="2044" y="786"/>
                      </a:lnTo>
                      <a:lnTo>
                        <a:pt x="2040" y="784"/>
                      </a:lnTo>
                      <a:lnTo>
                        <a:pt x="2040" y="780"/>
                      </a:lnTo>
                      <a:lnTo>
                        <a:pt x="2040" y="776"/>
                      </a:lnTo>
                      <a:lnTo>
                        <a:pt x="2046" y="768"/>
                      </a:lnTo>
                      <a:lnTo>
                        <a:pt x="2054" y="762"/>
                      </a:lnTo>
                      <a:lnTo>
                        <a:pt x="2066" y="758"/>
                      </a:lnTo>
                      <a:lnTo>
                        <a:pt x="2078" y="754"/>
                      </a:lnTo>
                      <a:lnTo>
                        <a:pt x="2092" y="752"/>
                      </a:lnTo>
                      <a:lnTo>
                        <a:pt x="2092" y="752"/>
                      </a:lnTo>
                      <a:lnTo>
                        <a:pt x="2104" y="754"/>
                      </a:lnTo>
                      <a:lnTo>
                        <a:pt x="2112" y="758"/>
                      </a:lnTo>
                      <a:lnTo>
                        <a:pt x="2122" y="766"/>
                      </a:lnTo>
                      <a:lnTo>
                        <a:pt x="2128" y="768"/>
                      </a:lnTo>
                      <a:lnTo>
                        <a:pt x="2132" y="770"/>
                      </a:lnTo>
                      <a:lnTo>
                        <a:pt x="2142" y="768"/>
                      </a:lnTo>
                      <a:lnTo>
                        <a:pt x="2152" y="766"/>
                      </a:lnTo>
                      <a:lnTo>
                        <a:pt x="2152" y="766"/>
                      </a:lnTo>
                      <a:lnTo>
                        <a:pt x="2162" y="762"/>
                      </a:lnTo>
                      <a:lnTo>
                        <a:pt x="2164" y="758"/>
                      </a:lnTo>
                      <a:lnTo>
                        <a:pt x="2166" y="754"/>
                      </a:lnTo>
                      <a:lnTo>
                        <a:pt x="2162" y="750"/>
                      </a:lnTo>
                      <a:lnTo>
                        <a:pt x="2154" y="746"/>
                      </a:lnTo>
                      <a:lnTo>
                        <a:pt x="2146" y="742"/>
                      </a:lnTo>
                      <a:lnTo>
                        <a:pt x="2134" y="740"/>
                      </a:lnTo>
                      <a:lnTo>
                        <a:pt x="2120" y="738"/>
                      </a:lnTo>
                      <a:lnTo>
                        <a:pt x="2120" y="738"/>
                      </a:lnTo>
                      <a:lnTo>
                        <a:pt x="2112" y="738"/>
                      </a:lnTo>
                      <a:lnTo>
                        <a:pt x="2108" y="736"/>
                      </a:lnTo>
                      <a:lnTo>
                        <a:pt x="2104" y="732"/>
                      </a:lnTo>
                      <a:lnTo>
                        <a:pt x="2102" y="728"/>
                      </a:lnTo>
                      <a:lnTo>
                        <a:pt x="2100" y="718"/>
                      </a:lnTo>
                      <a:lnTo>
                        <a:pt x="2102" y="708"/>
                      </a:lnTo>
                      <a:lnTo>
                        <a:pt x="2108" y="700"/>
                      </a:lnTo>
                      <a:lnTo>
                        <a:pt x="2114" y="694"/>
                      </a:lnTo>
                      <a:lnTo>
                        <a:pt x="2118" y="692"/>
                      </a:lnTo>
                      <a:lnTo>
                        <a:pt x="2122" y="692"/>
                      </a:lnTo>
                      <a:lnTo>
                        <a:pt x="2124" y="692"/>
                      </a:lnTo>
                      <a:lnTo>
                        <a:pt x="2126" y="696"/>
                      </a:lnTo>
                      <a:lnTo>
                        <a:pt x="2126" y="696"/>
                      </a:lnTo>
                      <a:lnTo>
                        <a:pt x="2132" y="700"/>
                      </a:lnTo>
                      <a:lnTo>
                        <a:pt x="2140" y="702"/>
                      </a:lnTo>
                      <a:lnTo>
                        <a:pt x="2148" y="702"/>
                      </a:lnTo>
                      <a:lnTo>
                        <a:pt x="2154" y="698"/>
                      </a:lnTo>
                      <a:lnTo>
                        <a:pt x="2158" y="692"/>
                      </a:lnTo>
                      <a:lnTo>
                        <a:pt x="2162" y="686"/>
                      </a:lnTo>
                      <a:lnTo>
                        <a:pt x="2160" y="678"/>
                      </a:lnTo>
                      <a:lnTo>
                        <a:pt x="2156" y="670"/>
                      </a:lnTo>
                      <a:lnTo>
                        <a:pt x="2156" y="670"/>
                      </a:lnTo>
                      <a:lnTo>
                        <a:pt x="2150" y="662"/>
                      </a:lnTo>
                      <a:lnTo>
                        <a:pt x="2150" y="658"/>
                      </a:lnTo>
                      <a:lnTo>
                        <a:pt x="2154" y="656"/>
                      </a:lnTo>
                      <a:lnTo>
                        <a:pt x="2156" y="656"/>
                      </a:lnTo>
                      <a:lnTo>
                        <a:pt x="2160" y="656"/>
                      </a:lnTo>
                      <a:lnTo>
                        <a:pt x="2160" y="654"/>
                      </a:lnTo>
                      <a:lnTo>
                        <a:pt x="2144" y="646"/>
                      </a:lnTo>
                      <a:lnTo>
                        <a:pt x="2144" y="646"/>
                      </a:lnTo>
                      <a:lnTo>
                        <a:pt x="2132" y="640"/>
                      </a:lnTo>
                      <a:lnTo>
                        <a:pt x="2128" y="636"/>
                      </a:lnTo>
                      <a:lnTo>
                        <a:pt x="2128" y="634"/>
                      </a:lnTo>
                      <a:lnTo>
                        <a:pt x="2130" y="632"/>
                      </a:lnTo>
                      <a:lnTo>
                        <a:pt x="2140" y="628"/>
                      </a:lnTo>
                      <a:lnTo>
                        <a:pt x="2142" y="624"/>
                      </a:lnTo>
                      <a:lnTo>
                        <a:pt x="2142" y="620"/>
                      </a:lnTo>
                      <a:lnTo>
                        <a:pt x="2142" y="620"/>
                      </a:lnTo>
                      <a:lnTo>
                        <a:pt x="2140" y="616"/>
                      </a:lnTo>
                      <a:lnTo>
                        <a:pt x="2136" y="614"/>
                      </a:lnTo>
                      <a:lnTo>
                        <a:pt x="2126" y="612"/>
                      </a:lnTo>
                      <a:lnTo>
                        <a:pt x="2098" y="612"/>
                      </a:lnTo>
                      <a:lnTo>
                        <a:pt x="2084" y="612"/>
                      </a:lnTo>
                      <a:lnTo>
                        <a:pt x="2074" y="612"/>
                      </a:lnTo>
                      <a:lnTo>
                        <a:pt x="2066" y="608"/>
                      </a:lnTo>
                      <a:lnTo>
                        <a:pt x="2064" y="606"/>
                      </a:lnTo>
                      <a:lnTo>
                        <a:pt x="2062" y="602"/>
                      </a:lnTo>
                      <a:lnTo>
                        <a:pt x="2062" y="602"/>
                      </a:lnTo>
                      <a:lnTo>
                        <a:pt x="2062" y="598"/>
                      </a:lnTo>
                      <a:lnTo>
                        <a:pt x="2060" y="594"/>
                      </a:lnTo>
                      <a:lnTo>
                        <a:pt x="2056" y="590"/>
                      </a:lnTo>
                      <a:lnTo>
                        <a:pt x="2048" y="586"/>
                      </a:lnTo>
                      <a:lnTo>
                        <a:pt x="2040" y="582"/>
                      </a:lnTo>
                      <a:lnTo>
                        <a:pt x="2032" y="580"/>
                      </a:lnTo>
                      <a:lnTo>
                        <a:pt x="2028" y="578"/>
                      </a:lnTo>
                      <a:lnTo>
                        <a:pt x="2026" y="576"/>
                      </a:lnTo>
                      <a:lnTo>
                        <a:pt x="2028" y="574"/>
                      </a:lnTo>
                      <a:lnTo>
                        <a:pt x="2032" y="568"/>
                      </a:lnTo>
                      <a:lnTo>
                        <a:pt x="2032" y="568"/>
                      </a:lnTo>
                      <a:lnTo>
                        <a:pt x="2040" y="566"/>
                      </a:lnTo>
                      <a:lnTo>
                        <a:pt x="2046" y="566"/>
                      </a:lnTo>
                      <a:lnTo>
                        <a:pt x="2050" y="570"/>
                      </a:lnTo>
                      <a:lnTo>
                        <a:pt x="2054" y="574"/>
                      </a:lnTo>
                      <a:lnTo>
                        <a:pt x="2058" y="578"/>
                      </a:lnTo>
                      <a:lnTo>
                        <a:pt x="2064" y="580"/>
                      </a:lnTo>
                      <a:lnTo>
                        <a:pt x="2072" y="580"/>
                      </a:lnTo>
                      <a:lnTo>
                        <a:pt x="2082" y="574"/>
                      </a:lnTo>
                      <a:lnTo>
                        <a:pt x="2082" y="574"/>
                      </a:lnTo>
                      <a:lnTo>
                        <a:pt x="2094" y="566"/>
                      </a:lnTo>
                      <a:lnTo>
                        <a:pt x="2106" y="562"/>
                      </a:lnTo>
                      <a:lnTo>
                        <a:pt x="2120" y="560"/>
                      </a:lnTo>
                      <a:lnTo>
                        <a:pt x="2132" y="560"/>
                      </a:lnTo>
                      <a:lnTo>
                        <a:pt x="2144" y="562"/>
                      </a:lnTo>
                      <a:lnTo>
                        <a:pt x="2156" y="564"/>
                      </a:lnTo>
                      <a:lnTo>
                        <a:pt x="2178" y="574"/>
                      </a:lnTo>
                      <a:lnTo>
                        <a:pt x="2178" y="574"/>
                      </a:lnTo>
                      <a:lnTo>
                        <a:pt x="2188" y="576"/>
                      </a:lnTo>
                      <a:lnTo>
                        <a:pt x="2196" y="574"/>
                      </a:lnTo>
                      <a:lnTo>
                        <a:pt x="2202" y="570"/>
                      </a:lnTo>
                      <a:lnTo>
                        <a:pt x="2206" y="564"/>
                      </a:lnTo>
                      <a:lnTo>
                        <a:pt x="2208" y="556"/>
                      </a:lnTo>
                      <a:lnTo>
                        <a:pt x="2206" y="546"/>
                      </a:lnTo>
                      <a:lnTo>
                        <a:pt x="2202" y="536"/>
                      </a:lnTo>
                      <a:lnTo>
                        <a:pt x="2194" y="528"/>
                      </a:lnTo>
                      <a:lnTo>
                        <a:pt x="2194" y="528"/>
                      </a:lnTo>
                      <a:lnTo>
                        <a:pt x="2186" y="522"/>
                      </a:lnTo>
                      <a:lnTo>
                        <a:pt x="2180" y="522"/>
                      </a:lnTo>
                      <a:lnTo>
                        <a:pt x="2176" y="524"/>
                      </a:lnTo>
                      <a:lnTo>
                        <a:pt x="2172" y="528"/>
                      </a:lnTo>
                      <a:lnTo>
                        <a:pt x="2166" y="532"/>
                      </a:lnTo>
                      <a:lnTo>
                        <a:pt x="2158" y="534"/>
                      </a:lnTo>
                      <a:lnTo>
                        <a:pt x="2148" y="532"/>
                      </a:lnTo>
                      <a:lnTo>
                        <a:pt x="2132" y="524"/>
                      </a:lnTo>
                      <a:lnTo>
                        <a:pt x="2132" y="524"/>
                      </a:lnTo>
                      <a:lnTo>
                        <a:pt x="2106" y="506"/>
                      </a:lnTo>
                      <a:lnTo>
                        <a:pt x="2102" y="502"/>
                      </a:lnTo>
                      <a:lnTo>
                        <a:pt x="2102" y="500"/>
                      </a:lnTo>
                      <a:lnTo>
                        <a:pt x="2102" y="498"/>
                      </a:lnTo>
                      <a:lnTo>
                        <a:pt x="2106" y="498"/>
                      </a:lnTo>
                      <a:lnTo>
                        <a:pt x="2116" y="498"/>
                      </a:lnTo>
                      <a:lnTo>
                        <a:pt x="2144" y="504"/>
                      </a:lnTo>
                      <a:lnTo>
                        <a:pt x="2144" y="504"/>
                      </a:lnTo>
                      <a:lnTo>
                        <a:pt x="2170" y="508"/>
                      </a:lnTo>
                      <a:lnTo>
                        <a:pt x="2174" y="508"/>
                      </a:lnTo>
                      <a:lnTo>
                        <a:pt x="2174" y="506"/>
                      </a:lnTo>
                      <a:lnTo>
                        <a:pt x="2168" y="502"/>
                      </a:lnTo>
                      <a:lnTo>
                        <a:pt x="2156" y="496"/>
                      </a:lnTo>
                      <a:lnTo>
                        <a:pt x="2120" y="480"/>
                      </a:lnTo>
                      <a:lnTo>
                        <a:pt x="2120" y="480"/>
                      </a:lnTo>
                      <a:lnTo>
                        <a:pt x="2100" y="474"/>
                      </a:lnTo>
                      <a:lnTo>
                        <a:pt x="2086" y="474"/>
                      </a:lnTo>
                      <a:lnTo>
                        <a:pt x="2078" y="476"/>
                      </a:lnTo>
                      <a:lnTo>
                        <a:pt x="2074" y="482"/>
                      </a:lnTo>
                      <a:lnTo>
                        <a:pt x="2070" y="494"/>
                      </a:lnTo>
                      <a:lnTo>
                        <a:pt x="2066" y="500"/>
                      </a:lnTo>
                      <a:lnTo>
                        <a:pt x="2060" y="504"/>
                      </a:lnTo>
                      <a:lnTo>
                        <a:pt x="2060" y="504"/>
                      </a:lnTo>
                      <a:lnTo>
                        <a:pt x="2056" y="504"/>
                      </a:lnTo>
                      <a:lnTo>
                        <a:pt x="2054" y="502"/>
                      </a:lnTo>
                      <a:lnTo>
                        <a:pt x="2052" y="500"/>
                      </a:lnTo>
                      <a:lnTo>
                        <a:pt x="2052" y="498"/>
                      </a:lnTo>
                      <a:lnTo>
                        <a:pt x="2054" y="490"/>
                      </a:lnTo>
                      <a:lnTo>
                        <a:pt x="2060" y="478"/>
                      </a:lnTo>
                      <a:lnTo>
                        <a:pt x="2072" y="454"/>
                      </a:lnTo>
                      <a:lnTo>
                        <a:pt x="2080" y="440"/>
                      </a:lnTo>
                      <a:lnTo>
                        <a:pt x="2086" y="426"/>
                      </a:lnTo>
                      <a:lnTo>
                        <a:pt x="2086" y="426"/>
                      </a:lnTo>
                      <a:lnTo>
                        <a:pt x="2090" y="414"/>
                      </a:lnTo>
                      <a:lnTo>
                        <a:pt x="2096" y="408"/>
                      </a:lnTo>
                      <a:lnTo>
                        <a:pt x="2104" y="404"/>
                      </a:lnTo>
                      <a:lnTo>
                        <a:pt x="2110" y="404"/>
                      </a:lnTo>
                      <a:lnTo>
                        <a:pt x="2124" y="404"/>
                      </a:lnTo>
                      <a:lnTo>
                        <a:pt x="2130" y="404"/>
                      </a:lnTo>
                      <a:lnTo>
                        <a:pt x="2134" y="402"/>
                      </a:lnTo>
                      <a:lnTo>
                        <a:pt x="2134" y="402"/>
                      </a:lnTo>
                      <a:lnTo>
                        <a:pt x="2146" y="392"/>
                      </a:lnTo>
                      <a:lnTo>
                        <a:pt x="2160" y="382"/>
                      </a:lnTo>
                      <a:lnTo>
                        <a:pt x="2166" y="376"/>
                      </a:lnTo>
                      <a:lnTo>
                        <a:pt x="2168" y="372"/>
                      </a:lnTo>
                      <a:lnTo>
                        <a:pt x="2168" y="370"/>
                      </a:lnTo>
                      <a:lnTo>
                        <a:pt x="2166" y="368"/>
                      </a:lnTo>
                      <a:lnTo>
                        <a:pt x="2160" y="366"/>
                      </a:lnTo>
                      <a:lnTo>
                        <a:pt x="2160" y="366"/>
                      </a:lnTo>
                      <a:lnTo>
                        <a:pt x="2152" y="362"/>
                      </a:lnTo>
                      <a:lnTo>
                        <a:pt x="2146" y="358"/>
                      </a:lnTo>
                      <a:lnTo>
                        <a:pt x="2144" y="354"/>
                      </a:lnTo>
                      <a:lnTo>
                        <a:pt x="2144" y="348"/>
                      </a:lnTo>
                      <a:lnTo>
                        <a:pt x="2146" y="344"/>
                      </a:lnTo>
                      <a:lnTo>
                        <a:pt x="2150" y="338"/>
                      </a:lnTo>
                      <a:lnTo>
                        <a:pt x="2158" y="336"/>
                      </a:lnTo>
                      <a:lnTo>
                        <a:pt x="2168" y="334"/>
                      </a:lnTo>
                      <a:lnTo>
                        <a:pt x="2168" y="334"/>
                      </a:lnTo>
                      <a:lnTo>
                        <a:pt x="2190" y="334"/>
                      </a:lnTo>
                      <a:lnTo>
                        <a:pt x="2204" y="330"/>
                      </a:lnTo>
                      <a:lnTo>
                        <a:pt x="2216" y="322"/>
                      </a:lnTo>
                      <a:lnTo>
                        <a:pt x="2228" y="310"/>
                      </a:lnTo>
                      <a:lnTo>
                        <a:pt x="2228" y="310"/>
                      </a:lnTo>
                      <a:lnTo>
                        <a:pt x="2230" y="306"/>
                      </a:lnTo>
                      <a:lnTo>
                        <a:pt x="2230" y="304"/>
                      </a:lnTo>
                      <a:lnTo>
                        <a:pt x="2228" y="302"/>
                      </a:lnTo>
                      <a:lnTo>
                        <a:pt x="2226" y="300"/>
                      </a:lnTo>
                      <a:lnTo>
                        <a:pt x="2214" y="300"/>
                      </a:lnTo>
                      <a:lnTo>
                        <a:pt x="2200" y="300"/>
                      </a:lnTo>
                      <a:lnTo>
                        <a:pt x="2162" y="308"/>
                      </a:lnTo>
                      <a:lnTo>
                        <a:pt x="2142" y="312"/>
                      </a:lnTo>
                      <a:lnTo>
                        <a:pt x="2124" y="318"/>
                      </a:lnTo>
                      <a:lnTo>
                        <a:pt x="2124" y="318"/>
                      </a:lnTo>
                      <a:lnTo>
                        <a:pt x="2112" y="322"/>
                      </a:lnTo>
                      <a:lnTo>
                        <a:pt x="2108" y="320"/>
                      </a:lnTo>
                      <a:lnTo>
                        <a:pt x="2106" y="320"/>
                      </a:lnTo>
                      <a:lnTo>
                        <a:pt x="2106" y="316"/>
                      </a:lnTo>
                      <a:lnTo>
                        <a:pt x="2108" y="314"/>
                      </a:lnTo>
                      <a:lnTo>
                        <a:pt x="2114" y="306"/>
                      </a:lnTo>
                      <a:lnTo>
                        <a:pt x="2124" y="298"/>
                      </a:lnTo>
                      <a:lnTo>
                        <a:pt x="2138" y="292"/>
                      </a:lnTo>
                      <a:lnTo>
                        <a:pt x="2152" y="288"/>
                      </a:lnTo>
                      <a:lnTo>
                        <a:pt x="2160" y="288"/>
                      </a:lnTo>
                      <a:lnTo>
                        <a:pt x="2168" y="288"/>
                      </a:lnTo>
                      <a:lnTo>
                        <a:pt x="2168" y="288"/>
                      </a:lnTo>
                      <a:lnTo>
                        <a:pt x="2182" y="292"/>
                      </a:lnTo>
                      <a:lnTo>
                        <a:pt x="2198" y="292"/>
                      </a:lnTo>
                      <a:lnTo>
                        <a:pt x="2214" y="292"/>
                      </a:lnTo>
                      <a:lnTo>
                        <a:pt x="2228" y="290"/>
                      </a:lnTo>
                      <a:lnTo>
                        <a:pt x="2256" y="284"/>
                      </a:lnTo>
                      <a:lnTo>
                        <a:pt x="2278" y="276"/>
                      </a:lnTo>
                      <a:lnTo>
                        <a:pt x="2278" y="276"/>
                      </a:lnTo>
                      <a:lnTo>
                        <a:pt x="2284" y="270"/>
                      </a:lnTo>
                      <a:lnTo>
                        <a:pt x="2286" y="268"/>
                      </a:lnTo>
                      <a:lnTo>
                        <a:pt x="2284" y="268"/>
                      </a:lnTo>
                      <a:lnTo>
                        <a:pt x="2280" y="264"/>
                      </a:lnTo>
                      <a:lnTo>
                        <a:pt x="2270" y="262"/>
                      </a:lnTo>
                      <a:lnTo>
                        <a:pt x="2244" y="260"/>
                      </a:lnTo>
                      <a:lnTo>
                        <a:pt x="2232" y="260"/>
                      </a:lnTo>
                      <a:lnTo>
                        <a:pt x="2220" y="262"/>
                      </a:lnTo>
                      <a:lnTo>
                        <a:pt x="2220" y="262"/>
                      </a:lnTo>
                      <a:lnTo>
                        <a:pt x="2206" y="264"/>
                      </a:lnTo>
                      <a:lnTo>
                        <a:pt x="2188" y="264"/>
                      </a:lnTo>
                      <a:lnTo>
                        <a:pt x="2154" y="262"/>
                      </a:lnTo>
                      <a:lnTo>
                        <a:pt x="2134" y="258"/>
                      </a:lnTo>
                      <a:lnTo>
                        <a:pt x="2150" y="258"/>
                      </a:lnTo>
                      <a:lnTo>
                        <a:pt x="2150" y="258"/>
                      </a:lnTo>
                      <a:lnTo>
                        <a:pt x="2168" y="260"/>
                      </a:lnTo>
                      <a:lnTo>
                        <a:pt x="2182" y="258"/>
                      </a:lnTo>
                      <a:lnTo>
                        <a:pt x="2192" y="256"/>
                      </a:lnTo>
                      <a:lnTo>
                        <a:pt x="2200" y="252"/>
                      </a:lnTo>
                      <a:lnTo>
                        <a:pt x="2214" y="248"/>
                      </a:lnTo>
                      <a:lnTo>
                        <a:pt x="2222" y="246"/>
                      </a:lnTo>
                      <a:lnTo>
                        <a:pt x="2232" y="248"/>
                      </a:lnTo>
                      <a:lnTo>
                        <a:pt x="2232" y="248"/>
                      </a:lnTo>
                      <a:lnTo>
                        <a:pt x="2244" y="250"/>
                      </a:lnTo>
                      <a:lnTo>
                        <a:pt x="2254" y="250"/>
                      </a:lnTo>
                      <a:lnTo>
                        <a:pt x="2274" y="248"/>
                      </a:lnTo>
                      <a:lnTo>
                        <a:pt x="2298" y="244"/>
                      </a:lnTo>
                      <a:lnTo>
                        <a:pt x="2330" y="242"/>
                      </a:lnTo>
                      <a:lnTo>
                        <a:pt x="2330" y="242"/>
                      </a:lnTo>
                      <a:lnTo>
                        <a:pt x="2342" y="240"/>
                      </a:lnTo>
                      <a:lnTo>
                        <a:pt x="2344" y="238"/>
                      </a:lnTo>
                      <a:lnTo>
                        <a:pt x="2344" y="238"/>
                      </a:lnTo>
                      <a:lnTo>
                        <a:pt x="2342" y="232"/>
                      </a:lnTo>
                      <a:lnTo>
                        <a:pt x="2336" y="228"/>
                      </a:lnTo>
                      <a:lnTo>
                        <a:pt x="2330" y="224"/>
                      </a:lnTo>
                      <a:lnTo>
                        <a:pt x="2328" y="220"/>
                      </a:lnTo>
                      <a:lnTo>
                        <a:pt x="2330" y="220"/>
                      </a:lnTo>
                      <a:lnTo>
                        <a:pt x="2334" y="218"/>
                      </a:lnTo>
                      <a:lnTo>
                        <a:pt x="2348" y="218"/>
                      </a:lnTo>
                      <a:lnTo>
                        <a:pt x="2348" y="218"/>
                      </a:lnTo>
                      <a:lnTo>
                        <a:pt x="2360" y="216"/>
                      </a:lnTo>
                      <a:lnTo>
                        <a:pt x="2372" y="214"/>
                      </a:lnTo>
                      <a:lnTo>
                        <a:pt x="2382" y="212"/>
                      </a:lnTo>
                      <a:lnTo>
                        <a:pt x="2392" y="206"/>
                      </a:lnTo>
                      <a:lnTo>
                        <a:pt x="2412" y="196"/>
                      </a:lnTo>
                      <a:lnTo>
                        <a:pt x="2436" y="182"/>
                      </a:lnTo>
                      <a:lnTo>
                        <a:pt x="2436" y="182"/>
                      </a:lnTo>
                      <a:lnTo>
                        <a:pt x="2440" y="180"/>
                      </a:lnTo>
                      <a:lnTo>
                        <a:pt x="2442" y="176"/>
                      </a:lnTo>
                      <a:lnTo>
                        <a:pt x="2438" y="174"/>
                      </a:lnTo>
                      <a:lnTo>
                        <a:pt x="2434" y="170"/>
                      </a:lnTo>
                      <a:lnTo>
                        <a:pt x="2414" y="164"/>
                      </a:lnTo>
                      <a:lnTo>
                        <a:pt x="2388" y="158"/>
                      </a:lnTo>
                      <a:lnTo>
                        <a:pt x="2356" y="154"/>
                      </a:lnTo>
                      <a:lnTo>
                        <a:pt x="2322" y="150"/>
                      </a:lnTo>
                      <a:lnTo>
                        <a:pt x="2292" y="148"/>
                      </a:lnTo>
                      <a:lnTo>
                        <a:pt x="2264" y="150"/>
                      </a:lnTo>
                      <a:lnTo>
                        <a:pt x="2264" y="150"/>
                      </a:lnTo>
                      <a:lnTo>
                        <a:pt x="2244" y="152"/>
                      </a:lnTo>
                      <a:lnTo>
                        <a:pt x="2230" y="158"/>
                      </a:lnTo>
                      <a:lnTo>
                        <a:pt x="2220" y="164"/>
                      </a:lnTo>
                      <a:lnTo>
                        <a:pt x="2214" y="172"/>
                      </a:lnTo>
                      <a:lnTo>
                        <a:pt x="2210" y="180"/>
                      </a:lnTo>
                      <a:lnTo>
                        <a:pt x="2204" y="184"/>
                      </a:lnTo>
                      <a:lnTo>
                        <a:pt x="2198" y="186"/>
                      </a:lnTo>
                      <a:lnTo>
                        <a:pt x="2188" y="186"/>
                      </a:lnTo>
                      <a:lnTo>
                        <a:pt x="2188" y="186"/>
                      </a:lnTo>
                      <a:lnTo>
                        <a:pt x="2176" y="184"/>
                      </a:lnTo>
                      <a:lnTo>
                        <a:pt x="2162" y="182"/>
                      </a:lnTo>
                      <a:lnTo>
                        <a:pt x="2140" y="184"/>
                      </a:lnTo>
                      <a:lnTo>
                        <a:pt x="2126" y="184"/>
                      </a:lnTo>
                      <a:lnTo>
                        <a:pt x="2126" y="182"/>
                      </a:lnTo>
                      <a:lnTo>
                        <a:pt x="2126" y="182"/>
                      </a:lnTo>
                      <a:lnTo>
                        <a:pt x="2130" y="178"/>
                      </a:lnTo>
                      <a:lnTo>
                        <a:pt x="2130" y="178"/>
                      </a:lnTo>
                      <a:lnTo>
                        <a:pt x="2134" y="172"/>
                      </a:lnTo>
                      <a:lnTo>
                        <a:pt x="2134" y="170"/>
                      </a:lnTo>
                      <a:lnTo>
                        <a:pt x="2128" y="170"/>
                      </a:lnTo>
                      <a:lnTo>
                        <a:pt x="2120" y="172"/>
                      </a:lnTo>
                      <a:lnTo>
                        <a:pt x="2108" y="176"/>
                      </a:lnTo>
                      <a:lnTo>
                        <a:pt x="2092" y="184"/>
                      </a:lnTo>
                      <a:lnTo>
                        <a:pt x="2074" y="196"/>
                      </a:lnTo>
                      <a:lnTo>
                        <a:pt x="2050" y="210"/>
                      </a:lnTo>
                      <a:lnTo>
                        <a:pt x="2050" y="210"/>
                      </a:lnTo>
                      <a:lnTo>
                        <a:pt x="2028" y="224"/>
                      </a:lnTo>
                      <a:lnTo>
                        <a:pt x="2010" y="234"/>
                      </a:lnTo>
                      <a:lnTo>
                        <a:pt x="1996" y="242"/>
                      </a:lnTo>
                      <a:lnTo>
                        <a:pt x="1986" y="244"/>
                      </a:lnTo>
                      <a:lnTo>
                        <a:pt x="1984" y="244"/>
                      </a:lnTo>
                      <a:lnTo>
                        <a:pt x="1982" y="244"/>
                      </a:lnTo>
                      <a:lnTo>
                        <a:pt x="1984" y="238"/>
                      </a:lnTo>
                      <a:lnTo>
                        <a:pt x="1992" y="228"/>
                      </a:lnTo>
                      <a:lnTo>
                        <a:pt x="2008" y="216"/>
                      </a:lnTo>
                      <a:lnTo>
                        <a:pt x="2008" y="216"/>
                      </a:lnTo>
                      <a:lnTo>
                        <a:pt x="2026" y="200"/>
                      </a:lnTo>
                      <a:lnTo>
                        <a:pt x="2040" y="186"/>
                      </a:lnTo>
                      <a:lnTo>
                        <a:pt x="2050" y="172"/>
                      </a:lnTo>
                      <a:lnTo>
                        <a:pt x="2052" y="166"/>
                      </a:lnTo>
                      <a:lnTo>
                        <a:pt x="2052" y="160"/>
                      </a:lnTo>
                      <a:lnTo>
                        <a:pt x="2052" y="156"/>
                      </a:lnTo>
                      <a:lnTo>
                        <a:pt x="2050" y="150"/>
                      </a:lnTo>
                      <a:lnTo>
                        <a:pt x="2048" y="146"/>
                      </a:lnTo>
                      <a:lnTo>
                        <a:pt x="2042" y="144"/>
                      </a:lnTo>
                      <a:lnTo>
                        <a:pt x="2036" y="140"/>
                      </a:lnTo>
                      <a:lnTo>
                        <a:pt x="2028" y="138"/>
                      </a:lnTo>
                      <a:lnTo>
                        <a:pt x="2004" y="138"/>
                      </a:lnTo>
                      <a:lnTo>
                        <a:pt x="2004" y="138"/>
                      </a:lnTo>
                      <a:lnTo>
                        <a:pt x="1984" y="138"/>
                      </a:lnTo>
                      <a:lnTo>
                        <a:pt x="1972" y="142"/>
                      </a:lnTo>
                      <a:lnTo>
                        <a:pt x="1964" y="146"/>
                      </a:lnTo>
                      <a:lnTo>
                        <a:pt x="1962" y="152"/>
                      </a:lnTo>
                      <a:lnTo>
                        <a:pt x="1960" y="156"/>
                      </a:lnTo>
                      <a:lnTo>
                        <a:pt x="1958" y="162"/>
                      </a:lnTo>
                      <a:lnTo>
                        <a:pt x="1952" y="168"/>
                      </a:lnTo>
                      <a:lnTo>
                        <a:pt x="1940" y="172"/>
                      </a:lnTo>
                      <a:lnTo>
                        <a:pt x="1940" y="172"/>
                      </a:lnTo>
                      <a:lnTo>
                        <a:pt x="1910" y="178"/>
                      </a:lnTo>
                      <a:lnTo>
                        <a:pt x="1886" y="182"/>
                      </a:lnTo>
                      <a:lnTo>
                        <a:pt x="1878" y="182"/>
                      </a:lnTo>
                      <a:lnTo>
                        <a:pt x="1876" y="180"/>
                      </a:lnTo>
                      <a:lnTo>
                        <a:pt x="1880" y="176"/>
                      </a:lnTo>
                      <a:lnTo>
                        <a:pt x="1890" y="172"/>
                      </a:lnTo>
                      <a:lnTo>
                        <a:pt x="1890" y="172"/>
                      </a:lnTo>
                      <a:lnTo>
                        <a:pt x="1916" y="160"/>
                      </a:lnTo>
                      <a:lnTo>
                        <a:pt x="1922" y="154"/>
                      </a:lnTo>
                      <a:lnTo>
                        <a:pt x="1924" y="152"/>
                      </a:lnTo>
                      <a:lnTo>
                        <a:pt x="1924" y="150"/>
                      </a:lnTo>
                      <a:lnTo>
                        <a:pt x="1924" y="148"/>
                      </a:lnTo>
                      <a:lnTo>
                        <a:pt x="1920" y="148"/>
                      </a:lnTo>
                      <a:lnTo>
                        <a:pt x="1906" y="144"/>
                      </a:lnTo>
                      <a:lnTo>
                        <a:pt x="1884" y="142"/>
                      </a:lnTo>
                      <a:lnTo>
                        <a:pt x="1852" y="140"/>
                      </a:lnTo>
                      <a:lnTo>
                        <a:pt x="1852" y="140"/>
                      </a:lnTo>
                      <a:lnTo>
                        <a:pt x="1812" y="142"/>
                      </a:lnTo>
                      <a:lnTo>
                        <a:pt x="1770" y="146"/>
                      </a:lnTo>
                      <a:lnTo>
                        <a:pt x="1730" y="152"/>
                      </a:lnTo>
                      <a:lnTo>
                        <a:pt x="1694" y="160"/>
                      </a:lnTo>
                      <a:lnTo>
                        <a:pt x="1636" y="172"/>
                      </a:lnTo>
                      <a:lnTo>
                        <a:pt x="1616" y="174"/>
                      </a:lnTo>
                      <a:lnTo>
                        <a:pt x="1610" y="174"/>
                      </a:lnTo>
                      <a:lnTo>
                        <a:pt x="1608" y="174"/>
                      </a:lnTo>
                      <a:lnTo>
                        <a:pt x="1608" y="174"/>
                      </a:lnTo>
                      <a:lnTo>
                        <a:pt x="1604" y="170"/>
                      </a:lnTo>
                      <a:lnTo>
                        <a:pt x="1602" y="168"/>
                      </a:lnTo>
                      <a:lnTo>
                        <a:pt x="1604" y="164"/>
                      </a:lnTo>
                      <a:lnTo>
                        <a:pt x="1606" y="162"/>
                      </a:lnTo>
                      <a:lnTo>
                        <a:pt x="1618" y="156"/>
                      </a:lnTo>
                      <a:lnTo>
                        <a:pt x="1636" y="152"/>
                      </a:lnTo>
                      <a:lnTo>
                        <a:pt x="1686" y="142"/>
                      </a:lnTo>
                      <a:lnTo>
                        <a:pt x="1744" y="134"/>
                      </a:lnTo>
                      <a:lnTo>
                        <a:pt x="1744" y="134"/>
                      </a:lnTo>
                      <a:lnTo>
                        <a:pt x="1772" y="130"/>
                      </a:lnTo>
                      <a:lnTo>
                        <a:pt x="1802" y="130"/>
                      </a:lnTo>
                      <a:lnTo>
                        <a:pt x="1864" y="130"/>
                      </a:lnTo>
                      <a:lnTo>
                        <a:pt x="1926" y="130"/>
                      </a:lnTo>
                      <a:lnTo>
                        <a:pt x="1956" y="128"/>
                      </a:lnTo>
                      <a:lnTo>
                        <a:pt x="1984" y="124"/>
                      </a:lnTo>
                      <a:lnTo>
                        <a:pt x="1984" y="124"/>
                      </a:lnTo>
                      <a:lnTo>
                        <a:pt x="2020" y="114"/>
                      </a:lnTo>
                      <a:lnTo>
                        <a:pt x="2054" y="104"/>
                      </a:lnTo>
                      <a:lnTo>
                        <a:pt x="2066" y="98"/>
                      </a:lnTo>
                      <a:lnTo>
                        <a:pt x="2072" y="92"/>
                      </a:lnTo>
                      <a:lnTo>
                        <a:pt x="2072" y="90"/>
                      </a:lnTo>
                      <a:lnTo>
                        <a:pt x="2070" y="88"/>
                      </a:lnTo>
                      <a:lnTo>
                        <a:pt x="2062" y="84"/>
                      </a:lnTo>
                      <a:lnTo>
                        <a:pt x="2062" y="84"/>
                      </a:lnTo>
                      <a:lnTo>
                        <a:pt x="2034" y="78"/>
                      </a:lnTo>
                      <a:lnTo>
                        <a:pt x="2004" y="72"/>
                      </a:lnTo>
                      <a:lnTo>
                        <a:pt x="1988" y="70"/>
                      </a:lnTo>
                      <a:lnTo>
                        <a:pt x="1970" y="68"/>
                      </a:lnTo>
                      <a:lnTo>
                        <a:pt x="1952" y="70"/>
                      </a:lnTo>
                      <a:lnTo>
                        <a:pt x="1932" y="72"/>
                      </a:lnTo>
                      <a:lnTo>
                        <a:pt x="1932" y="72"/>
                      </a:lnTo>
                      <a:lnTo>
                        <a:pt x="1914" y="76"/>
                      </a:lnTo>
                      <a:lnTo>
                        <a:pt x="1916" y="74"/>
                      </a:lnTo>
                      <a:lnTo>
                        <a:pt x="1922" y="70"/>
                      </a:lnTo>
                      <a:lnTo>
                        <a:pt x="1930" y="64"/>
                      </a:lnTo>
                      <a:lnTo>
                        <a:pt x="1936" y="58"/>
                      </a:lnTo>
                      <a:lnTo>
                        <a:pt x="1938" y="56"/>
                      </a:lnTo>
                      <a:lnTo>
                        <a:pt x="1938" y="52"/>
                      </a:lnTo>
                      <a:lnTo>
                        <a:pt x="1936" y="50"/>
                      </a:lnTo>
                      <a:lnTo>
                        <a:pt x="1932" y="46"/>
                      </a:lnTo>
                      <a:lnTo>
                        <a:pt x="1932" y="46"/>
                      </a:lnTo>
                      <a:lnTo>
                        <a:pt x="1922" y="42"/>
                      </a:lnTo>
                      <a:lnTo>
                        <a:pt x="1912" y="42"/>
                      </a:lnTo>
                      <a:lnTo>
                        <a:pt x="1898" y="42"/>
                      </a:lnTo>
                      <a:lnTo>
                        <a:pt x="1884" y="46"/>
                      </a:lnTo>
                      <a:lnTo>
                        <a:pt x="1866" y="48"/>
                      </a:lnTo>
                      <a:lnTo>
                        <a:pt x="1846" y="50"/>
                      </a:lnTo>
                      <a:lnTo>
                        <a:pt x="1822" y="52"/>
                      </a:lnTo>
                      <a:lnTo>
                        <a:pt x="1794" y="50"/>
                      </a:lnTo>
                      <a:lnTo>
                        <a:pt x="1794" y="50"/>
                      </a:lnTo>
                      <a:lnTo>
                        <a:pt x="1766" y="48"/>
                      </a:lnTo>
                      <a:lnTo>
                        <a:pt x="1744" y="48"/>
                      </a:lnTo>
                      <a:lnTo>
                        <a:pt x="1724" y="52"/>
                      </a:lnTo>
                      <a:lnTo>
                        <a:pt x="1708" y="54"/>
                      </a:lnTo>
                      <a:lnTo>
                        <a:pt x="1678" y="60"/>
                      </a:lnTo>
                      <a:lnTo>
                        <a:pt x="1660" y="60"/>
                      </a:lnTo>
                      <a:lnTo>
                        <a:pt x="1638" y="60"/>
                      </a:lnTo>
                      <a:lnTo>
                        <a:pt x="1638" y="60"/>
                      </a:lnTo>
                      <a:lnTo>
                        <a:pt x="1622" y="58"/>
                      </a:lnTo>
                      <a:lnTo>
                        <a:pt x="1616" y="56"/>
                      </a:lnTo>
                      <a:lnTo>
                        <a:pt x="1618" y="54"/>
                      </a:lnTo>
                      <a:lnTo>
                        <a:pt x="1628" y="52"/>
                      </a:lnTo>
                      <a:lnTo>
                        <a:pt x="1692" y="46"/>
                      </a:lnTo>
                      <a:lnTo>
                        <a:pt x="1692" y="46"/>
                      </a:lnTo>
                      <a:lnTo>
                        <a:pt x="1734" y="44"/>
                      </a:lnTo>
                      <a:lnTo>
                        <a:pt x="1794" y="42"/>
                      </a:lnTo>
                      <a:lnTo>
                        <a:pt x="1852" y="38"/>
                      </a:lnTo>
                      <a:lnTo>
                        <a:pt x="1894" y="34"/>
                      </a:lnTo>
                      <a:lnTo>
                        <a:pt x="1894" y="34"/>
                      </a:lnTo>
                      <a:lnTo>
                        <a:pt x="1900" y="32"/>
                      </a:lnTo>
                      <a:lnTo>
                        <a:pt x="1902" y="32"/>
                      </a:lnTo>
                      <a:lnTo>
                        <a:pt x="1902" y="30"/>
                      </a:lnTo>
                      <a:lnTo>
                        <a:pt x="1898" y="28"/>
                      </a:lnTo>
                      <a:lnTo>
                        <a:pt x="1882" y="24"/>
                      </a:lnTo>
                      <a:lnTo>
                        <a:pt x="1858" y="20"/>
                      </a:lnTo>
                      <a:lnTo>
                        <a:pt x="1798" y="12"/>
                      </a:lnTo>
                      <a:lnTo>
                        <a:pt x="1732" y="6"/>
                      </a:lnTo>
                      <a:lnTo>
                        <a:pt x="1732" y="6"/>
                      </a:lnTo>
                      <a:lnTo>
                        <a:pt x="1686" y="2"/>
                      </a:lnTo>
                      <a:lnTo>
                        <a:pt x="1648" y="0"/>
                      </a:lnTo>
                      <a:lnTo>
                        <a:pt x="1618" y="2"/>
                      </a:lnTo>
                      <a:lnTo>
                        <a:pt x="1594" y="2"/>
                      </a:lnTo>
                      <a:lnTo>
                        <a:pt x="1552" y="6"/>
                      </a:lnTo>
                      <a:lnTo>
                        <a:pt x="1528" y="8"/>
                      </a:lnTo>
                      <a:lnTo>
                        <a:pt x="1504" y="6"/>
                      </a:lnTo>
                      <a:lnTo>
                        <a:pt x="1504" y="6"/>
                      </a:lnTo>
                      <a:lnTo>
                        <a:pt x="1480" y="6"/>
                      </a:lnTo>
                      <a:lnTo>
                        <a:pt x="1466" y="8"/>
                      </a:lnTo>
                      <a:lnTo>
                        <a:pt x="1460" y="10"/>
                      </a:lnTo>
                      <a:lnTo>
                        <a:pt x="1458" y="14"/>
                      </a:lnTo>
                      <a:lnTo>
                        <a:pt x="1458" y="16"/>
                      </a:lnTo>
                      <a:lnTo>
                        <a:pt x="1458" y="18"/>
                      </a:lnTo>
                      <a:lnTo>
                        <a:pt x="1452" y="18"/>
                      </a:lnTo>
                      <a:lnTo>
                        <a:pt x="1442" y="16"/>
                      </a:lnTo>
                      <a:lnTo>
                        <a:pt x="1442" y="16"/>
                      </a:lnTo>
                      <a:lnTo>
                        <a:pt x="1420" y="12"/>
                      </a:lnTo>
                      <a:lnTo>
                        <a:pt x="1410" y="14"/>
                      </a:lnTo>
                      <a:lnTo>
                        <a:pt x="1400" y="16"/>
                      </a:lnTo>
                      <a:lnTo>
                        <a:pt x="1384" y="18"/>
                      </a:lnTo>
                      <a:lnTo>
                        <a:pt x="1384" y="18"/>
                      </a:lnTo>
                      <a:lnTo>
                        <a:pt x="1374" y="18"/>
                      </a:lnTo>
                      <a:lnTo>
                        <a:pt x="1368" y="20"/>
                      </a:lnTo>
                      <a:lnTo>
                        <a:pt x="1366" y="24"/>
                      </a:lnTo>
                      <a:lnTo>
                        <a:pt x="1366" y="28"/>
                      </a:lnTo>
                      <a:lnTo>
                        <a:pt x="1370" y="32"/>
                      </a:lnTo>
                      <a:lnTo>
                        <a:pt x="1378" y="36"/>
                      </a:lnTo>
                      <a:lnTo>
                        <a:pt x="1388" y="40"/>
                      </a:lnTo>
                      <a:lnTo>
                        <a:pt x="1402" y="44"/>
                      </a:lnTo>
                      <a:lnTo>
                        <a:pt x="1402" y="44"/>
                      </a:lnTo>
                      <a:lnTo>
                        <a:pt x="1412" y="46"/>
                      </a:lnTo>
                      <a:lnTo>
                        <a:pt x="1416" y="46"/>
                      </a:lnTo>
                      <a:lnTo>
                        <a:pt x="1412" y="48"/>
                      </a:lnTo>
                      <a:lnTo>
                        <a:pt x="1406" y="50"/>
                      </a:lnTo>
                      <a:lnTo>
                        <a:pt x="1386" y="52"/>
                      </a:lnTo>
                      <a:lnTo>
                        <a:pt x="1378" y="54"/>
                      </a:lnTo>
                      <a:lnTo>
                        <a:pt x="1372" y="56"/>
                      </a:lnTo>
                      <a:lnTo>
                        <a:pt x="1372" y="56"/>
                      </a:lnTo>
                      <a:lnTo>
                        <a:pt x="1356" y="62"/>
                      </a:lnTo>
                      <a:lnTo>
                        <a:pt x="1332" y="64"/>
                      </a:lnTo>
                      <a:lnTo>
                        <a:pt x="1318" y="66"/>
                      </a:lnTo>
                      <a:lnTo>
                        <a:pt x="1304" y="64"/>
                      </a:lnTo>
                      <a:lnTo>
                        <a:pt x="1290" y="62"/>
                      </a:lnTo>
                      <a:lnTo>
                        <a:pt x="1278" y="56"/>
                      </a:lnTo>
                      <a:lnTo>
                        <a:pt x="1278" y="56"/>
                      </a:lnTo>
                      <a:lnTo>
                        <a:pt x="1254" y="46"/>
                      </a:lnTo>
                      <a:lnTo>
                        <a:pt x="1242" y="42"/>
                      </a:lnTo>
                      <a:lnTo>
                        <a:pt x="1228" y="38"/>
                      </a:lnTo>
                      <a:lnTo>
                        <a:pt x="1212" y="36"/>
                      </a:lnTo>
                      <a:lnTo>
                        <a:pt x="1194" y="34"/>
                      </a:lnTo>
                      <a:lnTo>
                        <a:pt x="1176" y="36"/>
                      </a:lnTo>
                      <a:lnTo>
                        <a:pt x="1154" y="38"/>
                      </a:lnTo>
                      <a:lnTo>
                        <a:pt x="1154" y="38"/>
                      </a:lnTo>
                      <a:lnTo>
                        <a:pt x="1114" y="44"/>
                      </a:lnTo>
                      <a:lnTo>
                        <a:pt x="1078" y="48"/>
                      </a:lnTo>
                      <a:lnTo>
                        <a:pt x="1064" y="50"/>
                      </a:lnTo>
                      <a:lnTo>
                        <a:pt x="1054" y="54"/>
                      </a:lnTo>
                      <a:lnTo>
                        <a:pt x="1048" y="56"/>
                      </a:lnTo>
                      <a:lnTo>
                        <a:pt x="1048" y="58"/>
                      </a:lnTo>
                      <a:lnTo>
                        <a:pt x="1048" y="60"/>
                      </a:lnTo>
                      <a:lnTo>
                        <a:pt x="1048" y="60"/>
                      </a:lnTo>
                      <a:lnTo>
                        <a:pt x="1054" y="64"/>
                      </a:lnTo>
                      <a:lnTo>
                        <a:pt x="1062" y="66"/>
                      </a:lnTo>
                      <a:lnTo>
                        <a:pt x="1092" y="68"/>
                      </a:lnTo>
                      <a:lnTo>
                        <a:pt x="1128" y="66"/>
                      </a:lnTo>
                      <a:lnTo>
                        <a:pt x="1170" y="66"/>
                      </a:lnTo>
                      <a:lnTo>
                        <a:pt x="1170" y="66"/>
                      </a:lnTo>
                      <a:lnTo>
                        <a:pt x="1208" y="68"/>
                      </a:lnTo>
                      <a:lnTo>
                        <a:pt x="1246" y="72"/>
                      </a:lnTo>
                      <a:lnTo>
                        <a:pt x="1280" y="76"/>
                      </a:lnTo>
                      <a:lnTo>
                        <a:pt x="1314" y="82"/>
                      </a:lnTo>
                      <a:lnTo>
                        <a:pt x="1314" y="82"/>
                      </a:lnTo>
                      <a:lnTo>
                        <a:pt x="1326" y="86"/>
                      </a:lnTo>
                      <a:lnTo>
                        <a:pt x="1332" y="88"/>
                      </a:lnTo>
                      <a:lnTo>
                        <a:pt x="1332" y="90"/>
                      </a:lnTo>
                      <a:lnTo>
                        <a:pt x="1332" y="90"/>
                      </a:lnTo>
                      <a:lnTo>
                        <a:pt x="1326" y="92"/>
                      </a:lnTo>
                      <a:lnTo>
                        <a:pt x="1308" y="92"/>
                      </a:lnTo>
                      <a:lnTo>
                        <a:pt x="1294" y="90"/>
                      </a:lnTo>
                      <a:lnTo>
                        <a:pt x="1282" y="88"/>
                      </a:lnTo>
                      <a:lnTo>
                        <a:pt x="1282" y="88"/>
                      </a:lnTo>
                      <a:lnTo>
                        <a:pt x="1268" y="84"/>
                      </a:lnTo>
                      <a:lnTo>
                        <a:pt x="1252" y="82"/>
                      </a:lnTo>
                      <a:lnTo>
                        <a:pt x="1214" y="78"/>
                      </a:lnTo>
                      <a:lnTo>
                        <a:pt x="1110" y="74"/>
                      </a:lnTo>
                      <a:lnTo>
                        <a:pt x="1110" y="74"/>
                      </a:lnTo>
                      <a:lnTo>
                        <a:pt x="1092" y="76"/>
                      </a:lnTo>
                      <a:lnTo>
                        <a:pt x="1090" y="76"/>
                      </a:lnTo>
                      <a:lnTo>
                        <a:pt x="1092" y="78"/>
                      </a:lnTo>
                      <a:lnTo>
                        <a:pt x="1106" y="84"/>
                      </a:lnTo>
                      <a:lnTo>
                        <a:pt x="1126" y="92"/>
                      </a:lnTo>
                      <a:lnTo>
                        <a:pt x="1148" y="100"/>
                      </a:lnTo>
                      <a:lnTo>
                        <a:pt x="1164" y="108"/>
                      </a:lnTo>
                      <a:lnTo>
                        <a:pt x="1168" y="110"/>
                      </a:lnTo>
                      <a:lnTo>
                        <a:pt x="1168" y="114"/>
                      </a:lnTo>
                      <a:lnTo>
                        <a:pt x="1164" y="116"/>
                      </a:lnTo>
                      <a:lnTo>
                        <a:pt x="1154" y="116"/>
                      </a:lnTo>
                      <a:lnTo>
                        <a:pt x="1154" y="116"/>
                      </a:lnTo>
                      <a:lnTo>
                        <a:pt x="1146" y="118"/>
                      </a:lnTo>
                      <a:lnTo>
                        <a:pt x="1142" y="120"/>
                      </a:lnTo>
                      <a:lnTo>
                        <a:pt x="1138" y="122"/>
                      </a:lnTo>
                      <a:lnTo>
                        <a:pt x="1138" y="126"/>
                      </a:lnTo>
                      <a:lnTo>
                        <a:pt x="1136" y="132"/>
                      </a:lnTo>
                      <a:lnTo>
                        <a:pt x="1138" y="140"/>
                      </a:lnTo>
                      <a:lnTo>
                        <a:pt x="1142" y="148"/>
                      </a:lnTo>
                      <a:lnTo>
                        <a:pt x="1142" y="156"/>
                      </a:lnTo>
                      <a:lnTo>
                        <a:pt x="1142" y="158"/>
                      </a:lnTo>
                      <a:lnTo>
                        <a:pt x="1140" y="160"/>
                      </a:lnTo>
                      <a:lnTo>
                        <a:pt x="1136" y="162"/>
                      </a:lnTo>
                      <a:lnTo>
                        <a:pt x="1132" y="164"/>
                      </a:lnTo>
                      <a:lnTo>
                        <a:pt x="1132" y="164"/>
                      </a:lnTo>
                      <a:lnTo>
                        <a:pt x="1122" y="164"/>
                      </a:lnTo>
                      <a:lnTo>
                        <a:pt x="1114" y="162"/>
                      </a:lnTo>
                      <a:lnTo>
                        <a:pt x="1108" y="158"/>
                      </a:lnTo>
                      <a:lnTo>
                        <a:pt x="1102" y="152"/>
                      </a:lnTo>
                      <a:lnTo>
                        <a:pt x="1094" y="146"/>
                      </a:lnTo>
                      <a:lnTo>
                        <a:pt x="1084" y="142"/>
                      </a:lnTo>
                      <a:lnTo>
                        <a:pt x="1070" y="136"/>
                      </a:lnTo>
                      <a:lnTo>
                        <a:pt x="1052" y="132"/>
                      </a:lnTo>
                      <a:lnTo>
                        <a:pt x="1052" y="132"/>
                      </a:lnTo>
                      <a:lnTo>
                        <a:pt x="1034" y="128"/>
                      </a:lnTo>
                      <a:lnTo>
                        <a:pt x="1016" y="124"/>
                      </a:lnTo>
                      <a:lnTo>
                        <a:pt x="986" y="114"/>
                      </a:lnTo>
                      <a:lnTo>
                        <a:pt x="954" y="104"/>
                      </a:lnTo>
                      <a:lnTo>
                        <a:pt x="936" y="100"/>
                      </a:lnTo>
                      <a:lnTo>
                        <a:pt x="916" y="98"/>
                      </a:lnTo>
                      <a:lnTo>
                        <a:pt x="916" y="98"/>
                      </a:lnTo>
                      <a:lnTo>
                        <a:pt x="896" y="98"/>
                      </a:lnTo>
                      <a:lnTo>
                        <a:pt x="884" y="100"/>
                      </a:lnTo>
                      <a:lnTo>
                        <a:pt x="876" y="102"/>
                      </a:lnTo>
                      <a:lnTo>
                        <a:pt x="874" y="104"/>
                      </a:lnTo>
                      <a:lnTo>
                        <a:pt x="874" y="106"/>
                      </a:lnTo>
                      <a:lnTo>
                        <a:pt x="876" y="112"/>
                      </a:lnTo>
                      <a:lnTo>
                        <a:pt x="884" y="118"/>
                      </a:lnTo>
                      <a:lnTo>
                        <a:pt x="914" y="138"/>
                      </a:lnTo>
                      <a:lnTo>
                        <a:pt x="914" y="138"/>
                      </a:lnTo>
                      <a:lnTo>
                        <a:pt x="926" y="146"/>
                      </a:lnTo>
                      <a:lnTo>
                        <a:pt x="928" y="148"/>
                      </a:lnTo>
                      <a:lnTo>
                        <a:pt x="928" y="150"/>
                      </a:lnTo>
                      <a:lnTo>
                        <a:pt x="922" y="150"/>
                      </a:lnTo>
                      <a:lnTo>
                        <a:pt x="912" y="148"/>
                      </a:lnTo>
                      <a:lnTo>
                        <a:pt x="900" y="148"/>
                      </a:lnTo>
                      <a:lnTo>
                        <a:pt x="888" y="148"/>
                      </a:lnTo>
                      <a:lnTo>
                        <a:pt x="884" y="148"/>
                      </a:lnTo>
                      <a:lnTo>
                        <a:pt x="882" y="150"/>
                      </a:lnTo>
                      <a:lnTo>
                        <a:pt x="882" y="154"/>
                      </a:lnTo>
                      <a:lnTo>
                        <a:pt x="884" y="158"/>
                      </a:lnTo>
                      <a:lnTo>
                        <a:pt x="884" y="158"/>
                      </a:lnTo>
                      <a:lnTo>
                        <a:pt x="886" y="160"/>
                      </a:lnTo>
                      <a:lnTo>
                        <a:pt x="886" y="162"/>
                      </a:lnTo>
                      <a:lnTo>
                        <a:pt x="878" y="160"/>
                      </a:lnTo>
                      <a:lnTo>
                        <a:pt x="866" y="156"/>
                      </a:lnTo>
                      <a:lnTo>
                        <a:pt x="850" y="150"/>
                      </a:lnTo>
                      <a:lnTo>
                        <a:pt x="834" y="148"/>
                      </a:lnTo>
                      <a:lnTo>
                        <a:pt x="824" y="148"/>
                      </a:lnTo>
                      <a:lnTo>
                        <a:pt x="814" y="148"/>
                      </a:lnTo>
                      <a:lnTo>
                        <a:pt x="806" y="152"/>
                      </a:lnTo>
                      <a:lnTo>
                        <a:pt x="796" y="156"/>
                      </a:lnTo>
                      <a:lnTo>
                        <a:pt x="788" y="164"/>
                      </a:lnTo>
                      <a:lnTo>
                        <a:pt x="782" y="172"/>
                      </a:lnTo>
                      <a:lnTo>
                        <a:pt x="782" y="172"/>
                      </a:lnTo>
                      <a:lnTo>
                        <a:pt x="770" y="190"/>
                      </a:lnTo>
                      <a:lnTo>
                        <a:pt x="772" y="180"/>
                      </a:lnTo>
                      <a:lnTo>
                        <a:pt x="776" y="168"/>
                      </a:lnTo>
                      <a:lnTo>
                        <a:pt x="776" y="154"/>
                      </a:lnTo>
                      <a:lnTo>
                        <a:pt x="774" y="138"/>
                      </a:lnTo>
                      <a:lnTo>
                        <a:pt x="772" y="132"/>
                      </a:lnTo>
                      <a:lnTo>
                        <a:pt x="766" y="124"/>
                      </a:lnTo>
                      <a:lnTo>
                        <a:pt x="766" y="124"/>
                      </a:lnTo>
                      <a:lnTo>
                        <a:pt x="756" y="114"/>
                      </a:lnTo>
                      <a:lnTo>
                        <a:pt x="746" y="108"/>
                      </a:lnTo>
                      <a:lnTo>
                        <a:pt x="732" y="108"/>
                      </a:lnTo>
                      <a:lnTo>
                        <a:pt x="716" y="110"/>
                      </a:lnTo>
                      <a:lnTo>
                        <a:pt x="672" y="120"/>
                      </a:lnTo>
                      <a:lnTo>
                        <a:pt x="640" y="126"/>
                      </a:lnTo>
                      <a:lnTo>
                        <a:pt x="598" y="130"/>
                      </a:lnTo>
                      <a:lnTo>
                        <a:pt x="598" y="130"/>
                      </a:lnTo>
                      <a:lnTo>
                        <a:pt x="558" y="136"/>
                      </a:lnTo>
                      <a:lnTo>
                        <a:pt x="526" y="140"/>
                      </a:lnTo>
                      <a:lnTo>
                        <a:pt x="502" y="146"/>
                      </a:lnTo>
                      <a:lnTo>
                        <a:pt x="484" y="152"/>
                      </a:lnTo>
                      <a:lnTo>
                        <a:pt x="472" y="156"/>
                      </a:lnTo>
                      <a:lnTo>
                        <a:pt x="466" y="164"/>
                      </a:lnTo>
                      <a:lnTo>
                        <a:pt x="466" y="166"/>
                      </a:lnTo>
                      <a:lnTo>
                        <a:pt x="466" y="170"/>
                      </a:lnTo>
                      <a:lnTo>
                        <a:pt x="470" y="176"/>
                      </a:lnTo>
                      <a:lnTo>
                        <a:pt x="470" y="17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ebas" pitchFamily="2" charset="0"/>
                    <a:ea typeface="ＭＳ Ｐゴシック" pitchFamily="-97" charset="-128"/>
                  </a:endParaRPr>
                </a:p>
              </p:txBody>
            </p:sp>
          </p:grpSp>
          <p:sp>
            <p:nvSpPr>
              <p:cNvPr id="133" name="Freeform 6119"/>
              <p:cNvSpPr>
                <a:spLocks/>
              </p:cNvSpPr>
              <p:nvPr/>
            </p:nvSpPr>
            <p:spPr bwMode="auto">
              <a:xfrm>
                <a:off x="2402840" y="3076893"/>
                <a:ext cx="17780" cy="27940"/>
              </a:xfrm>
              <a:custGeom>
                <a:avLst/>
                <a:gdLst/>
                <a:ahLst/>
                <a:cxnLst>
                  <a:cxn ang="0">
                    <a:pos x="22" y="36"/>
                  </a:cxn>
                  <a:cxn ang="0">
                    <a:pos x="22" y="36"/>
                  </a:cxn>
                  <a:cxn ang="0">
                    <a:pos x="26" y="32"/>
                  </a:cxn>
                  <a:cxn ang="0">
                    <a:pos x="28" y="28"/>
                  </a:cxn>
                  <a:cxn ang="0">
                    <a:pos x="26" y="22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6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28"/>
                  </a:cxn>
                  <a:cxn ang="0">
                    <a:pos x="2" y="32"/>
                  </a:cxn>
                  <a:cxn ang="0">
                    <a:pos x="6" y="36"/>
                  </a:cxn>
                  <a:cxn ang="0">
                    <a:pos x="12" y="42"/>
                  </a:cxn>
                  <a:cxn ang="0">
                    <a:pos x="12" y="42"/>
                  </a:cxn>
                  <a:cxn ang="0">
                    <a:pos x="16" y="44"/>
                  </a:cxn>
                  <a:cxn ang="0">
                    <a:pos x="18" y="42"/>
                  </a:cxn>
                  <a:cxn ang="0">
                    <a:pos x="22" y="36"/>
                  </a:cxn>
                  <a:cxn ang="0">
                    <a:pos x="22" y="36"/>
                  </a:cxn>
                </a:cxnLst>
                <a:rect l="0" t="0" r="r" b="b"/>
                <a:pathLst>
                  <a:path w="28" h="44">
                    <a:moveTo>
                      <a:pt x="22" y="36"/>
                    </a:moveTo>
                    <a:lnTo>
                      <a:pt x="22" y="36"/>
                    </a:lnTo>
                    <a:lnTo>
                      <a:pt x="26" y="32"/>
                    </a:lnTo>
                    <a:lnTo>
                      <a:pt x="28" y="28"/>
                    </a:lnTo>
                    <a:lnTo>
                      <a:pt x="26" y="22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6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6" y="36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6" y="44"/>
                    </a:lnTo>
                    <a:lnTo>
                      <a:pt x="18" y="42"/>
                    </a:lnTo>
                    <a:lnTo>
                      <a:pt x="22" y="36"/>
                    </a:lnTo>
                    <a:lnTo>
                      <a:pt x="22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4" name="Freeform 6120"/>
              <p:cNvSpPr>
                <a:spLocks/>
              </p:cNvSpPr>
              <p:nvPr/>
            </p:nvSpPr>
            <p:spPr bwMode="auto">
              <a:xfrm>
                <a:off x="2655570" y="3485833"/>
                <a:ext cx="5080" cy="10160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2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</a:cxnLst>
                <a:rect l="0" t="0" r="r" b="b"/>
                <a:pathLst>
                  <a:path w="8" h="16">
                    <a:moveTo>
                      <a:pt x="2" y="6"/>
                    </a:moveTo>
                    <a:lnTo>
                      <a:pt x="2" y="6"/>
                    </a:lnTo>
                    <a:lnTo>
                      <a:pt x="4" y="10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2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5" name="Freeform 6121"/>
              <p:cNvSpPr>
                <a:spLocks/>
              </p:cNvSpPr>
              <p:nvPr/>
            </p:nvSpPr>
            <p:spPr bwMode="auto">
              <a:xfrm>
                <a:off x="2503170" y="3153093"/>
                <a:ext cx="13970" cy="2032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6" y="8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0"/>
                  </a:cxn>
                  <a:cxn ang="0">
                    <a:pos x="16" y="12"/>
                  </a:cxn>
                  <a:cxn ang="0">
                    <a:pos x="16" y="16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8" y="28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12" y="28"/>
                  </a:cxn>
                  <a:cxn ang="0">
                    <a:pos x="12" y="28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2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20" y="2"/>
                  </a:cxn>
                  <a:cxn ang="0">
                    <a:pos x="18" y="2"/>
                  </a:cxn>
                  <a:cxn ang="0">
                    <a:pos x="12" y="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22" h="32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0"/>
                    </a:lnTo>
                    <a:lnTo>
                      <a:pt x="16" y="12"/>
                    </a:lnTo>
                    <a:lnTo>
                      <a:pt x="16" y="16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8" y="28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2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6" name="Freeform 6122"/>
              <p:cNvSpPr>
                <a:spLocks/>
              </p:cNvSpPr>
              <p:nvPr/>
            </p:nvSpPr>
            <p:spPr bwMode="auto">
              <a:xfrm>
                <a:off x="2520950" y="3201353"/>
                <a:ext cx="17780" cy="12700"/>
              </a:xfrm>
              <a:custGeom>
                <a:avLst/>
                <a:gdLst/>
                <a:ahLst/>
                <a:cxnLst>
                  <a:cxn ang="0">
                    <a:pos x="24" y="4"/>
                  </a:cxn>
                  <a:cxn ang="0">
                    <a:pos x="24" y="4"/>
                  </a:cxn>
                  <a:cxn ang="0">
                    <a:pos x="22" y="6"/>
                  </a:cxn>
                  <a:cxn ang="0">
                    <a:pos x="20" y="8"/>
                  </a:cxn>
                  <a:cxn ang="0">
                    <a:pos x="16" y="6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4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20" y="16"/>
                  </a:cxn>
                  <a:cxn ang="0">
                    <a:pos x="24" y="14"/>
                  </a:cxn>
                  <a:cxn ang="0">
                    <a:pos x="26" y="10"/>
                  </a:cxn>
                  <a:cxn ang="0">
                    <a:pos x="28" y="6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4" y="4"/>
                  </a:cxn>
                  <a:cxn ang="0">
                    <a:pos x="24" y="4"/>
                  </a:cxn>
                </a:cxnLst>
                <a:rect l="0" t="0" r="r" b="b"/>
                <a:pathLst>
                  <a:path w="28" h="20">
                    <a:moveTo>
                      <a:pt x="24" y="4"/>
                    </a:moveTo>
                    <a:lnTo>
                      <a:pt x="24" y="4"/>
                    </a:lnTo>
                    <a:lnTo>
                      <a:pt x="22" y="6"/>
                    </a:lnTo>
                    <a:lnTo>
                      <a:pt x="20" y="8"/>
                    </a:lnTo>
                    <a:lnTo>
                      <a:pt x="16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4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20" y="16"/>
                    </a:lnTo>
                    <a:lnTo>
                      <a:pt x="24" y="14"/>
                    </a:lnTo>
                    <a:lnTo>
                      <a:pt x="26" y="10"/>
                    </a:lnTo>
                    <a:lnTo>
                      <a:pt x="28" y="6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4" y="4"/>
                    </a:lnTo>
                    <a:lnTo>
                      <a:pt x="2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7" name="Freeform 6123"/>
              <p:cNvSpPr>
                <a:spLocks/>
              </p:cNvSpPr>
              <p:nvPr/>
            </p:nvSpPr>
            <p:spPr bwMode="auto">
              <a:xfrm>
                <a:off x="2531110" y="3276283"/>
                <a:ext cx="12700" cy="7620"/>
              </a:xfrm>
              <a:custGeom>
                <a:avLst/>
                <a:gdLst/>
                <a:ahLst/>
                <a:cxnLst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8" y="10"/>
                  </a:cxn>
                  <a:cxn ang="0">
                    <a:pos x="16" y="12"/>
                  </a:cxn>
                  <a:cxn ang="0">
                    <a:pos x="18" y="12"/>
                  </a:cxn>
                  <a:cxn ang="0">
                    <a:pos x="20" y="10"/>
                  </a:cxn>
                  <a:cxn ang="0">
                    <a:pos x="20" y="10"/>
                  </a:cxn>
                </a:cxnLst>
                <a:rect l="0" t="0" r="r" b="b"/>
                <a:pathLst>
                  <a:path w="20" h="12">
                    <a:moveTo>
                      <a:pt x="20" y="10"/>
                    </a:moveTo>
                    <a:lnTo>
                      <a:pt x="20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8" y="10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2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8" name="Freeform 6124"/>
              <p:cNvSpPr>
                <a:spLocks/>
              </p:cNvSpPr>
              <p:nvPr/>
            </p:nvSpPr>
            <p:spPr bwMode="auto">
              <a:xfrm>
                <a:off x="2413000" y="3019743"/>
                <a:ext cx="22860" cy="34290"/>
              </a:xfrm>
              <a:custGeom>
                <a:avLst/>
                <a:gdLst/>
                <a:ahLst/>
                <a:cxnLst>
                  <a:cxn ang="0">
                    <a:pos x="34" y="36"/>
                  </a:cxn>
                  <a:cxn ang="0">
                    <a:pos x="34" y="36"/>
                  </a:cxn>
                  <a:cxn ang="0">
                    <a:pos x="36" y="32"/>
                  </a:cxn>
                  <a:cxn ang="0">
                    <a:pos x="36" y="26"/>
                  </a:cxn>
                  <a:cxn ang="0">
                    <a:pos x="34" y="22"/>
                  </a:cxn>
                  <a:cxn ang="0">
                    <a:pos x="30" y="18"/>
                  </a:cxn>
                  <a:cxn ang="0">
                    <a:pos x="30" y="18"/>
                  </a:cxn>
                  <a:cxn ang="0">
                    <a:pos x="26" y="14"/>
                  </a:cxn>
                  <a:cxn ang="0">
                    <a:pos x="22" y="8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20" y="14"/>
                  </a:cxn>
                  <a:cxn ang="0">
                    <a:pos x="26" y="18"/>
                  </a:cxn>
                  <a:cxn ang="0">
                    <a:pos x="26" y="18"/>
                  </a:cxn>
                  <a:cxn ang="0">
                    <a:pos x="30" y="22"/>
                  </a:cxn>
                  <a:cxn ang="0">
                    <a:pos x="30" y="24"/>
                  </a:cxn>
                  <a:cxn ang="0">
                    <a:pos x="28" y="30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6" y="40"/>
                  </a:cxn>
                  <a:cxn ang="0">
                    <a:pos x="24" y="44"/>
                  </a:cxn>
                  <a:cxn ang="0">
                    <a:pos x="20" y="46"/>
                  </a:cxn>
                  <a:cxn ang="0">
                    <a:pos x="20" y="46"/>
                  </a:cxn>
                  <a:cxn ang="0">
                    <a:pos x="20" y="48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28" y="54"/>
                  </a:cxn>
                  <a:cxn ang="0">
                    <a:pos x="28" y="54"/>
                  </a:cxn>
                  <a:cxn ang="0">
                    <a:pos x="30" y="48"/>
                  </a:cxn>
                  <a:cxn ang="0">
                    <a:pos x="30" y="40"/>
                  </a:cxn>
                  <a:cxn ang="0">
                    <a:pos x="34" y="36"/>
                  </a:cxn>
                  <a:cxn ang="0">
                    <a:pos x="34" y="36"/>
                  </a:cxn>
                </a:cxnLst>
                <a:rect l="0" t="0" r="r" b="b"/>
                <a:pathLst>
                  <a:path w="36" h="54">
                    <a:moveTo>
                      <a:pt x="34" y="36"/>
                    </a:moveTo>
                    <a:lnTo>
                      <a:pt x="34" y="36"/>
                    </a:lnTo>
                    <a:lnTo>
                      <a:pt x="36" y="32"/>
                    </a:lnTo>
                    <a:lnTo>
                      <a:pt x="36" y="26"/>
                    </a:lnTo>
                    <a:lnTo>
                      <a:pt x="34" y="2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6" y="14"/>
                    </a:lnTo>
                    <a:lnTo>
                      <a:pt x="22" y="8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20" y="14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30" y="22"/>
                    </a:lnTo>
                    <a:lnTo>
                      <a:pt x="30" y="24"/>
                    </a:lnTo>
                    <a:lnTo>
                      <a:pt x="28" y="30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6" y="40"/>
                    </a:lnTo>
                    <a:lnTo>
                      <a:pt x="24" y="44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0" y="48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0" y="48"/>
                    </a:lnTo>
                    <a:lnTo>
                      <a:pt x="30" y="40"/>
                    </a:lnTo>
                    <a:lnTo>
                      <a:pt x="34" y="36"/>
                    </a:lnTo>
                    <a:lnTo>
                      <a:pt x="34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39" name="Freeform 6125"/>
              <p:cNvSpPr>
                <a:spLocks/>
              </p:cNvSpPr>
              <p:nvPr/>
            </p:nvSpPr>
            <p:spPr bwMode="auto">
              <a:xfrm>
                <a:off x="2393950" y="3161983"/>
                <a:ext cx="7620" cy="2540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4" y="4"/>
                  </a:cxn>
                </a:cxnLst>
                <a:rect l="0" t="0" r="r" b="b"/>
                <a:pathLst>
                  <a:path w="12" h="4">
                    <a:moveTo>
                      <a:pt x="4" y="4"/>
                    </a:moveTo>
                    <a:lnTo>
                      <a:pt x="4" y="4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0" name="Freeform 6126"/>
              <p:cNvSpPr>
                <a:spLocks/>
              </p:cNvSpPr>
              <p:nvPr/>
            </p:nvSpPr>
            <p:spPr bwMode="auto">
              <a:xfrm>
                <a:off x="2414270" y="3106103"/>
                <a:ext cx="11430" cy="16510"/>
              </a:xfrm>
              <a:custGeom>
                <a:avLst/>
                <a:gdLst/>
                <a:ahLst/>
                <a:cxnLst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18" y="22"/>
                  </a:cxn>
                  <a:cxn ang="0">
                    <a:pos x="18" y="1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</a:cxnLst>
                <a:rect l="0" t="0" r="r" b="b"/>
                <a:pathLst>
                  <a:path w="18" h="26">
                    <a:moveTo>
                      <a:pt x="12" y="26"/>
                    </a:moveTo>
                    <a:lnTo>
                      <a:pt x="12" y="26"/>
                    </a:lnTo>
                    <a:lnTo>
                      <a:pt x="16" y="24"/>
                    </a:lnTo>
                    <a:lnTo>
                      <a:pt x="18" y="22"/>
                    </a:lnTo>
                    <a:lnTo>
                      <a:pt x="18" y="1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1" name="Freeform 6127"/>
              <p:cNvSpPr>
                <a:spLocks/>
              </p:cNvSpPr>
              <p:nvPr/>
            </p:nvSpPr>
            <p:spPr bwMode="auto">
              <a:xfrm>
                <a:off x="2404110" y="3165793"/>
                <a:ext cx="889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4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2" name="Freeform 6128"/>
              <p:cNvSpPr>
                <a:spLocks/>
              </p:cNvSpPr>
              <p:nvPr/>
            </p:nvSpPr>
            <p:spPr bwMode="auto">
              <a:xfrm>
                <a:off x="2461260" y="3125153"/>
                <a:ext cx="7620" cy="762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12" h="12">
                    <a:moveTo>
                      <a:pt x="0" y="2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3" name="Freeform 6129"/>
              <p:cNvSpPr>
                <a:spLocks/>
              </p:cNvSpPr>
              <p:nvPr/>
            </p:nvSpPr>
            <p:spPr bwMode="auto">
              <a:xfrm>
                <a:off x="2512060" y="2538413"/>
                <a:ext cx="54610" cy="21590"/>
              </a:xfrm>
              <a:custGeom>
                <a:avLst/>
                <a:gdLst/>
                <a:ahLst/>
                <a:cxnLst>
                  <a:cxn ang="0">
                    <a:pos x="70" y="4"/>
                  </a:cxn>
                  <a:cxn ang="0">
                    <a:pos x="70" y="4"/>
                  </a:cxn>
                  <a:cxn ang="0">
                    <a:pos x="74" y="0"/>
                  </a:cxn>
                  <a:cxn ang="0">
                    <a:pos x="74" y="0"/>
                  </a:cxn>
                  <a:cxn ang="0">
                    <a:pos x="72" y="0"/>
                  </a:cxn>
                  <a:cxn ang="0">
                    <a:pos x="68" y="0"/>
                  </a:cxn>
                  <a:cxn ang="0">
                    <a:pos x="62" y="6"/>
                  </a:cxn>
                  <a:cxn ang="0">
                    <a:pos x="62" y="6"/>
                  </a:cxn>
                  <a:cxn ang="0">
                    <a:pos x="54" y="10"/>
                  </a:cxn>
                  <a:cxn ang="0">
                    <a:pos x="46" y="10"/>
                  </a:cxn>
                  <a:cxn ang="0">
                    <a:pos x="40" y="10"/>
                  </a:cxn>
                  <a:cxn ang="0">
                    <a:pos x="34" y="12"/>
                  </a:cxn>
                  <a:cxn ang="0">
                    <a:pos x="34" y="12"/>
                  </a:cxn>
                  <a:cxn ang="0">
                    <a:pos x="32" y="14"/>
                  </a:cxn>
                  <a:cxn ang="0">
                    <a:pos x="30" y="12"/>
                  </a:cxn>
                  <a:cxn ang="0">
                    <a:pos x="26" y="12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16" y="14"/>
                  </a:cxn>
                  <a:cxn ang="0">
                    <a:pos x="14" y="16"/>
                  </a:cxn>
                  <a:cxn ang="0">
                    <a:pos x="12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2" y="26"/>
                  </a:cxn>
                  <a:cxn ang="0">
                    <a:pos x="0" y="28"/>
                  </a:cxn>
                  <a:cxn ang="0">
                    <a:pos x="2" y="30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8" y="30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12" y="34"/>
                  </a:cxn>
                  <a:cxn ang="0">
                    <a:pos x="16" y="32"/>
                  </a:cxn>
                  <a:cxn ang="0">
                    <a:pos x="18" y="32"/>
                  </a:cxn>
                  <a:cxn ang="0">
                    <a:pos x="18" y="32"/>
                  </a:cxn>
                  <a:cxn ang="0">
                    <a:pos x="18" y="30"/>
                  </a:cxn>
                  <a:cxn ang="0">
                    <a:pos x="22" y="28"/>
                  </a:cxn>
                  <a:cxn ang="0">
                    <a:pos x="28" y="26"/>
                  </a:cxn>
                  <a:cxn ang="0">
                    <a:pos x="34" y="26"/>
                  </a:cxn>
                  <a:cxn ang="0">
                    <a:pos x="34" y="26"/>
                  </a:cxn>
                  <a:cxn ang="0">
                    <a:pos x="42" y="24"/>
                  </a:cxn>
                  <a:cxn ang="0">
                    <a:pos x="52" y="22"/>
                  </a:cxn>
                  <a:cxn ang="0">
                    <a:pos x="52" y="22"/>
                  </a:cxn>
                  <a:cxn ang="0">
                    <a:pos x="68" y="16"/>
                  </a:cxn>
                  <a:cxn ang="0">
                    <a:pos x="82" y="10"/>
                  </a:cxn>
                  <a:cxn ang="0">
                    <a:pos x="82" y="10"/>
                  </a:cxn>
                  <a:cxn ang="0">
                    <a:pos x="86" y="6"/>
                  </a:cxn>
                  <a:cxn ang="0">
                    <a:pos x="86" y="6"/>
                  </a:cxn>
                  <a:cxn ang="0">
                    <a:pos x="84" y="4"/>
                  </a:cxn>
                  <a:cxn ang="0">
                    <a:pos x="82" y="6"/>
                  </a:cxn>
                  <a:cxn ang="0">
                    <a:pos x="82" y="6"/>
                  </a:cxn>
                  <a:cxn ang="0">
                    <a:pos x="78" y="8"/>
                  </a:cxn>
                  <a:cxn ang="0">
                    <a:pos x="74" y="8"/>
                  </a:cxn>
                  <a:cxn ang="0">
                    <a:pos x="70" y="8"/>
                  </a:cxn>
                  <a:cxn ang="0">
                    <a:pos x="66" y="10"/>
                  </a:cxn>
                  <a:cxn ang="0">
                    <a:pos x="66" y="10"/>
                  </a:cxn>
                  <a:cxn ang="0">
                    <a:pos x="62" y="14"/>
                  </a:cxn>
                  <a:cxn ang="0">
                    <a:pos x="60" y="12"/>
                  </a:cxn>
                  <a:cxn ang="0">
                    <a:pos x="64" y="10"/>
                  </a:cxn>
                  <a:cxn ang="0">
                    <a:pos x="70" y="4"/>
                  </a:cxn>
                  <a:cxn ang="0">
                    <a:pos x="70" y="4"/>
                  </a:cxn>
                </a:cxnLst>
                <a:rect l="0" t="0" r="r" b="b"/>
                <a:pathLst>
                  <a:path w="86" h="34">
                    <a:moveTo>
                      <a:pt x="70" y="4"/>
                    </a:moveTo>
                    <a:lnTo>
                      <a:pt x="70" y="4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68" y="0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54" y="10"/>
                    </a:lnTo>
                    <a:lnTo>
                      <a:pt x="46" y="10"/>
                    </a:lnTo>
                    <a:lnTo>
                      <a:pt x="40" y="10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2" y="14"/>
                    </a:lnTo>
                    <a:lnTo>
                      <a:pt x="30" y="12"/>
                    </a:lnTo>
                    <a:lnTo>
                      <a:pt x="26" y="1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2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2" y="26"/>
                    </a:lnTo>
                    <a:lnTo>
                      <a:pt x="0" y="28"/>
                    </a:lnTo>
                    <a:lnTo>
                      <a:pt x="2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8" y="30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2" y="34"/>
                    </a:lnTo>
                    <a:lnTo>
                      <a:pt x="16" y="32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8" y="30"/>
                    </a:lnTo>
                    <a:lnTo>
                      <a:pt x="22" y="28"/>
                    </a:lnTo>
                    <a:lnTo>
                      <a:pt x="28" y="26"/>
                    </a:lnTo>
                    <a:lnTo>
                      <a:pt x="34" y="26"/>
                    </a:lnTo>
                    <a:lnTo>
                      <a:pt x="34" y="26"/>
                    </a:lnTo>
                    <a:lnTo>
                      <a:pt x="42" y="24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68" y="16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4" y="4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78" y="8"/>
                    </a:lnTo>
                    <a:lnTo>
                      <a:pt x="74" y="8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2" y="14"/>
                    </a:lnTo>
                    <a:lnTo>
                      <a:pt x="60" y="12"/>
                    </a:lnTo>
                    <a:lnTo>
                      <a:pt x="64" y="10"/>
                    </a:lnTo>
                    <a:lnTo>
                      <a:pt x="70" y="4"/>
                    </a:lnTo>
                    <a:lnTo>
                      <a:pt x="7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4" name="Freeform 6130"/>
              <p:cNvSpPr>
                <a:spLocks/>
              </p:cNvSpPr>
              <p:nvPr/>
            </p:nvSpPr>
            <p:spPr bwMode="auto">
              <a:xfrm>
                <a:off x="2477770" y="3126423"/>
                <a:ext cx="13970" cy="25400"/>
              </a:xfrm>
              <a:custGeom>
                <a:avLst/>
                <a:gdLst/>
                <a:ahLst/>
                <a:cxnLst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2" y="40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16" y="26"/>
                  </a:cxn>
                  <a:cxn ang="0">
                    <a:pos x="14" y="24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0" y="10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4" y="30"/>
                  </a:cxn>
                  <a:cxn ang="0">
                    <a:pos x="14" y="30"/>
                  </a:cxn>
                </a:cxnLst>
                <a:rect l="0" t="0" r="r" b="b"/>
                <a:pathLst>
                  <a:path w="22" h="40">
                    <a:moveTo>
                      <a:pt x="14" y="30"/>
                    </a:moveTo>
                    <a:lnTo>
                      <a:pt x="14" y="30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2" y="40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16" y="26"/>
                    </a:lnTo>
                    <a:lnTo>
                      <a:pt x="14" y="24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0" y="10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4" y="30"/>
                    </a:lnTo>
                    <a:lnTo>
                      <a:pt x="14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5" name="Freeform 6131"/>
              <p:cNvSpPr>
                <a:spLocks/>
              </p:cNvSpPr>
              <p:nvPr/>
            </p:nvSpPr>
            <p:spPr bwMode="auto">
              <a:xfrm>
                <a:off x="2534920" y="3165793"/>
                <a:ext cx="10160" cy="5080"/>
              </a:xfrm>
              <a:custGeom>
                <a:avLst/>
                <a:gdLst/>
                <a:ahLst/>
                <a:cxnLst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10" y="6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6" y="6"/>
                  </a:cxn>
                  <a:cxn ang="0">
                    <a:pos x="16" y="6"/>
                  </a:cxn>
                </a:cxnLst>
                <a:rect l="0" t="0" r="r" b="b"/>
                <a:pathLst>
                  <a:path w="16" h="8">
                    <a:moveTo>
                      <a:pt x="16" y="6"/>
                    </a:moveTo>
                    <a:lnTo>
                      <a:pt x="16" y="6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0" y="6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16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6" name="Freeform 6132"/>
              <p:cNvSpPr>
                <a:spLocks/>
              </p:cNvSpPr>
              <p:nvPr/>
            </p:nvSpPr>
            <p:spPr bwMode="auto">
              <a:xfrm>
                <a:off x="2468880" y="3092133"/>
                <a:ext cx="10160" cy="20320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12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0" y="26"/>
                  </a:cxn>
                  <a:cxn ang="0">
                    <a:pos x="10" y="30"/>
                  </a:cxn>
                  <a:cxn ang="0">
                    <a:pos x="10" y="32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8"/>
                  </a:cxn>
                  <a:cxn ang="0">
                    <a:pos x="16" y="26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8" y="12"/>
                  </a:cxn>
                  <a:cxn ang="0">
                    <a:pos x="4" y="4"/>
                  </a:cxn>
                  <a:cxn ang="0">
                    <a:pos x="4" y="4"/>
                  </a:cxn>
                </a:cxnLst>
                <a:rect l="0" t="0" r="r" b="b"/>
                <a:pathLst>
                  <a:path w="16" h="32">
                    <a:moveTo>
                      <a:pt x="4" y="4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12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0" y="26"/>
                    </a:lnTo>
                    <a:lnTo>
                      <a:pt x="10" y="30"/>
                    </a:lnTo>
                    <a:lnTo>
                      <a:pt x="10" y="32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8" y="12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7" name="Freeform 6133"/>
              <p:cNvSpPr>
                <a:spLocks/>
              </p:cNvSpPr>
              <p:nvPr/>
            </p:nvSpPr>
            <p:spPr bwMode="auto">
              <a:xfrm>
                <a:off x="2442210" y="3064193"/>
                <a:ext cx="16510" cy="34290"/>
              </a:xfrm>
              <a:custGeom>
                <a:avLst/>
                <a:gdLst/>
                <a:ahLst/>
                <a:cxnLst>
                  <a:cxn ang="0">
                    <a:pos x="22" y="16"/>
                  </a:cxn>
                  <a:cxn ang="0">
                    <a:pos x="22" y="1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8" y="10"/>
                  </a:cxn>
                  <a:cxn ang="0">
                    <a:pos x="14" y="16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2" y="26"/>
                  </a:cxn>
                  <a:cxn ang="0">
                    <a:pos x="22" y="28"/>
                  </a:cxn>
                  <a:cxn ang="0">
                    <a:pos x="20" y="34"/>
                  </a:cxn>
                  <a:cxn ang="0">
                    <a:pos x="16" y="38"/>
                  </a:cxn>
                  <a:cxn ang="0">
                    <a:pos x="16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2" y="50"/>
                  </a:cxn>
                  <a:cxn ang="0">
                    <a:pos x="24" y="54"/>
                  </a:cxn>
                  <a:cxn ang="0">
                    <a:pos x="24" y="52"/>
                  </a:cxn>
                  <a:cxn ang="0">
                    <a:pos x="24" y="5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26" y="34"/>
                  </a:cxn>
                  <a:cxn ang="0">
                    <a:pos x="26" y="28"/>
                  </a:cxn>
                  <a:cxn ang="0">
                    <a:pos x="26" y="22"/>
                  </a:cxn>
                  <a:cxn ang="0">
                    <a:pos x="22" y="16"/>
                  </a:cxn>
                  <a:cxn ang="0">
                    <a:pos x="22" y="16"/>
                  </a:cxn>
                </a:cxnLst>
                <a:rect l="0" t="0" r="r" b="b"/>
                <a:pathLst>
                  <a:path w="26" h="54">
                    <a:moveTo>
                      <a:pt x="22" y="16"/>
                    </a:moveTo>
                    <a:lnTo>
                      <a:pt x="22" y="16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8" y="10"/>
                    </a:lnTo>
                    <a:lnTo>
                      <a:pt x="14" y="16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2" y="26"/>
                    </a:lnTo>
                    <a:lnTo>
                      <a:pt x="22" y="28"/>
                    </a:lnTo>
                    <a:lnTo>
                      <a:pt x="20" y="34"/>
                    </a:lnTo>
                    <a:lnTo>
                      <a:pt x="16" y="38"/>
                    </a:lnTo>
                    <a:lnTo>
                      <a:pt x="16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50"/>
                    </a:lnTo>
                    <a:lnTo>
                      <a:pt x="24" y="54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6" y="34"/>
                    </a:lnTo>
                    <a:lnTo>
                      <a:pt x="26" y="28"/>
                    </a:lnTo>
                    <a:lnTo>
                      <a:pt x="26" y="22"/>
                    </a:lnTo>
                    <a:lnTo>
                      <a:pt x="22" y="16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8" name="Freeform 6134"/>
              <p:cNvSpPr>
                <a:spLocks/>
              </p:cNvSpPr>
              <p:nvPr/>
            </p:nvSpPr>
            <p:spPr bwMode="auto">
              <a:xfrm>
                <a:off x="3581400" y="3548063"/>
                <a:ext cx="3810" cy="5080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2" y="8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49" name="Freeform 6135"/>
              <p:cNvSpPr>
                <a:spLocks/>
              </p:cNvSpPr>
              <p:nvPr/>
            </p:nvSpPr>
            <p:spPr bwMode="auto">
              <a:xfrm>
                <a:off x="3586480" y="3539173"/>
                <a:ext cx="2540" cy="254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50" name="Freeform 6136"/>
              <p:cNvSpPr>
                <a:spLocks/>
              </p:cNvSpPr>
              <p:nvPr/>
            </p:nvSpPr>
            <p:spPr bwMode="auto">
              <a:xfrm>
                <a:off x="3575050" y="3539173"/>
                <a:ext cx="3810" cy="508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51" name="Freeform 6138"/>
              <p:cNvSpPr>
                <a:spLocks/>
              </p:cNvSpPr>
              <p:nvPr/>
            </p:nvSpPr>
            <p:spPr bwMode="auto">
              <a:xfrm>
                <a:off x="3576320" y="3551873"/>
                <a:ext cx="2540" cy="38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52" name="Freeform 6144"/>
              <p:cNvSpPr>
                <a:spLocks/>
              </p:cNvSpPr>
              <p:nvPr/>
            </p:nvSpPr>
            <p:spPr bwMode="auto">
              <a:xfrm>
                <a:off x="3572510" y="3530283"/>
                <a:ext cx="5080" cy="3810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6">
                    <a:moveTo>
                      <a:pt x="8" y="2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53" name="Freeform 6149"/>
              <p:cNvSpPr>
                <a:spLocks/>
              </p:cNvSpPr>
              <p:nvPr/>
            </p:nvSpPr>
            <p:spPr bwMode="auto">
              <a:xfrm>
                <a:off x="3566160" y="3539173"/>
                <a:ext cx="3810" cy="254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  <p:sp>
            <p:nvSpPr>
              <p:cNvPr id="154" name="Freeform 6150"/>
              <p:cNvSpPr>
                <a:spLocks/>
              </p:cNvSpPr>
              <p:nvPr/>
            </p:nvSpPr>
            <p:spPr bwMode="auto">
              <a:xfrm>
                <a:off x="3568700" y="3548063"/>
                <a:ext cx="3810" cy="254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ebas" pitchFamily="2" charset="0"/>
                  <a:ea typeface="ＭＳ Ｐゴシック" pitchFamily="-97" charset="-128"/>
                </a:endParaRPr>
              </a:p>
            </p:txBody>
          </p:sp>
        </p:grpSp>
        <p:sp>
          <p:nvSpPr>
            <p:cNvPr id="4" name="Freeform 5962"/>
            <p:cNvSpPr>
              <a:spLocks noEditPoints="1"/>
            </p:cNvSpPr>
            <p:nvPr/>
          </p:nvSpPr>
          <p:spPr bwMode="auto">
            <a:xfrm>
              <a:off x="2518104" y="3674489"/>
              <a:ext cx="1071895" cy="2040511"/>
            </a:xfrm>
            <a:custGeom>
              <a:avLst/>
              <a:gdLst>
                <a:gd name="T0" fmla="*/ 152147 w 1874"/>
                <a:gd name="T1" fmla="*/ 1882403 h 3562"/>
                <a:gd name="T2" fmla="*/ 132700 w 1874"/>
                <a:gd name="T3" fmla="*/ 1775852 h 3562"/>
                <a:gd name="T4" fmla="*/ 165875 w 1874"/>
                <a:gd name="T5" fmla="*/ 1782726 h 3562"/>
                <a:gd name="T6" fmla="*/ 145284 w 1874"/>
                <a:gd name="T7" fmla="*/ 1788455 h 3562"/>
                <a:gd name="T8" fmla="*/ 139564 w 1874"/>
                <a:gd name="T9" fmla="*/ 1842303 h 3562"/>
                <a:gd name="T10" fmla="*/ 140708 w 1874"/>
                <a:gd name="T11" fmla="*/ 1802203 h 3562"/>
                <a:gd name="T12" fmla="*/ 132700 w 1874"/>
                <a:gd name="T13" fmla="*/ 1810223 h 3562"/>
                <a:gd name="T14" fmla="*/ 165875 w 1874"/>
                <a:gd name="T15" fmla="*/ 1882403 h 3562"/>
                <a:gd name="T16" fmla="*/ 138420 w 1874"/>
                <a:gd name="T17" fmla="*/ 1803349 h 3562"/>
                <a:gd name="T18" fmla="*/ 167019 w 1874"/>
                <a:gd name="T19" fmla="*/ 1669301 h 3562"/>
                <a:gd name="T20" fmla="*/ 173883 w 1874"/>
                <a:gd name="T21" fmla="*/ 1661281 h 3562"/>
                <a:gd name="T22" fmla="*/ 149859 w 1874"/>
                <a:gd name="T23" fmla="*/ 1700235 h 3562"/>
                <a:gd name="T24" fmla="*/ 314590 w 1874"/>
                <a:gd name="T25" fmla="*/ 2016451 h 3562"/>
                <a:gd name="T26" fmla="*/ 274552 w 1874"/>
                <a:gd name="T27" fmla="*/ 2025617 h 3562"/>
                <a:gd name="T28" fmla="*/ 256248 w 1874"/>
                <a:gd name="T29" fmla="*/ 2009577 h 3562"/>
                <a:gd name="T30" fmla="*/ 291711 w 1874"/>
                <a:gd name="T31" fmla="*/ 2006140 h 3562"/>
                <a:gd name="T32" fmla="*/ 250528 w 1874"/>
                <a:gd name="T33" fmla="*/ 2011868 h 3562"/>
                <a:gd name="T34" fmla="*/ 153291 w 1874"/>
                <a:gd name="T35" fmla="*/ 1930523 h 3562"/>
                <a:gd name="T36" fmla="*/ 162443 w 1874"/>
                <a:gd name="T37" fmla="*/ 1951146 h 3562"/>
                <a:gd name="T38" fmla="*/ 141852 w 1874"/>
                <a:gd name="T39" fmla="*/ 1885840 h 3562"/>
                <a:gd name="T40" fmla="*/ 223073 w 1874"/>
                <a:gd name="T41" fmla="*/ 1983225 h 3562"/>
                <a:gd name="T42" fmla="*/ 193330 w 1874"/>
                <a:gd name="T43" fmla="*/ 1958020 h 3562"/>
                <a:gd name="T44" fmla="*/ 202482 w 1874"/>
                <a:gd name="T45" fmla="*/ 1975206 h 3562"/>
                <a:gd name="T46" fmla="*/ 271120 w 1874"/>
                <a:gd name="T47" fmla="*/ 1983225 h 3562"/>
                <a:gd name="T48" fmla="*/ 213921 w 1874"/>
                <a:gd name="T49" fmla="*/ 1991245 h 3562"/>
                <a:gd name="T50" fmla="*/ 288279 w 1874"/>
                <a:gd name="T51" fmla="*/ 2006140 h 3562"/>
                <a:gd name="T52" fmla="*/ 165875 w 1874"/>
                <a:gd name="T53" fmla="*/ 1568478 h 3562"/>
                <a:gd name="T54" fmla="*/ 149859 w 1874"/>
                <a:gd name="T55" fmla="*/ 1625764 h 3562"/>
                <a:gd name="T56" fmla="*/ 169307 w 1874"/>
                <a:gd name="T57" fmla="*/ 1630347 h 3562"/>
                <a:gd name="T58" fmla="*/ 159011 w 1874"/>
                <a:gd name="T59" fmla="*/ 1694506 h 3562"/>
                <a:gd name="T60" fmla="*/ 846534 w 1874"/>
                <a:gd name="T61" fmla="*/ 399853 h 3562"/>
                <a:gd name="T62" fmla="*/ 692099 w 1874"/>
                <a:gd name="T63" fmla="*/ 364336 h 3562"/>
                <a:gd name="T64" fmla="*/ 686379 w 1874"/>
                <a:gd name="T65" fmla="*/ 224559 h 3562"/>
                <a:gd name="T66" fmla="*/ 551391 w 1874"/>
                <a:gd name="T67" fmla="*/ 171857 h 3562"/>
                <a:gd name="T68" fmla="*/ 427843 w 1874"/>
                <a:gd name="T69" fmla="*/ 53848 h 3562"/>
                <a:gd name="T70" fmla="*/ 253960 w 1874"/>
                <a:gd name="T71" fmla="*/ 19477 h 3562"/>
                <a:gd name="T72" fmla="*/ 141852 w 1874"/>
                <a:gd name="T73" fmla="*/ 41246 h 3562"/>
                <a:gd name="T74" fmla="*/ 82365 w 1874"/>
                <a:gd name="T75" fmla="*/ 270388 h 3562"/>
                <a:gd name="T76" fmla="*/ 32031 w 1874"/>
                <a:gd name="T77" fmla="*/ 415893 h 3562"/>
                <a:gd name="T78" fmla="*/ 98381 w 1874"/>
                <a:gd name="T79" fmla="*/ 693155 h 3562"/>
                <a:gd name="T80" fmla="*/ 248240 w 1874"/>
                <a:gd name="T81" fmla="*/ 1000206 h 3562"/>
                <a:gd name="T82" fmla="*/ 227649 w 1874"/>
                <a:gd name="T83" fmla="*/ 1280905 h 3562"/>
                <a:gd name="T84" fmla="*/ 177315 w 1874"/>
                <a:gd name="T85" fmla="*/ 1504318 h 3562"/>
                <a:gd name="T86" fmla="*/ 188754 w 1874"/>
                <a:gd name="T87" fmla="*/ 1621181 h 3562"/>
                <a:gd name="T88" fmla="*/ 154435 w 1874"/>
                <a:gd name="T89" fmla="*/ 1697944 h 3562"/>
                <a:gd name="T90" fmla="*/ 153291 w 1874"/>
                <a:gd name="T91" fmla="*/ 1756375 h 3562"/>
                <a:gd name="T92" fmla="*/ 159011 w 1874"/>
                <a:gd name="T93" fmla="*/ 1814806 h 3562"/>
                <a:gd name="T94" fmla="*/ 167019 w 1874"/>
                <a:gd name="T95" fmla="*/ 1852614 h 3562"/>
                <a:gd name="T96" fmla="*/ 177315 w 1874"/>
                <a:gd name="T97" fmla="*/ 1895006 h 3562"/>
                <a:gd name="T98" fmla="*/ 175027 w 1874"/>
                <a:gd name="T99" fmla="*/ 1906463 h 3562"/>
                <a:gd name="T100" fmla="*/ 210490 w 1874"/>
                <a:gd name="T101" fmla="*/ 1922503 h 3562"/>
                <a:gd name="T102" fmla="*/ 229937 w 1874"/>
                <a:gd name="T103" fmla="*/ 1931669 h 3562"/>
                <a:gd name="T104" fmla="*/ 283703 w 1874"/>
                <a:gd name="T105" fmla="*/ 1914483 h 3562"/>
                <a:gd name="T106" fmla="*/ 314590 w 1874"/>
                <a:gd name="T107" fmla="*/ 1704818 h 3562"/>
                <a:gd name="T108" fmla="*/ 408395 w 1874"/>
                <a:gd name="T109" fmla="*/ 1591392 h 3562"/>
                <a:gd name="T110" fmla="*/ 442714 w 1874"/>
                <a:gd name="T111" fmla="*/ 1475676 h 3562"/>
                <a:gd name="T112" fmla="*/ 567407 w 1874"/>
                <a:gd name="T113" fmla="*/ 1345065 h 3562"/>
                <a:gd name="T114" fmla="*/ 780184 w 1874"/>
                <a:gd name="T115" fmla="*/ 1044888 h 3562"/>
                <a:gd name="T116" fmla="*/ 973514 w 1874"/>
                <a:gd name="T117" fmla="*/ 812309 h 3562"/>
                <a:gd name="T118" fmla="*/ 384372 w 1874"/>
                <a:gd name="T119" fmla="*/ 2004994 h 3562"/>
                <a:gd name="T120" fmla="*/ 165875 w 1874"/>
                <a:gd name="T121" fmla="*/ 1739189 h 3562"/>
                <a:gd name="T122" fmla="*/ 144140 w 1874"/>
                <a:gd name="T123" fmla="*/ 1798766 h 3562"/>
                <a:gd name="T124" fmla="*/ 157867 w 1874"/>
                <a:gd name="T125" fmla="*/ 1828555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" name="Freeform 5963"/>
            <p:cNvSpPr>
              <a:spLocks/>
            </p:cNvSpPr>
            <p:nvPr/>
          </p:nvSpPr>
          <p:spPr bwMode="auto">
            <a:xfrm>
              <a:off x="4301831" y="1967427"/>
              <a:ext cx="6637" cy="3318"/>
            </a:xfrm>
            <a:custGeom>
              <a:avLst/>
              <a:gdLst>
                <a:gd name="T0" fmla="*/ 2147483647 w 8"/>
                <a:gd name="T1" fmla="*/ 2147483647 h 6"/>
                <a:gd name="T2" fmla="*/ 2147483647 w 8"/>
                <a:gd name="T3" fmla="*/ 2147483647 h 6"/>
                <a:gd name="T4" fmla="*/ 2147483647 w 8"/>
                <a:gd name="T5" fmla="*/ 2147483647 h 6"/>
                <a:gd name="T6" fmla="*/ 2147483647 w 8"/>
                <a:gd name="T7" fmla="*/ 2147483647 h 6"/>
                <a:gd name="T8" fmla="*/ 2147483647 w 8"/>
                <a:gd name="T9" fmla="*/ 2147483647 h 6"/>
                <a:gd name="T10" fmla="*/ 2147483647 w 8"/>
                <a:gd name="T11" fmla="*/ 0 h 6"/>
                <a:gd name="T12" fmla="*/ 2147483647 w 8"/>
                <a:gd name="T13" fmla="*/ 0 h 6"/>
                <a:gd name="T14" fmla="*/ 2147483647 w 8"/>
                <a:gd name="T15" fmla="*/ 0 h 6"/>
                <a:gd name="T16" fmla="*/ 2147483647 w 8"/>
                <a:gd name="T17" fmla="*/ 2147483647 h 6"/>
                <a:gd name="T18" fmla="*/ 0 w 8"/>
                <a:gd name="T19" fmla="*/ 2147483647 h 6"/>
                <a:gd name="T20" fmla="*/ 2147483647 w 8"/>
                <a:gd name="T21" fmla="*/ 2147483647 h 6"/>
                <a:gd name="T22" fmla="*/ 2147483647 w 8"/>
                <a:gd name="T23" fmla="*/ 2147483647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6"/>
                <a:gd name="T38" fmla="*/ 8 w 8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6">
                  <a:moveTo>
                    <a:pt x="2" y="6"/>
                  </a:moveTo>
                  <a:lnTo>
                    <a:pt x="2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6" name="Freeform 5964"/>
            <p:cNvSpPr>
              <a:spLocks/>
            </p:cNvSpPr>
            <p:nvPr/>
          </p:nvSpPr>
          <p:spPr bwMode="auto">
            <a:xfrm>
              <a:off x="4281919" y="1990652"/>
              <a:ext cx="6637" cy="3318"/>
            </a:xfrm>
            <a:custGeom>
              <a:avLst/>
              <a:gdLst>
                <a:gd name="T0" fmla="*/ 2147483647 w 10"/>
                <a:gd name="T1" fmla="*/ 2147483647 h 8"/>
                <a:gd name="T2" fmla="*/ 2147483647 w 10"/>
                <a:gd name="T3" fmla="*/ 2147483647 h 8"/>
                <a:gd name="T4" fmla="*/ 2147483647 w 10"/>
                <a:gd name="T5" fmla="*/ 0 h 8"/>
                <a:gd name="T6" fmla="*/ 2147483647 w 10"/>
                <a:gd name="T7" fmla="*/ 0 h 8"/>
                <a:gd name="T8" fmla="*/ 0 w 10"/>
                <a:gd name="T9" fmla="*/ 2147483647 h 8"/>
                <a:gd name="T10" fmla="*/ 0 w 10"/>
                <a:gd name="T11" fmla="*/ 2147483647 h 8"/>
                <a:gd name="T12" fmla="*/ 0 w 10"/>
                <a:gd name="T13" fmla="*/ 2147483647 h 8"/>
                <a:gd name="T14" fmla="*/ 2147483647 w 10"/>
                <a:gd name="T15" fmla="*/ 2147483647 h 8"/>
                <a:gd name="T16" fmla="*/ 2147483647 w 10"/>
                <a:gd name="T17" fmla="*/ 2147483647 h 8"/>
                <a:gd name="T18" fmla="*/ 2147483647 w 10"/>
                <a:gd name="T19" fmla="*/ 2147483647 h 8"/>
                <a:gd name="T20" fmla="*/ 2147483647 w 10"/>
                <a:gd name="T21" fmla="*/ 2147483647 h 8"/>
                <a:gd name="T22" fmla="*/ 2147483647 w 10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"/>
                <a:gd name="T37" fmla="*/ 0 h 8"/>
                <a:gd name="T38" fmla="*/ 10 w 10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" h="8">
                  <a:moveTo>
                    <a:pt x="10" y="2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4"/>
                  </a:ln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7" name="Freeform 5965"/>
            <p:cNvSpPr>
              <a:spLocks/>
            </p:cNvSpPr>
            <p:nvPr/>
          </p:nvSpPr>
          <p:spPr bwMode="auto">
            <a:xfrm>
              <a:off x="4296852" y="1977380"/>
              <a:ext cx="8297" cy="4977"/>
            </a:xfrm>
            <a:custGeom>
              <a:avLst/>
              <a:gdLst>
                <a:gd name="T0" fmla="*/ 0 w 14"/>
                <a:gd name="T1" fmla="*/ 2147483647 h 8"/>
                <a:gd name="T2" fmla="*/ 0 w 14"/>
                <a:gd name="T3" fmla="*/ 2147483647 h 8"/>
                <a:gd name="T4" fmla="*/ 0 w 14"/>
                <a:gd name="T5" fmla="*/ 2147483647 h 8"/>
                <a:gd name="T6" fmla="*/ 0 w 14"/>
                <a:gd name="T7" fmla="*/ 2147483647 h 8"/>
                <a:gd name="T8" fmla="*/ 2147483647 w 14"/>
                <a:gd name="T9" fmla="*/ 2147483647 h 8"/>
                <a:gd name="T10" fmla="*/ 2147483647 w 14"/>
                <a:gd name="T11" fmla="*/ 2147483647 h 8"/>
                <a:gd name="T12" fmla="*/ 2147483647 w 14"/>
                <a:gd name="T13" fmla="*/ 2147483647 h 8"/>
                <a:gd name="T14" fmla="*/ 2147483647 w 14"/>
                <a:gd name="T15" fmla="*/ 0 h 8"/>
                <a:gd name="T16" fmla="*/ 2147483647 w 14"/>
                <a:gd name="T17" fmla="*/ 0 h 8"/>
                <a:gd name="T18" fmla="*/ 2147483647 w 14"/>
                <a:gd name="T19" fmla="*/ 0 h 8"/>
                <a:gd name="T20" fmla="*/ 2147483647 w 14"/>
                <a:gd name="T21" fmla="*/ 2147483647 h 8"/>
                <a:gd name="T22" fmla="*/ 0 w 14"/>
                <a:gd name="T23" fmla="*/ 2147483647 h 8"/>
                <a:gd name="T24" fmla="*/ 0 w 14"/>
                <a:gd name="T25" fmla="*/ 2147483647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8"/>
                <a:gd name="T41" fmla="*/ 14 w 14"/>
                <a:gd name="T42" fmla="*/ 8 h 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8">
                  <a:moveTo>
                    <a:pt x="0" y="6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8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8" name="Freeform 5966"/>
            <p:cNvSpPr>
              <a:spLocks/>
            </p:cNvSpPr>
            <p:nvPr/>
          </p:nvSpPr>
          <p:spPr bwMode="auto">
            <a:xfrm>
              <a:off x="4286897" y="2010559"/>
              <a:ext cx="6637" cy="3318"/>
            </a:xfrm>
            <a:custGeom>
              <a:avLst/>
              <a:gdLst>
                <a:gd name="T0" fmla="*/ 2147483647 w 14"/>
                <a:gd name="T1" fmla="*/ 2147483647 h 8"/>
                <a:gd name="T2" fmla="*/ 2147483647 w 14"/>
                <a:gd name="T3" fmla="*/ 2147483647 h 8"/>
                <a:gd name="T4" fmla="*/ 2147483647 w 14"/>
                <a:gd name="T5" fmla="*/ 2147483647 h 8"/>
                <a:gd name="T6" fmla="*/ 2147483647 w 14"/>
                <a:gd name="T7" fmla="*/ 2147483647 h 8"/>
                <a:gd name="T8" fmla="*/ 2147483647 w 14"/>
                <a:gd name="T9" fmla="*/ 0 h 8"/>
                <a:gd name="T10" fmla="*/ 2147483647 w 14"/>
                <a:gd name="T11" fmla="*/ 2147483647 h 8"/>
                <a:gd name="T12" fmla="*/ 2147483647 w 14"/>
                <a:gd name="T13" fmla="*/ 2147483647 h 8"/>
                <a:gd name="T14" fmla="*/ 2147483647 w 14"/>
                <a:gd name="T15" fmla="*/ 2147483647 h 8"/>
                <a:gd name="T16" fmla="*/ 2147483647 w 14"/>
                <a:gd name="T17" fmla="*/ 2147483647 h 8"/>
                <a:gd name="T18" fmla="*/ 2147483647 w 14"/>
                <a:gd name="T19" fmla="*/ 2147483647 h 8"/>
                <a:gd name="T20" fmla="*/ 0 w 14"/>
                <a:gd name="T21" fmla="*/ 2147483647 h 8"/>
                <a:gd name="T22" fmla="*/ 2147483647 w 14"/>
                <a:gd name="T23" fmla="*/ 2147483647 h 8"/>
                <a:gd name="T24" fmla="*/ 2147483647 w 14"/>
                <a:gd name="T25" fmla="*/ 2147483647 h 8"/>
                <a:gd name="T26" fmla="*/ 2147483647 w 14"/>
                <a:gd name="T27" fmla="*/ 2147483647 h 8"/>
                <a:gd name="T28" fmla="*/ 2147483647 w 14"/>
                <a:gd name="T29" fmla="*/ 2147483647 h 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"/>
                <a:gd name="T46" fmla="*/ 0 h 8"/>
                <a:gd name="T47" fmla="*/ 14 w 14"/>
                <a:gd name="T48" fmla="*/ 8 h 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" h="8">
                  <a:moveTo>
                    <a:pt x="12" y="6"/>
                  </a:moveTo>
                  <a:lnTo>
                    <a:pt x="12" y="6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9" name="Freeform 5967"/>
            <p:cNvSpPr>
              <a:spLocks/>
            </p:cNvSpPr>
            <p:nvPr/>
          </p:nvSpPr>
          <p:spPr bwMode="auto">
            <a:xfrm>
              <a:off x="4288557" y="1997288"/>
              <a:ext cx="8296" cy="11613"/>
            </a:xfrm>
            <a:custGeom>
              <a:avLst/>
              <a:gdLst>
                <a:gd name="T0" fmla="*/ 2147483647 w 16"/>
                <a:gd name="T1" fmla="*/ 2147483647 h 22"/>
                <a:gd name="T2" fmla="*/ 2147483647 w 16"/>
                <a:gd name="T3" fmla="*/ 2147483647 h 22"/>
                <a:gd name="T4" fmla="*/ 2147483647 w 16"/>
                <a:gd name="T5" fmla="*/ 0 h 22"/>
                <a:gd name="T6" fmla="*/ 2147483647 w 16"/>
                <a:gd name="T7" fmla="*/ 0 h 22"/>
                <a:gd name="T8" fmla="*/ 2147483647 w 16"/>
                <a:gd name="T9" fmla="*/ 2147483647 h 22"/>
                <a:gd name="T10" fmla="*/ 2147483647 w 16"/>
                <a:gd name="T11" fmla="*/ 2147483647 h 22"/>
                <a:gd name="T12" fmla="*/ 2147483647 w 16"/>
                <a:gd name="T13" fmla="*/ 2147483647 h 22"/>
                <a:gd name="T14" fmla="*/ 2147483647 w 16"/>
                <a:gd name="T15" fmla="*/ 2147483647 h 22"/>
                <a:gd name="T16" fmla="*/ 2147483647 w 16"/>
                <a:gd name="T17" fmla="*/ 2147483647 h 22"/>
                <a:gd name="T18" fmla="*/ 2147483647 w 16"/>
                <a:gd name="T19" fmla="*/ 2147483647 h 22"/>
                <a:gd name="T20" fmla="*/ 2147483647 w 16"/>
                <a:gd name="T21" fmla="*/ 2147483647 h 22"/>
                <a:gd name="T22" fmla="*/ 2147483647 w 16"/>
                <a:gd name="T23" fmla="*/ 2147483647 h 22"/>
                <a:gd name="T24" fmla="*/ 0 w 16"/>
                <a:gd name="T25" fmla="*/ 2147483647 h 22"/>
                <a:gd name="T26" fmla="*/ 0 w 16"/>
                <a:gd name="T27" fmla="*/ 2147483647 h 22"/>
                <a:gd name="T28" fmla="*/ 2147483647 w 16"/>
                <a:gd name="T29" fmla="*/ 2147483647 h 22"/>
                <a:gd name="T30" fmla="*/ 2147483647 w 16"/>
                <a:gd name="T31" fmla="*/ 2147483647 h 22"/>
                <a:gd name="T32" fmla="*/ 2147483647 w 16"/>
                <a:gd name="T33" fmla="*/ 2147483647 h 22"/>
                <a:gd name="T34" fmla="*/ 2147483647 w 16"/>
                <a:gd name="T35" fmla="*/ 2147483647 h 22"/>
                <a:gd name="T36" fmla="*/ 2147483647 w 16"/>
                <a:gd name="T37" fmla="*/ 2147483647 h 22"/>
                <a:gd name="T38" fmla="*/ 2147483647 w 16"/>
                <a:gd name="T39" fmla="*/ 2147483647 h 22"/>
                <a:gd name="T40" fmla="*/ 2147483647 w 16"/>
                <a:gd name="T41" fmla="*/ 2147483647 h 22"/>
                <a:gd name="T42" fmla="*/ 2147483647 w 16"/>
                <a:gd name="T43" fmla="*/ 2147483647 h 22"/>
                <a:gd name="T44" fmla="*/ 2147483647 w 16"/>
                <a:gd name="T45" fmla="*/ 2147483647 h 22"/>
                <a:gd name="T46" fmla="*/ 2147483647 w 16"/>
                <a:gd name="T47" fmla="*/ 2147483647 h 22"/>
                <a:gd name="T48" fmla="*/ 2147483647 w 16"/>
                <a:gd name="T49" fmla="*/ 2147483647 h 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"/>
                <a:gd name="T76" fmla="*/ 0 h 22"/>
                <a:gd name="T77" fmla="*/ 16 w 16"/>
                <a:gd name="T78" fmla="*/ 22 h 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" h="22">
                  <a:moveTo>
                    <a:pt x="14" y="6"/>
                  </a:moveTo>
                  <a:lnTo>
                    <a:pt x="14" y="6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4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0" name="Freeform 5968"/>
            <p:cNvSpPr>
              <a:spLocks/>
            </p:cNvSpPr>
            <p:nvPr/>
          </p:nvSpPr>
          <p:spPr bwMode="auto">
            <a:xfrm>
              <a:off x="4276941" y="2012219"/>
              <a:ext cx="8297" cy="3318"/>
            </a:xfrm>
            <a:custGeom>
              <a:avLst/>
              <a:gdLst>
                <a:gd name="T0" fmla="*/ 0 w 12"/>
                <a:gd name="T1" fmla="*/ 2147483647 h 6"/>
                <a:gd name="T2" fmla="*/ 0 w 12"/>
                <a:gd name="T3" fmla="*/ 2147483647 h 6"/>
                <a:gd name="T4" fmla="*/ 0 w 12"/>
                <a:gd name="T5" fmla="*/ 2147483647 h 6"/>
                <a:gd name="T6" fmla="*/ 2147483647 w 12"/>
                <a:gd name="T7" fmla="*/ 2147483647 h 6"/>
                <a:gd name="T8" fmla="*/ 2147483647 w 12"/>
                <a:gd name="T9" fmla="*/ 2147483647 h 6"/>
                <a:gd name="T10" fmla="*/ 2147483647 w 12"/>
                <a:gd name="T11" fmla="*/ 2147483647 h 6"/>
                <a:gd name="T12" fmla="*/ 2147483647 w 12"/>
                <a:gd name="T13" fmla="*/ 2147483647 h 6"/>
                <a:gd name="T14" fmla="*/ 2147483647 w 12"/>
                <a:gd name="T15" fmla="*/ 0 h 6"/>
                <a:gd name="T16" fmla="*/ 2147483647 w 12"/>
                <a:gd name="T17" fmla="*/ 2147483647 h 6"/>
                <a:gd name="T18" fmla="*/ 0 w 12"/>
                <a:gd name="T19" fmla="*/ 2147483647 h 6"/>
                <a:gd name="T20" fmla="*/ 0 w 12"/>
                <a:gd name="T21" fmla="*/ 2147483647 h 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6"/>
                <a:gd name="T35" fmla="*/ 12 w 12"/>
                <a:gd name="T36" fmla="*/ 6 h 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1" name="Freeform 5969"/>
            <p:cNvSpPr>
              <a:spLocks/>
            </p:cNvSpPr>
            <p:nvPr/>
          </p:nvSpPr>
          <p:spPr bwMode="auto">
            <a:xfrm>
              <a:off x="4295194" y="1970745"/>
              <a:ext cx="6637" cy="6636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0 w 12"/>
                <a:gd name="T9" fmla="*/ 2147483647 h 12"/>
                <a:gd name="T10" fmla="*/ 2147483647 w 12"/>
                <a:gd name="T11" fmla="*/ 2147483647 h 12"/>
                <a:gd name="T12" fmla="*/ 2147483647 w 12"/>
                <a:gd name="T13" fmla="*/ 2147483647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2147483647 w 12"/>
                <a:gd name="T19" fmla="*/ 2147483647 h 12"/>
                <a:gd name="T20" fmla="*/ 2147483647 w 12"/>
                <a:gd name="T21" fmla="*/ 2147483647 h 12"/>
                <a:gd name="T22" fmla="*/ 2147483647 w 12"/>
                <a:gd name="T23" fmla="*/ 2147483647 h 12"/>
                <a:gd name="T24" fmla="*/ 2147483647 w 12"/>
                <a:gd name="T25" fmla="*/ 0 h 12"/>
                <a:gd name="T26" fmla="*/ 2147483647 w 12"/>
                <a:gd name="T27" fmla="*/ 2147483647 h 12"/>
                <a:gd name="T28" fmla="*/ 2147483647 w 12"/>
                <a:gd name="T29" fmla="*/ 2147483647 h 12"/>
                <a:gd name="T30" fmla="*/ 2147483647 w 12"/>
                <a:gd name="T31" fmla="*/ 2147483647 h 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"/>
                <a:gd name="T49" fmla="*/ 0 h 12"/>
                <a:gd name="T50" fmla="*/ 12 w 12"/>
                <a:gd name="T51" fmla="*/ 12 h 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" h="12">
                  <a:moveTo>
                    <a:pt x="4" y="2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2" name="Freeform 5970"/>
            <p:cNvSpPr>
              <a:spLocks/>
            </p:cNvSpPr>
            <p:nvPr/>
          </p:nvSpPr>
          <p:spPr bwMode="auto">
            <a:xfrm>
              <a:off x="3226617" y="3963147"/>
              <a:ext cx="4977" cy="6636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0 w 10"/>
                <a:gd name="T5" fmla="*/ 2147483647 h 14"/>
                <a:gd name="T6" fmla="*/ 2147483647 w 10"/>
                <a:gd name="T7" fmla="*/ 2147483647 h 14"/>
                <a:gd name="T8" fmla="*/ 2147483647 w 10"/>
                <a:gd name="T9" fmla="*/ 2147483647 h 14"/>
                <a:gd name="T10" fmla="*/ 2147483647 w 10"/>
                <a:gd name="T11" fmla="*/ 2147483647 h 14"/>
                <a:gd name="T12" fmla="*/ 2147483647 w 10"/>
                <a:gd name="T13" fmla="*/ 2147483647 h 14"/>
                <a:gd name="T14" fmla="*/ 2147483647 w 10"/>
                <a:gd name="T15" fmla="*/ 2147483647 h 14"/>
                <a:gd name="T16" fmla="*/ 2147483647 w 10"/>
                <a:gd name="T17" fmla="*/ 2147483647 h 14"/>
                <a:gd name="T18" fmla="*/ 2147483647 w 10"/>
                <a:gd name="T19" fmla="*/ 2147483647 h 14"/>
                <a:gd name="T20" fmla="*/ 2147483647 w 10"/>
                <a:gd name="T21" fmla="*/ 2147483647 h 14"/>
                <a:gd name="T22" fmla="*/ 2147483647 w 10"/>
                <a:gd name="T23" fmla="*/ 0 h 14"/>
                <a:gd name="T24" fmla="*/ 2147483647 w 10"/>
                <a:gd name="T25" fmla="*/ 2147483647 h 14"/>
                <a:gd name="T26" fmla="*/ 2147483647 w 10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"/>
                <a:gd name="T43" fmla="*/ 0 h 14"/>
                <a:gd name="T44" fmla="*/ 10 w 10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" h="14">
                  <a:moveTo>
                    <a:pt x="2" y="2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3" name="Freeform 5971"/>
            <p:cNvSpPr>
              <a:spLocks/>
            </p:cNvSpPr>
            <p:nvPr/>
          </p:nvSpPr>
          <p:spPr bwMode="auto">
            <a:xfrm>
              <a:off x="4339994" y="2723909"/>
              <a:ext cx="4978" cy="18249"/>
            </a:xfrm>
            <a:custGeom>
              <a:avLst/>
              <a:gdLst>
                <a:gd name="T0" fmla="*/ 0 w 10"/>
                <a:gd name="T1" fmla="*/ 2147483647 h 32"/>
                <a:gd name="T2" fmla="*/ 0 w 10"/>
                <a:gd name="T3" fmla="*/ 2147483647 h 32"/>
                <a:gd name="T4" fmla="*/ 0 w 10"/>
                <a:gd name="T5" fmla="*/ 2147483647 h 32"/>
                <a:gd name="T6" fmla="*/ 2147483647 w 10"/>
                <a:gd name="T7" fmla="*/ 2147483647 h 32"/>
                <a:gd name="T8" fmla="*/ 2147483647 w 10"/>
                <a:gd name="T9" fmla="*/ 2147483647 h 32"/>
                <a:gd name="T10" fmla="*/ 2147483647 w 10"/>
                <a:gd name="T11" fmla="*/ 2147483647 h 32"/>
                <a:gd name="T12" fmla="*/ 2147483647 w 10"/>
                <a:gd name="T13" fmla="*/ 2147483647 h 32"/>
                <a:gd name="T14" fmla="*/ 2147483647 w 10"/>
                <a:gd name="T15" fmla="*/ 2147483647 h 32"/>
                <a:gd name="T16" fmla="*/ 2147483647 w 10"/>
                <a:gd name="T17" fmla="*/ 2147483647 h 32"/>
                <a:gd name="T18" fmla="*/ 2147483647 w 10"/>
                <a:gd name="T19" fmla="*/ 2147483647 h 32"/>
                <a:gd name="T20" fmla="*/ 2147483647 w 10"/>
                <a:gd name="T21" fmla="*/ 2147483647 h 32"/>
                <a:gd name="T22" fmla="*/ 2147483647 w 10"/>
                <a:gd name="T23" fmla="*/ 0 h 32"/>
                <a:gd name="T24" fmla="*/ 0 w 10"/>
                <a:gd name="T25" fmla="*/ 0 h 32"/>
                <a:gd name="T26" fmla="*/ 0 w 10"/>
                <a:gd name="T27" fmla="*/ 2147483647 h 32"/>
                <a:gd name="T28" fmla="*/ 2147483647 w 10"/>
                <a:gd name="T29" fmla="*/ 2147483647 h 32"/>
                <a:gd name="T30" fmla="*/ 2147483647 w 10"/>
                <a:gd name="T31" fmla="*/ 2147483647 h 32"/>
                <a:gd name="T32" fmla="*/ 2147483647 w 10"/>
                <a:gd name="T33" fmla="*/ 2147483647 h 32"/>
                <a:gd name="T34" fmla="*/ 2147483647 w 10"/>
                <a:gd name="T35" fmla="*/ 2147483647 h 32"/>
                <a:gd name="T36" fmla="*/ 0 w 10"/>
                <a:gd name="T37" fmla="*/ 2147483647 h 32"/>
                <a:gd name="T38" fmla="*/ 0 w 10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"/>
                <a:gd name="T61" fmla="*/ 0 h 32"/>
                <a:gd name="T62" fmla="*/ 10 w 10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" h="32">
                  <a:moveTo>
                    <a:pt x="0" y="14"/>
                  </a:moveTo>
                  <a:lnTo>
                    <a:pt x="0" y="14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0" y="28"/>
                  </a:lnTo>
                  <a:lnTo>
                    <a:pt x="8" y="20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10"/>
                  </a:lnTo>
                  <a:lnTo>
                    <a:pt x="2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4" name="Freeform 5972"/>
            <p:cNvSpPr>
              <a:spLocks/>
            </p:cNvSpPr>
            <p:nvPr/>
          </p:nvSpPr>
          <p:spPr bwMode="auto">
            <a:xfrm>
              <a:off x="4344972" y="2722250"/>
              <a:ext cx="6637" cy="8294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2147483647 w 12"/>
                <a:gd name="T9" fmla="*/ 0 h 14"/>
                <a:gd name="T10" fmla="*/ 2147483647 w 12"/>
                <a:gd name="T11" fmla="*/ 0 h 14"/>
                <a:gd name="T12" fmla="*/ 0 w 12"/>
                <a:gd name="T13" fmla="*/ 0 h 14"/>
                <a:gd name="T14" fmla="*/ 0 w 12"/>
                <a:gd name="T15" fmla="*/ 2147483647 h 14"/>
                <a:gd name="T16" fmla="*/ 0 w 12"/>
                <a:gd name="T17" fmla="*/ 2147483647 h 14"/>
                <a:gd name="T18" fmla="*/ 0 w 12"/>
                <a:gd name="T19" fmla="*/ 2147483647 h 14"/>
                <a:gd name="T20" fmla="*/ 0 w 12"/>
                <a:gd name="T21" fmla="*/ 2147483647 h 14"/>
                <a:gd name="T22" fmla="*/ 0 w 12"/>
                <a:gd name="T23" fmla="*/ 2147483647 h 14"/>
                <a:gd name="T24" fmla="*/ 2147483647 w 12"/>
                <a:gd name="T25" fmla="*/ 2147483647 h 14"/>
                <a:gd name="T26" fmla="*/ 2147483647 w 12"/>
                <a:gd name="T27" fmla="*/ 2147483647 h 14"/>
                <a:gd name="T28" fmla="*/ 2147483647 w 12"/>
                <a:gd name="T29" fmla="*/ 2147483647 h 14"/>
                <a:gd name="T30" fmla="*/ 2147483647 w 12"/>
                <a:gd name="T31" fmla="*/ 2147483647 h 14"/>
                <a:gd name="T32" fmla="*/ 2147483647 w 12"/>
                <a:gd name="T33" fmla="*/ 2147483647 h 14"/>
                <a:gd name="T34" fmla="*/ 2147483647 w 12"/>
                <a:gd name="T35" fmla="*/ 2147483647 h 14"/>
                <a:gd name="T36" fmla="*/ 2147483647 w 12"/>
                <a:gd name="T37" fmla="*/ 2147483647 h 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14"/>
                <a:gd name="T59" fmla="*/ 12 w 12"/>
                <a:gd name="T60" fmla="*/ 14 h 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14">
                  <a:moveTo>
                    <a:pt x="8" y="8"/>
                  </a:moveTo>
                  <a:lnTo>
                    <a:pt x="8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5" name="Freeform 5973"/>
            <p:cNvSpPr>
              <a:spLocks/>
            </p:cNvSpPr>
            <p:nvPr/>
          </p:nvSpPr>
          <p:spPr bwMode="auto">
            <a:xfrm>
              <a:off x="4348291" y="2740498"/>
              <a:ext cx="13274" cy="9954"/>
            </a:xfrm>
            <a:custGeom>
              <a:avLst/>
              <a:gdLst>
                <a:gd name="T0" fmla="*/ 2147483647 w 18"/>
                <a:gd name="T1" fmla="*/ 2147483647 h 20"/>
                <a:gd name="T2" fmla="*/ 2147483647 w 18"/>
                <a:gd name="T3" fmla="*/ 2147483647 h 20"/>
                <a:gd name="T4" fmla="*/ 2147483647 w 18"/>
                <a:gd name="T5" fmla="*/ 2147483647 h 20"/>
                <a:gd name="T6" fmla="*/ 2147483647 w 18"/>
                <a:gd name="T7" fmla="*/ 2147483647 h 20"/>
                <a:gd name="T8" fmla="*/ 2147483647 w 18"/>
                <a:gd name="T9" fmla="*/ 2147483647 h 20"/>
                <a:gd name="T10" fmla="*/ 2147483647 w 18"/>
                <a:gd name="T11" fmla="*/ 2147483647 h 20"/>
                <a:gd name="T12" fmla="*/ 0 w 18"/>
                <a:gd name="T13" fmla="*/ 0 h 20"/>
                <a:gd name="T14" fmla="*/ 0 w 18"/>
                <a:gd name="T15" fmla="*/ 0 h 20"/>
                <a:gd name="T16" fmla="*/ 0 w 18"/>
                <a:gd name="T17" fmla="*/ 2147483647 h 20"/>
                <a:gd name="T18" fmla="*/ 0 w 18"/>
                <a:gd name="T19" fmla="*/ 2147483647 h 20"/>
                <a:gd name="T20" fmla="*/ 2147483647 w 18"/>
                <a:gd name="T21" fmla="*/ 2147483647 h 20"/>
                <a:gd name="T22" fmla="*/ 2147483647 w 18"/>
                <a:gd name="T23" fmla="*/ 2147483647 h 20"/>
                <a:gd name="T24" fmla="*/ 2147483647 w 18"/>
                <a:gd name="T25" fmla="*/ 2147483647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"/>
                <a:gd name="T40" fmla="*/ 0 h 20"/>
                <a:gd name="T41" fmla="*/ 18 w 1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" h="20">
                  <a:moveTo>
                    <a:pt x="16" y="20"/>
                  </a:moveTo>
                  <a:lnTo>
                    <a:pt x="16" y="20"/>
                  </a:lnTo>
                  <a:lnTo>
                    <a:pt x="18" y="20"/>
                  </a:lnTo>
                  <a:lnTo>
                    <a:pt x="16" y="16"/>
                  </a:lnTo>
                  <a:lnTo>
                    <a:pt x="8" y="6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1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6" name="Freeform 5974"/>
            <p:cNvSpPr>
              <a:spLocks/>
            </p:cNvSpPr>
            <p:nvPr/>
          </p:nvSpPr>
          <p:spPr bwMode="auto">
            <a:xfrm>
              <a:off x="4434573" y="2189726"/>
              <a:ext cx="4977" cy="4977"/>
            </a:xfrm>
            <a:custGeom>
              <a:avLst/>
              <a:gdLst>
                <a:gd name="T0" fmla="*/ 2147483647 w 8"/>
                <a:gd name="T1" fmla="*/ 2147483647 h 12"/>
                <a:gd name="T2" fmla="*/ 2147483647 w 8"/>
                <a:gd name="T3" fmla="*/ 2147483647 h 12"/>
                <a:gd name="T4" fmla="*/ 2147483647 w 8"/>
                <a:gd name="T5" fmla="*/ 2147483647 h 12"/>
                <a:gd name="T6" fmla="*/ 2147483647 w 8"/>
                <a:gd name="T7" fmla="*/ 2147483647 h 12"/>
                <a:gd name="T8" fmla="*/ 2147483647 w 8"/>
                <a:gd name="T9" fmla="*/ 2147483647 h 12"/>
                <a:gd name="T10" fmla="*/ 0 w 8"/>
                <a:gd name="T11" fmla="*/ 0 h 12"/>
                <a:gd name="T12" fmla="*/ 0 w 8"/>
                <a:gd name="T13" fmla="*/ 0 h 12"/>
                <a:gd name="T14" fmla="*/ 0 w 8"/>
                <a:gd name="T15" fmla="*/ 2147483647 h 12"/>
                <a:gd name="T16" fmla="*/ 0 w 8"/>
                <a:gd name="T17" fmla="*/ 2147483647 h 12"/>
                <a:gd name="T18" fmla="*/ 2147483647 w 8"/>
                <a:gd name="T19" fmla="*/ 2147483647 h 12"/>
                <a:gd name="T20" fmla="*/ 2147483647 w 8"/>
                <a:gd name="T21" fmla="*/ 2147483647 h 12"/>
                <a:gd name="T22" fmla="*/ 2147483647 w 8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12"/>
                <a:gd name="T38" fmla="*/ 8 w 8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12">
                  <a:moveTo>
                    <a:pt x="8" y="12"/>
                  </a:moveTo>
                  <a:lnTo>
                    <a:pt x="8" y="12"/>
                  </a:lnTo>
                  <a:lnTo>
                    <a:pt x="8" y="10"/>
                  </a:lnTo>
                  <a:lnTo>
                    <a:pt x="6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10"/>
                  </a:lnTo>
                  <a:lnTo>
                    <a:pt x="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7" name="Freeform 5975"/>
            <p:cNvSpPr>
              <a:spLocks/>
            </p:cNvSpPr>
            <p:nvPr/>
          </p:nvSpPr>
          <p:spPr bwMode="auto">
            <a:xfrm>
              <a:off x="4268645" y="2033785"/>
              <a:ext cx="4977" cy="3318"/>
            </a:xfrm>
            <a:custGeom>
              <a:avLst/>
              <a:gdLst>
                <a:gd name="T0" fmla="*/ 2147483647 w 12"/>
                <a:gd name="T1" fmla="*/ 2147483647 h 8"/>
                <a:gd name="T2" fmla="*/ 2147483647 w 12"/>
                <a:gd name="T3" fmla="*/ 2147483647 h 8"/>
                <a:gd name="T4" fmla="*/ 2147483647 w 12"/>
                <a:gd name="T5" fmla="*/ 2147483647 h 8"/>
                <a:gd name="T6" fmla="*/ 2147483647 w 12"/>
                <a:gd name="T7" fmla="*/ 2147483647 h 8"/>
                <a:gd name="T8" fmla="*/ 2147483647 w 12"/>
                <a:gd name="T9" fmla="*/ 2147483647 h 8"/>
                <a:gd name="T10" fmla="*/ 2147483647 w 12"/>
                <a:gd name="T11" fmla="*/ 2147483647 h 8"/>
                <a:gd name="T12" fmla="*/ 2147483647 w 12"/>
                <a:gd name="T13" fmla="*/ 2147483647 h 8"/>
                <a:gd name="T14" fmla="*/ 2147483647 w 12"/>
                <a:gd name="T15" fmla="*/ 2147483647 h 8"/>
                <a:gd name="T16" fmla="*/ 2147483647 w 12"/>
                <a:gd name="T17" fmla="*/ 2147483647 h 8"/>
                <a:gd name="T18" fmla="*/ 2147483647 w 12"/>
                <a:gd name="T19" fmla="*/ 0 h 8"/>
                <a:gd name="T20" fmla="*/ 0 w 12"/>
                <a:gd name="T21" fmla="*/ 2147483647 h 8"/>
                <a:gd name="T22" fmla="*/ 0 w 12"/>
                <a:gd name="T23" fmla="*/ 2147483647 h 8"/>
                <a:gd name="T24" fmla="*/ 0 w 12"/>
                <a:gd name="T25" fmla="*/ 2147483647 h 8"/>
                <a:gd name="T26" fmla="*/ 0 w 12"/>
                <a:gd name="T27" fmla="*/ 2147483647 h 8"/>
                <a:gd name="T28" fmla="*/ 2147483647 w 12"/>
                <a:gd name="T29" fmla="*/ 2147483647 h 8"/>
                <a:gd name="T30" fmla="*/ 2147483647 w 12"/>
                <a:gd name="T31" fmla="*/ 2147483647 h 8"/>
                <a:gd name="T32" fmla="*/ 2147483647 w 12"/>
                <a:gd name="T33" fmla="*/ 2147483647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"/>
                <a:gd name="T52" fmla="*/ 0 h 8"/>
                <a:gd name="T53" fmla="*/ 12 w 12"/>
                <a:gd name="T54" fmla="*/ 8 h 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" h="8">
                  <a:moveTo>
                    <a:pt x="6" y="8"/>
                  </a:moveTo>
                  <a:lnTo>
                    <a:pt x="6" y="8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8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8" name="Freeform 5976"/>
            <p:cNvSpPr>
              <a:spLocks/>
            </p:cNvSpPr>
            <p:nvPr/>
          </p:nvSpPr>
          <p:spPr bwMode="auto">
            <a:xfrm>
              <a:off x="4510900" y="2201339"/>
              <a:ext cx="3319" cy="1658"/>
            </a:xfrm>
            <a:custGeom>
              <a:avLst/>
              <a:gdLst>
                <a:gd name="T0" fmla="*/ 0 w 6"/>
                <a:gd name="T1" fmla="*/ 2147483647 h 4"/>
                <a:gd name="T2" fmla="*/ 0 w 6"/>
                <a:gd name="T3" fmla="*/ 2147483647 h 4"/>
                <a:gd name="T4" fmla="*/ 0 w 6"/>
                <a:gd name="T5" fmla="*/ 2147483647 h 4"/>
                <a:gd name="T6" fmla="*/ 2147483647 w 6"/>
                <a:gd name="T7" fmla="*/ 2147483647 h 4"/>
                <a:gd name="T8" fmla="*/ 2147483647 w 6"/>
                <a:gd name="T9" fmla="*/ 2147483647 h 4"/>
                <a:gd name="T10" fmla="*/ 2147483647 w 6"/>
                <a:gd name="T11" fmla="*/ 0 h 4"/>
                <a:gd name="T12" fmla="*/ 2147483647 w 6"/>
                <a:gd name="T13" fmla="*/ 0 h 4"/>
                <a:gd name="T14" fmla="*/ 2147483647 w 6"/>
                <a:gd name="T15" fmla="*/ 0 h 4"/>
                <a:gd name="T16" fmla="*/ 2147483647 w 6"/>
                <a:gd name="T17" fmla="*/ 0 h 4"/>
                <a:gd name="T18" fmla="*/ 0 w 6"/>
                <a:gd name="T19" fmla="*/ 2147483647 h 4"/>
                <a:gd name="T20" fmla="*/ 0 w 6"/>
                <a:gd name="T21" fmla="*/ 2147483647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"/>
                <a:gd name="T35" fmla="*/ 6 w 6"/>
                <a:gd name="T36" fmla="*/ 4 h 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">
                  <a:moveTo>
                    <a:pt x="0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19" name="Freeform 5977"/>
            <p:cNvSpPr>
              <a:spLocks/>
            </p:cNvSpPr>
            <p:nvPr/>
          </p:nvSpPr>
          <p:spPr bwMode="auto">
            <a:xfrm>
              <a:off x="4512559" y="2193044"/>
              <a:ext cx="4978" cy="3318"/>
            </a:xfrm>
            <a:custGeom>
              <a:avLst/>
              <a:gdLst>
                <a:gd name="T0" fmla="*/ 2147483647 w 8"/>
                <a:gd name="T1" fmla="*/ 0 h 8"/>
                <a:gd name="T2" fmla="*/ 2147483647 w 8"/>
                <a:gd name="T3" fmla="*/ 0 h 8"/>
                <a:gd name="T4" fmla="*/ 0 w 8"/>
                <a:gd name="T5" fmla="*/ 0 h 8"/>
                <a:gd name="T6" fmla="*/ 0 w 8"/>
                <a:gd name="T7" fmla="*/ 2147483647 h 8"/>
                <a:gd name="T8" fmla="*/ 2147483647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0 h 8"/>
                <a:gd name="T22" fmla="*/ 2147483647 w 8"/>
                <a:gd name="T23" fmla="*/ 0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8"/>
                <a:gd name="T38" fmla="*/ 8 w 8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0" name="Freeform 5978"/>
            <p:cNvSpPr>
              <a:spLocks/>
            </p:cNvSpPr>
            <p:nvPr/>
          </p:nvSpPr>
          <p:spPr bwMode="auto">
            <a:xfrm>
              <a:off x="4499285" y="2085213"/>
              <a:ext cx="6637" cy="3318"/>
            </a:xfrm>
            <a:custGeom>
              <a:avLst/>
              <a:gdLst>
                <a:gd name="T0" fmla="*/ 2147483647 w 12"/>
                <a:gd name="T1" fmla="*/ 2147483647 h 8"/>
                <a:gd name="T2" fmla="*/ 2147483647 w 12"/>
                <a:gd name="T3" fmla="*/ 2147483647 h 8"/>
                <a:gd name="T4" fmla="*/ 2147483647 w 12"/>
                <a:gd name="T5" fmla="*/ 0 h 8"/>
                <a:gd name="T6" fmla="*/ 2147483647 w 12"/>
                <a:gd name="T7" fmla="*/ 0 h 8"/>
                <a:gd name="T8" fmla="*/ 2147483647 w 12"/>
                <a:gd name="T9" fmla="*/ 2147483647 h 8"/>
                <a:gd name="T10" fmla="*/ 2147483647 w 12"/>
                <a:gd name="T11" fmla="*/ 2147483647 h 8"/>
                <a:gd name="T12" fmla="*/ 2147483647 w 12"/>
                <a:gd name="T13" fmla="*/ 2147483647 h 8"/>
                <a:gd name="T14" fmla="*/ 0 w 12"/>
                <a:gd name="T15" fmla="*/ 2147483647 h 8"/>
                <a:gd name="T16" fmla="*/ 0 w 12"/>
                <a:gd name="T17" fmla="*/ 2147483647 h 8"/>
                <a:gd name="T18" fmla="*/ 2147483647 w 12"/>
                <a:gd name="T19" fmla="*/ 2147483647 h 8"/>
                <a:gd name="T20" fmla="*/ 2147483647 w 12"/>
                <a:gd name="T21" fmla="*/ 2147483647 h 8"/>
                <a:gd name="T22" fmla="*/ 2147483647 w 12"/>
                <a:gd name="T23" fmla="*/ 2147483647 h 8"/>
                <a:gd name="T24" fmla="*/ 2147483647 w 12"/>
                <a:gd name="T25" fmla="*/ 2147483647 h 8"/>
                <a:gd name="T26" fmla="*/ 2147483647 w 12"/>
                <a:gd name="T27" fmla="*/ 2147483647 h 8"/>
                <a:gd name="T28" fmla="*/ 2147483647 w 12"/>
                <a:gd name="T29" fmla="*/ 2147483647 h 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"/>
                <a:gd name="T46" fmla="*/ 0 h 8"/>
                <a:gd name="T47" fmla="*/ 12 w 12"/>
                <a:gd name="T48" fmla="*/ 8 h 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" h="8">
                  <a:moveTo>
                    <a:pt x="12" y="4"/>
                  </a:moveTo>
                  <a:lnTo>
                    <a:pt x="12" y="4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1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1" name="Freeform 5979"/>
            <p:cNvSpPr>
              <a:spLocks/>
            </p:cNvSpPr>
            <p:nvPr/>
          </p:nvSpPr>
          <p:spPr bwMode="auto">
            <a:xfrm>
              <a:off x="4268645" y="2030467"/>
              <a:ext cx="4977" cy="3318"/>
            </a:xfrm>
            <a:custGeom>
              <a:avLst/>
              <a:gdLst>
                <a:gd name="T0" fmla="*/ 2147483647 w 6"/>
                <a:gd name="T1" fmla="*/ 2147483647 h 6"/>
                <a:gd name="T2" fmla="*/ 2147483647 w 6"/>
                <a:gd name="T3" fmla="*/ 2147483647 h 6"/>
                <a:gd name="T4" fmla="*/ 2147483647 w 6"/>
                <a:gd name="T5" fmla="*/ 2147483647 h 6"/>
                <a:gd name="T6" fmla="*/ 2147483647 w 6"/>
                <a:gd name="T7" fmla="*/ 2147483647 h 6"/>
                <a:gd name="T8" fmla="*/ 2147483647 w 6"/>
                <a:gd name="T9" fmla="*/ 0 h 6"/>
                <a:gd name="T10" fmla="*/ 2147483647 w 6"/>
                <a:gd name="T11" fmla="*/ 0 h 6"/>
                <a:gd name="T12" fmla="*/ 0 w 6"/>
                <a:gd name="T13" fmla="*/ 2147483647 h 6"/>
                <a:gd name="T14" fmla="*/ 0 w 6"/>
                <a:gd name="T15" fmla="*/ 2147483647 h 6"/>
                <a:gd name="T16" fmla="*/ 2147483647 w 6"/>
                <a:gd name="T17" fmla="*/ 2147483647 h 6"/>
                <a:gd name="T18" fmla="*/ 2147483647 w 6"/>
                <a:gd name="T19" fmla="*/ 2147483647 h 6"/>
                <a:gd name="T20" fmla="*/ 2147483647 w 6"/>
                <a:gd name="T21" fmla="*/ 2147483647 h 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6"/>
                <a:gd name="T35" fmla="*/ 6 w 6"/>
                <a:gd name="T36" fmla="*/ 6 h 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6">
                  <a:moveTo>
                    <a:pt x="6" y="6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2" name="Freeform 5980"/>
            <p:cNvSpPr>
              <a:spLocks/>
            </p:cNvSpPr>
            <p:nvPr/>
          </p:nvSpPr>
          <p:spPr bwMode="auto">
            <a:xfrm>
              <a:off x="4263667" y="2032126"/>
              <a:ext cx="4978" cy="1658"/>
            </a:xfrm>
            <a:custGeom>
              <a:avLst/>
              <a:gdLst>
                <a:gd name="T0" fmla="*/ 0 w 6"/>
                <a:gd name="T1" fmla="*/ 0 h 4"/>
                <a:gd name="T2" fmla="*/ 0 w 6"/>
                <a:gd name="T3" fmla="*/ 0 h 4"/>
                <a:gd name="T4" fmla="*/ 0 w 6"/>
                <a:gd name="T5" fmla="*/ 2147483647 h 4"/>
                <a:gd name="T6" fmla="*/ 0 w 6"/>
                <a:gd name="T7" fmla="*/ 2147483647 h 4"/>
                <a:gd name="T8" fmla="*/ 2147483647 w 6"/>
                <a:gd name="T9" fmla="*/ 2147483647 h 4"/>
                <a:gd name="T10" fmla="*/ 2147483647 w 6"/>
                <a:gd name="T11" fmla="*/ 2147483647 h 4"/>
                <a:gd name="T12" fmla="*/ 2147483647 w 6"/>
                <a:gd name="T13" fmla="*/ 2147483647 h 4"/>
                <a:gd name="T14" fmla="*/ 2147483647 w 6"/>
                <a:gd name="T15" fmla="*/ 0 h 4"/>
                <a:gd name="T16" fmla="*/ 2147483647 w 6"/>
                <a:gd name="T17" fmla="*/ 0 h 4"/>
                <a:gd name="T18" fmla="*/ 0 w 6"/>
                <a:gd name="T19" fmla="*/ 0 h 4"/>
                <a:gd name="T20" fmla="*/ 0 w 6"/>
                <a:gd name="T21" fmla="*/ 0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"/>
                <a:gd name="T35" fmla="*/ 6 w 6"/>
                <a:gd name="T36" fmla="*/ 4 h 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3" name="Freeform 5981"/>
            <p:cNvSpPr>
              <a:spLocks/>
            </p:cNvSpPr>
            <p:nvPr/>
          </p:nvSpPr>
          <p:spPr bwMode="auto">
            <a:xfrm>
              <a:off x="4578930" y="2013877"/>
              <a:ext cx="11615" cy="6636"/>
            </a:xfrm>
            <a:custGeom>
              <a:avLst/>
              <a:gdLst>
                <a:gd name="T0" fmla="*/ 2147483647 w 20"/>
                <a:gd name="T1" fmla="*/ 2147483647 h 10"/>
                <a:gd name="T2" fmla="*/ 2147483647 w 20"/>
                <a:gd name="T3" fmla="*/ 2147483647 h 10"/>
                <a:gd name="T4" fmla="*/ 2147483647 w 20"/>
                <a:gd name="T5" fmla="*/ 2147483647 h 10"/>
                <a:gd name="T6" fmla="*/ 2147483647 w 20"/>
                <a:gd name="T7" fmla="*/ 2147483647 h 10"/>
                <a:gd name="T8" fmla="*/ 2147483647 w 20"/>
                <a:gd name="T9" fmla="*/ 0 h 10"/>
                <a:gd name="T10" fmla="*/ 2147483647 w 20"/>
                <a:gd name="T11" fmla="*/ 0 h 10"/>
                <a:gd name="T12" fmla="*/ 2147483647 w 20"/>
                <a:gd name="T13" fmla="*/ 0 h 10"/>
                <a:gd name="T14" fmla="*/ 2147483647 w 20"/>
                <a:gd name="T15" fmla="*/ 0 h 10"/>
                <a:gd name="T16" fmla="*/ 0 w 20"/>
                <a:gd name="T17" fmla="*/ 2147483647 h 10"/>
                <a:gd name="T18" fmla="*/ 0 w 20"/>
                <a:gd name="T19" fmla="*/ 2147483647 h 10"/>
                <a:gd name="T20" fmla="*/ 2147483647 w 20"/>
                <a:gd name="T21" fmla="*/ 2147483647 h 10"/>
                <a:gd name="T22" fmla="*/ 2147483647 w 20"/>
                <a:gd name="T23" fmla="*/ 2147483647 h 10"/>
                <a:gd name="T24" fmla="*/ 2147483647 w 20"/>
                <a:gd name="T25" fmla="*/ 2147483647 h 10"/>
                <a:gd name="T26" fmla="*/ 2147483647 w 20"/>
                <a:gd name="T27" fmla="*/ 2147483647 h 10"/>
                <a:gd name="T28" fmla="*/ 2147483647 w 20"/>
                <a:gd name="T29" fmla="*/ 2147483647 h 10"/>
                <a:gd name="T30" fmla="*/ 2147483647 w 20"/>
                <a:gd name="T31" fmla="*/ 2147483647 h 10"/>
                <a:gd name="T32" fmla="*/ 2147483647 w 20"/>
                <a:gd name="T33" fmla="*/ 2147483647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10"/>
                <a:gd name="T53" fmla="*/ 20 w 20"/>
                <a:gd name="T54" fmla="*/ 10 h 1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10">
                  <a:moveTo>
                    <a:pt x="18" y="4"/>
                  </a:moveTo>
                  <a:lnTo>
                    <a:pt x="18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4" name="Freeform 5982"/>
            <p:cNvSpPr>
              <a:spLocks/>
            </p:cNvSpPr>
            <p:nvPr/>
          </p:nvSpPr>
          <p:spPr bwMode="auto">
            <a:xfrm>
              <a:off x="4507582" y="2202998"/>
              <a:ext cx="3319" cy="1659"/>
            </a:xfrm>
            <a:custGeom>
              <a:avLst/>
              <a:gdLst>
                <a:gd name="T0" fmla="*/ 2147483647 w 6"/>
                <a:gd name="T1" fmla="*/ 0 h 4"/>
                <a:gd name="T2" fmla="*/ 2147483647 w 6"/>
                <a:gd name="T3" fmla="*/ 0 h 4"/>
                <a:gd name="T4" fmla="*/ 2147483647 w 6"/>
                <a:gd name="T5" fmla="*/ 0 h 4"/>
                <a:gd name="T6" fmla="*/ 2147483647 w 6"/>
                <a:gd name="T7" fmla="*/ 0 h 4"/>
                <a:gd name="T8" fmla="*/ 0 w 6"/>
                <a:gd name="T9" fmla="*/ 2147483647 h 4"/>
                <a:gd name="T10" fmla="*/ 0 w 6"/>
                <a:gd name="T11" fmla="*/ 2147483647 h 4"/>
                <a:gd name="T12" fmla="*/ 0 w 6"/>
                <a:gd name="T13" fmla="*/ 2147483647 h 4"/>
                <a:gd name="T14" fmla="*/ 2147483647 w 6"/>
                <a:gd name="T15" fmla="*/ 2147483647 h 4"/>
                <a:gd name="T16" fmla="*/ 2147483647 w 6"/>
                <a:gd name="T17" fmla="*/ 2147483647 h 4"/>
                <a:gd name="T18" fmla="*/ 2147483647 w 6"/>
                <a:gd name="T19" fmla="*/ 0 h 4"/>
                <a:gd name="T20" fmla="*/ 2147483647 w 6"/>
                <a:gd name="T21" fmla="*/ 0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"/>
                <a:gd name="T35" fmla="*/ 6 w 6"/>
                <a:gd name="T36" fmla="*/ 4 h 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5" name="Freeform 5983"/>
            <p:cNvSpPr>
              <a:spLocks/>
            </p:cNvSpPr>
            <p:nvPr/>
          </p:nvSpPr>
          <p:spPr bwMode="auto">
            <a:xfrm>
              <a:off x="4474396" y="2206316"/>
              <a:ext cx="1659" cy="3318"/>
            </a:xfrm>
            <a:custGeom>
              <a:avLst/>
              <a:gdLst>
                <a:gd name="T0" fmla="*/ 0 w 8"/>
                <a:gd name="T1" fmla="*/ 0 h 6"/>
                <a:gd name="T2" fmla="*/ 0 w 8"/>
                <a:gd name="T3" fmla="*/ 0 h 6"/>
                <a:gd name="T4" fmla="*/ 0 w 8"/>
                <a:gd name="T5" fmla="*/ 2147483647 h 6"/>
                <a:gd name="T6" fmla="*/ 2147483647 w 8"/>
                <a:gd name="T7" fmla="*/ 2147483647 h 6"/>
                <a:gd name="T8" fmla="*/ 2147483647 w 8"/>
                <a:gd name="T9" fmla="*/ 2147483647 h 6"/>
                <a:gd name="T10" fmla="*/ 2147483647 w 8"/>
                <a:gd name="T11" fmla="*/ 2147483647 h 6"/>
                <a:gd name="T12" fmla="*/ 2147483647 w 8"/>
                <a:gd name="T13" fmla="*/ 2147483647 h 6"/>
                <a:gd name="T14" fmla="*/ 2147483647 w 8"/>
                <a:gd name="T15" fmla="*/ 2147483647 h 6"/>
                <a:gd name="T16" fmla="*/ 2147483647 w 8"/>
                <a:gd name="T17" fmla="*/ 0 h 6"/>
                <a:gd name="T18" fmla="*/ 2147483647 w 8"/>
                <a:gd name="T19" fmla="*/ 0 h 6"/>
                <a:gd name="T20" fmla="*/ 0 w 8"/>
                <a:gd name="T21" fmla="*/ 0 h 6"/>
                <a:gd name="T22" fmla="*/ 0 w 8"/>
                <a:gd name="T23" fmla="*/ 0 h 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6"/>
                <a:gd name="T38" fmla="*/ 8 w 8"/>
                <a:gd name="T39" fmla="*/ 6 h 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6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6" name="Freeform 5984"/>
            <p:cNvSpPr>
              <a:spLocks/>
            </p:cNvSpPr>
            <p:nvPr/>
          </p:nvSpPr>
          <p:spPr bwMode="auto">
            <a:xfrm>
              <a:off x="4461122" y="2194704"/>
              <a:ext cx="18252" cy="11612"/>
            </a:xfrm>
            <a:custGeom>
              <a:avLst/>
              <a:gdLst>
                <a:gd name="T0" fmla="*/ 2147483647 w 32"/>
                <a:gd name="T1" fmla="*/ 2147483647 h 22"/>
                <a:gd name="T2" fmla="*/ 2147483647 w 32"/>
                <a:gd name="T3" fmla="*/ 2147483647 h 22"/>
                <a:gd name="T4" fmla="*/ 2147483647 w 32"/>
                <a:gd name="T5" fmla="*/ 2147483647 h 22"/>
                <a:gd name="T6" fmla="*/ 0 w 32"/>
                <a:gd name="T7" fmla="*/ 2147483647 h 22"/>
                <a:gd name="T8" fmla="*/ 0 w 32"/>
                <a:gd name="T9" fmla="*/ 2147483647 h 22"/>
                <a:gd name="T10" fmla="*/ 0 w 32"/>
                <a:gd name="T11" fmla="*/ 2147483647 h 22"/>
                <a:gd name="T12" fmla="*/ 0 w 32"/>
                <a:gd name="T13" fmla="*/ 2147483647 h 22"/>
                <a:gd name="T14" fmla="*/ 0 w 32"/>
                <a:gd name="T15" fmla="*/ 2147483647 h 22"/>
                <a:gd name="T16" fmla="*/ 2147483647 w 32"/>
                <a:gd name="T17" fmla="*/ 2147483647 h 22"/>
                <a:gd name="T18" fmla="*/ 2147483647 w 32"/>
                <a:gd name="T19" fmla="*/ 2147483647 h 22"/>
                <a:gd name="T20" fmla="*/ 2147483647 w 32"/>
                <a:gd name="T21" fmla="*/ 2147483647 h 22"/>
                <a:gd name="T22" fmla="*/ 2147483647 w 32"/>
                <a:gd name="T23" fmla="*/ 2147483647 h 22"/>
                <a:gd name="T24" fmla="*/ 2147483647 w 32"/>
                <a:gd name="T25" fmla="*/ 2147483647 h 22"/>
                <a:gd name="T26" fmla="*/ 2147483647 w 32"/>
                <a:gd name="T27" fmla="*/ 2147483647 h 22"/>
                <a:gd name="T28" fmla="*/ 2147483647 w 32"/>
                <a:gd name="T29" fmla="*/ 2147483647 h 22"/>
                <a:gd name="T30" fmla="*/ 2147483647 w 32"/>
                <a:gd name="T31" fmla="*/ 2147483647 h 22"/>
                <a:gd name="T32" fmla="*/ 2147483647 w 32"/>
                <a:gd name="T33" fmla="*/ 2147483647 h 22"/>
                <a:gd name="T34" fmla="*/ 2147483647 w 32"/>
                <a:gd name="T35" fmla="*/ 2147483647 h 22"/>
                <a:gd name="T36" fmla="*/ 2147483647 w 32"/>
                <a:gd name="T37" fmla="*/ 2147483647 h 22"/>
                <a:gd name="T38" fmla="*/ 2147483647 w 32"/>
                <a:gd name="T39" fmla="*/ 2147483647 h 22"/>
                <a:gd name="T40" fmla="*/ 2147483647 w 32"/>
                <a:gd name="T41" fmla="*/ 2147483647 h 22"/>
                <a:gd name="T42" fmla="*/ 2147483647 w 32"/>
                <a:gd name="T43" fmla="*/ 2147483647 h 22"/>
                <a:gd name="T44" fmla="*/ 2147483647 w 32"/>
                <a:gd name="T45" fmla="*/ 2147483647 h 22"/>
                <a:gd name="T46" fmla="*/ 2147483647 w 32"/>
                <a:gd name="T47" fmla="*/ 2147483647 h 22"/>
                <a:gd name="T48" fmla="*/ 2147483647 w 32"/>
                <a:gd name="T49" fmla="*/ 2147483647 h 22"/>
                <a:gd name="T50" fmla="*/ 2147483647 w 32"/>
                <a:gd name="T51" fmla="*/ 2147483647 h 22"/>
                <a:gd name="T52" fmla="*/ 2147483647 w 32"/>
                <a:gd name="T53" fmla="*/ 2147483647 h 22"/>
                <a:gd name="T54" fmla="*/ 2147483647 w 32"/>
                <a:gd name="T55" fmla="*/ 2147483647 h 22"/>
                <a:gd name="T56" fmla="*/ 2147483647 w 32"/>
                <a:gd name="T57" fmla="*/ 2147483647 h 22"/>
                <a:gd name="T58" fmla="*/ 2147483647 w 32"/>
                <a:gd name="T59" fmla="*/ 2147483647 h 22"/>
                <a:gd name="T60" fmla="*/ 2147483647 w 32"/>
                <a:gd name="T61" fmla="*/ 2147483647 h 22"/>
                <a:gd name="T62" fmla="*/ 2147483647 w 32"/>
                <a:gd name="T63" fmla="*/ 0 h 22"/>
                <a:gd name="T64" fmla="*/ 2147483647 w 32"/>
                <a:gd name="T65" fmla="*/ 2147483647 h 22"/>
                <a:gd name="T66" fmla="*/ 2147483647 w 32"/>
                <a:gd name="T67" fmla="*/ 2147483647 h 22"/>
                <a:gd name="T68" fmla="*/ 2147483647 w 32"/>
                <a:gd name="T69" fmla="*/ 2147483647 h 22"/>
                <a:gd name="T70" fmla="*/ 2147483647 w 32"/>
                <a:gd name="T71" fmla="*/ 2147483647 h 22"/>
                <a:gd name="T72" fmla="*/ 2147483647 w 32"/>
                <a:gd name="T73" fmla="*/ 2147483647 h 22"/>
                <a:gd name="T74" fmla="*/ 2147483647 w 32"/>
                <a:gd name="T75" fmla="*/ 2147483647 h 22"/>
                <a:gd name="T76" fmla="*/ 2147483647 w 32"/>
                <a:gd name="T77" fmla="*/ 2147483647 h 22"/>
                <a:gd name="T78" fmla="*/ 2147483647 w 32"/>
                <a:gd name="T79" fmla="*/ 2147483647 h 22"/>
                <a:gd name="T80" fmla="*/ 2147483647 w 32"/>
                <a:gd name="T81" fmla="*/ 2147483647 h 22"/>
                <a:gd name="T82" fmla="*/ 2147483647 w 32"/>
                <a:gd name="T83" fmla="*/ 2147483647 h 2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"/>
                <a:gd name="T127" fmla="*/ 0 h 22"/>
                <a:gd name="T128" fmla="*/ 32 w 32"/>
                <a:gd name="T129" fmla="*/ 22 h 2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" h="22">
                  <a:moveTo>
                    <a:pt x="8" y="8"/>
                  </a:moveTo>
                  <a:lnTo>
                    <a:pt x="8" y="8"/>
                  </a:lnTo>
                  <a:lnTo>
                    <a:pt x="4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6" y="14"/>
                  </a:lnTo>
                  <a:lnTo>
                    <a:pt x="30" y="12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7" name="Freeform 5985"/>
            <p:cNvSpPr>
              <a:spLocks/>
            </p:cNvSpPr>
            <p:nvPr/>
          </p:nvSpPr>
          <p:spPr bwMode="auto">
            <a:xfrm>
              <a:off x="4519196" y="2196362"/>
              <a:ext cx="6637" cy="1659"/>
            </a:xfrm>
            <a:custGeom>
              <a:avLst/>
              <a:gdLst>
                <a:gd name="T0" fmla="*/ 2147483647 w 10"/>
                <a:gd name="T1" fmla="*/ 2147483647 h 4"/>
                <a:gd name="T2" fmla="*/ 2147483647 w 10"/>
                <a:gd name="T3" fmla="*/ 2147483647 h 4"/>
                <a:gd name="T4" fmla="*/ 2147483647 w 10"/>
                <a:gd name="T5" fmla="*/ 0 h 4"/>
                <a:gd name="T6" fmla="*/ 2147483647 w 10"/>
                <a:gd name="T7" fmla="*/ 0 h 4"/>
                <a:gd name="T8" fmla="*/ 2147483647 w 10"/>
                <a:gd name="T9" fmla="*/ 0 h 4"/>
                <a:gd name="T10" fmla="*/ 0 w 10"/>
                <a:gd name="T11" fmla="*/ 2147483647 h 4"/>
                <a:gd name="T12" fmla="*/ 0 w 10"/>
                <a:gd name="T13" fmla="*/ 2147483647 h 4"/>
                <a:gd name="T14" fmla="*/ 2147483647 w 10"/>
                <a:gd name="T15" fmla="*/ 2147483647 h 4"/>
                <a:gd name="T16" fmla="*/ 2147483647 w 10"/>
                <a:gd name="T17" fmla="*/ 2147483647 h 4"/>
                <a:gd name="T18" fmla="*/ 2147483647 w 10"/>
                <a:gd name="T19" fmla="*/ 2147483647 h 4"/>
                <a:gd name="T20" fmla="*/ 2147483647 w 10"/>
                <a:gd name="T21" fmla="*/ 2147483647 h 4"/>
                <a:gd name="T22" fmla="*/ 2147483647 w 10"/>
                <a:gd name="T23" fmla="*/ 2147483647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"/>
                <a:gd name="T37" fmla="*/ 0 h 4"/>
                <a:gd name="T38" fmla="*/ 10 w 10"/>
                <a:gd name="T39" fmla="*/ 4 h 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" h="4">
                  <a:moveTo>
                    <a:pt x="10" y="2"/>
                  </a:moveTo>
                  <a:lnTo>
                    <a:pt x="10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8" name="Freeform 5986"/>
            <p:cNvSpPr>
              <a:spLocks/>
            </p:cNvSpPr>
            <p:nvPr/>
          </p:nvSpPr>
          <p:spPr bwMode="auto">
            <a:xfrm>
              <a:off x="4517537" y="2201339"/>
              <a:ext cx="1659" cy="1658"/>
            </a:xfrm>
            <a:custGeom>
              <a:avLst/>
              <a:gdLst>
                <a:gd name="T0" fmla="*/ 0 w 4"/>
                <a:gd name="T1" fmla="*/ 2147483647 h 4"/>
                <a:gd name="T2" fmla="*/ 0 w 4"/>
                <a:gd name="T3" fmla="*/ 2147483647 h 4"/>
                <a:gd name="T4" fmla="*/ 0 w 4"/>
                <a:gd name="T5" fmla="*/ 2147483647 h 4"/>
                <a:gd name="T6" fmla="*/ 2147483647 w 4"/>
                <a:gd name="T7" fmla="*/ 2147483647 h 4"/>
                <a:gd name="T8" fmla="*/ 2147483647 w 4"/>
                <a:gd name="T9" fmla="*/ 2147483647 h 4"/>
                <a:gd name="T10" fmla="*/ 2147483647 w 4"/>
                <a:gd name="T11" fmla="*/ 0 h 4"/>
                <a:gd name="T12" fmla="*/ 2147483647 w 4"/>
                <a:gd name="T13" fmla="*/ 0 h 4"/>
                <a:gd name="T14" fmla="*/ 2147483647 w 4"/>
                <a:gd name="T15" fmla="*/ 0 h 4"/>
                <a:gd name="T16" fmla="*/ 0 w 4"/>
                <a:gd name="T17" fmla="*/ 0 h 4"/>
                <a:gd name="T18" fmla="*/ 0 w 4"/>
                <a:gd name="T19" fmla="*/ 2147483647 h 4"/>
                <a:gd name="T20" fmla="*/ 0 w 4"/>
                <a:gd name="T21" fmla="*/ 2147483647 h 4"/>
                <a:gd name="T22" fmla="*/ 0 w 4"/>
                <a:gd name="T23" fmla="*/ 2147483647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"/>
                <a:gd name="T37" fmla="*/ 0 h 4"/>
                <a:gd name="T38" fmla="*/ 4 w 4"/>
                <a:gd name="T39" fmla="*/ 4 h 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29" name="Freeform 5987"/>
            <p:cNvSpPr>
              <a:spLocks/>
            </p:cNvSpPr>
            <p:nvPr/>
          </p:nvSpPr>
          <p:spPr bwMode="auto">
            <a:xfrm>
              <a:off x="4341654" y="3014226"/>
              <a:ext cx="3319" cy="6636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0 w 8"/>
                <a:gd name="T5" fmla="*/ 2147483647 h 10"/>
                <a:gd name="T6" fmla="*/ 0 w 8"/>
                <a:gd name="T7" fmla="*/ 2147483647 h 10"/>
                <a:gd name="T8" fmla="*/ 2147483647 w 8"/>
                <a:gd name="T9" fmla="*/ 2147483647 h 10"/>
                <a:gd name="T10" fmla="*/ 2147483647 w 8"/>
                <a:gd name="T11" fmla="*/ 2147483647 h 10"/>
                <a:gd name="T12" fmla="*/ 2147483647 w 8"/>
                <a:gd name="T13" fmla="*/ 2147483647 h 10"/>
                <a:gd name="T14" fmla="*/ 2147483647 w 8"/>
                <a:gd name="T15" fmla="*/ 2147483647 h 10"/>
                <a:gd name="T16" fmla="*/ 2147483647 w 8"/>
                <a:gd name="T17" fmla="*/ 2147483647 h 10"/>
                <a:gd name="T18" fmla="*/ 2147483647 w 8"/>
                <a:gd name="T19" fmla="*/ 0 h 10"/>
                <a:gd name="T20" fmla="*/ 0 w 8"/>
                <a:gd name="T21" fmla="*/ 0 h 10"/>
                <a:gd name="T22" fmla="*/ 0 w 8"/>
                <a:gd name="T23" fmla="*/ 0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10"/>
                <a:gd name="T38" fmla="*/ 8 w 8"/>
                <a:gd name="T39" fmla="*/ 10 h 1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10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0" name="Freeform 5988"/>
            <p:cNvSpPr>
              <a:spLocks/>
            </p:cNvSpPr>
            <p:nvPr/>
          </p:nvSpPr>
          <p:spPr bwMode="auto">
            <a:xfrm>
              <a:off x="4914105" y="4210330"/>
              <a:ext cx="9956" cy="19907"/>
            </a:xfrm>
            <a:custGeom>
              <a:avLst/>
              <a:gdLst>
                <a:gd name="T0" fmla="*/ 2147483647 w 16"/>
                <a:gd name="T1" fmla="*/ 2147483647 h 36"/>
                <a:gd name="T2" fmla="*/ 2147483647 w 16"/>
                <a:gd name="T3" fmla="*/ 2147483647 h 36"/>
                <a:gd name="T4" fmla="*/ 0 w 16"/>
                <a:gd name="T5" fmla="*/ 2147483647 h 36"/>
                <a:gd name="T6" fmla="*/ 0 w 16"/>
                <a:gd name="T7" fmla="*/ 2147483647 h 36"/>
                <a:gd name="T8" fmla="*/ 2147483647 w 16"/>
                <a:gd name="T9" fmla="*/ 2147483647 h 36"/>
                <a:gd name="T10" fmla="*/ 2147483647 w 16"/>
                <a:gd name="T11" fmla="*/ 2147483647 h 36"/>
                <a:gd name="T12" fmla="*/ 2147483647 w 16"/>
                <a:gd name="T13" fmla="*/ 2147483647 h 36"/>
                <a:gd name="T14" fmla="*/ 2147483647 w 16"/>
                <a:gd name="T15" fmla="*/ 2147483647 h 36"/>
                <a:gd name="T16" fmla="*/ 2147483647 w 16"/>
                <a:gd name="T17" fmla="*/ 2147483647 h 36"/>
                <a:gd name="T18" fmla="*/ 2147483647 w 16"/>
                <a:gd name="T19" fmla="*/ 2147483647 h 36"/>
                <a:gd name="T20" fmla="*/ 2147483647 w 16"/>
                <a:gd name="T21" fmla="*/ 2147483647 h 36"/>
                <a:gd name="T22" fmla="*/ 2147483647 w 16"/>
                <a:gd name="T23" fmla="*/ 2147483647 h 36"/>
                <a:gd name="T24" fmla="*/ 2147483647 w 16"/>
                <a:gd name="T25" fmla="*/ 2147483647 h 36"/>
                <a:gd name="T26" fmla="*/ 2147483647 w 16"/>
                <a:gd name="T27" fmla="*/ 2147483647 h 36"/>
                <a:gd name="T28" fmla="*/ 2147483647 w 16"/>
                <a:gd name="T29" fmla="*/ 2147483647 h 36"/>
                <a:gd name="T30" fmla="*/ 2147483647 w 16"/>
                <a:gd name="T31" fmla="*/ 2147483647 h 36"/>
                <a:gd name="T32" fmla="*/ 2147483647 w 16"/>
                <a:gd name="T33" fmla="*/ 2147483647 h 36"/>
                <a:gd name="T34" fmla="*/ 2147483647 w 16"/>
                <a:gd name="T35" fmla="*/ 0 h 36"/>
                <a:gd name="T36" fmla="*/ 2147483647 w 16"/>
                <a:gd name="T37" fmla="*/ 0 h 36"/>
                <a:gd name="T38" fmla="*/ 2147483647 w 16"/>
                <a:gd name="T39" fmla="*/ 2147483647 h 36"/>
                <a:gd name="T40" fmla="*/ 2147483647 w 16"/>
                <a:gd name="T41" fmla="*/ 2147483647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"/>
                <a:gd name="T64" fmla="*/ 0 h 36"/>
                <a:gd name="T65" fmla="*/ 16 w 16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" h="36">
                  <a:moveTo>
                    <a:pt x="2" y="6"/>
                  </a:move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4" y="24"/>
                  </a:lnTo>
                  <a:lnTo>
                    <a:pt x="8" y="30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16" y="32"/>
                  </a:lnTo>
                  <a:lnTo>
                    <a:pt x="14" y="26"/>
                  </a:lnTo>
                  <a:lnTo>
                    <a:pt x="14" y="20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8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1" name="Freeform 5989"/>
            <p:cNvSpPr>
              <a:spLocks/>
            </p:cNvSpPr>
            <p:nvPr/>
          </p:nvSpPr>
          <p:spPr bwMode="auto">
            <a:xfrm>
              <a:off x="4925720" y="4185446"/>
              <a:ext cx="6637" cy="16590"/>
            </a:xfrm>
            <a:custGeom>
              <a:avLst/>
              <a:gdLst>
                <a:gd name="T0" fmla="*/ 2147483647 w 10"/>
                <a:gd name="T1" fmla="*/ 2147483647 h 28"/>
                <a:gd name="T2" fmla="*/ 2147483647 w 10"/>
                <a:gd name="T3" fmla="*/ 2147483647 h 28"/>
                <a:gd name="T4" fmla="*/ 2147483647 w 10"/>
                <a:gd name="T5" fmla="*/ 2147483647 h 28"/>
                <a:gd name="T6" fmla="*/ 2147483647 w 10"/>
                <a:gd name="T7" fmla="*/ 2147483647 h 28"/>
                <a:gd name="T8" fmla="*/ 2147483647 w 10"/>
                <a:gd name="T9" fmla="*/ 2147483647 h 28"/>
                <a:gd name="T10" fmla="*/ 2147483647 w 10"/>
                <a:gd name="T11" fmla="*/ 2147483647 h 28"/>
                <a:gd name="T12" fmla="*/ 2147483647 w 10"/>
                <a:gd name="T13" fmla="*/ 2147483647 h 28"/>
                <a:gd name="T14" fmla="*/ 2147483647 w 10"/>
                <a:gd name="T15" fmla="*/ 2147483647 h 28"/>
                <a:gd name="T16" fmla="*/ 2147483647 w 10"/>
                <a:gd name="T17" fmla="*/ 2147483647 h 28"/>
                <a:gd name="T18" fmla="*/ 2147483647 w 10"/>
                <a:gd name="T19" fmla="*/ 2147483647 h 28"/>
                <a:gd name="T20" fmla="*/ 2147483647 w 10"/>
                <a:gd name="T21" fmla="*/ 0 h 28"/>
                <a:gd name="T22" fmla="*/ 2147483647 w 10"/>
                <a:gd name="T23" fmla="*/ 2147483647 h 28"/>
                <a:gd name="T24" fmla="*/ 2147483647 w 10"/>
                <a:gd name="T25" fmla="*/ 2147483647 h 28"/>
                <a:gd name="T26" fmla="*/ 2147483647 w 10"/>
                <a:gd name="T27" fmla="*/ 2147483647 h 28"/>
                <a:gd name="T28" fmla="*/ 2147483647 w 10"/>
                <a:gd name="T29" fmla="*/ 2147483647 h 28"/>
                <a:gd name="T30" fmla="*/ 2147483647 w 10"/>
                <a:gd name="T31" fmla="*/ 2147483647 h 28"/>
                <a:gd name="T32" fmla="*/ 0 w 10"/>
                <a:gd name="T33" fmla="*/ 2147483647 h 28"/>
                <a:gd name="T34" fmla="*/ 2147483647 w 10"/>
                <a:gd name="T35" fmla="*/ 2147483647 h 28"/>
                <a:gd name="T36" fmla="*/ 2147483647 w 10"/>
                <a:gd name="T37" fmla="*/ 2147483647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"/>
                <a:gd name="T58" fmla="*/ 0 h 28"/>
                <a:gd name="T59" fmla="*/ 10 w 10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" h="28">
                  <a:moveTo>
                    <a:pt x="2" y="28"/>
                  </a:moveTo>
                  <a:lnTo>
                    <a:pt x="2" y="28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8" y="16"/>
                  </a:lnTo>
                  <a:lnTo>
                    <a:pt x="10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12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2" name="Freeform 5990"/>
            <p:cNvSpPr>
              <a:spLocks/>
            </p:cNvSpPr>
            <p:nvPr/>
          </p:nvSpPr>
          <p:spPr bwMode="auto">
            <a:xfrm>
              <a:off x="4925720" y="4263416"/>
              <a:ext cx="6637" cy="9954"/>
            </a:xfrm>
            <a:custGeom>
              <a:avLst/>
              <a:gdLst>
                <a:gd name="T0" fmla="*/ 2147483647 w 12"/>
                <a:gd name="T1" fmla="*/ 2147483647 h 18"/>
                <a:gd name="T2" fmla="*/ 2147483647 w 12"/>
                <a:gd name="T3" fmla="*/ 2147483647 h 18"/>
                <a:gd name="T4" fmla="*/ 2147483647 w 12"/>
                <a:gd name="T5" fmla="*/ 2147483647 h 18"/>
                <a:gd name="T6" fmla="*/ 2147483647 w 12"/>
                <a:gd name="T7" fmla="*/ 2147483647 h 18"/>
                <a:gd name="T8" fmla="*/ 2147483647 w 12"/>
                <a:gd name="T9" fmla="*/ 2147483647 h 18"/>
                <a:gd name="T10" fmla="*/ 2147483647 w 12"/>
                <a:gd name="T11" fmla="*/ 2147483647 h 18"/>
                <a:gd name="T12" fmla="*/ 2147483647 w 12"/>
                <a:gd name="T13" fmla="*/ 0 h 18"/>
                <a:gd name="T14" fmla="*/ 2147483647 w 12"/>
                <a:gd name="T15" fmla="*/ 2147483647 h 18"/>
                <a:gd name="T16" fmla="*/ 2147483647 w 12"/>
                <a:gd name="T17" fmla="*/ 2147483647 h 18"/>
                <a:gd name="T18" fmla="*/ 0 w 12"/>
                <a:gd name="T19" fmla="*/ 2147483647 h 18"/>
                <a:gd name="T20" fmla="*/ 0 w 12"/>
                <a:gd name="T21" fmla="*/ 2147483647 h 18"/>
                <a:gd name="T22" fmla="*/ 2147483647 w 12"/>
                <a:gd name="T23" fmla="*/ 2147483647 h 18"/>
                <a:gd name="T24" fmla="*/ 2147483647 w 12"/>
                <a:gd name="T25" fmla="*/ 2147483647 h 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"/>
                <a:gd name="T40" fmla="*/ 0 h 18"/>
                <a:gd name="T41" fmla="*/ 12 w 12"/>
                <a:gd name="T42" fmla="*/ 18 h 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" h="18">
                  <a:moveTo>
                    <a:pt x="4" y="18"/>
                  </a:moveTo>
                  <a:lnTo>
                    <a:pt x="4" y="18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3" name="Freeform 5991"/>
            <p:cNvSpPr>
              <a:spLocks/>
            </p:cNvSpPr>
            <p:nvPr/>
          </p:nvSpPr>
          <p:spPr bwMode="auto">
            <a:xfrm>
              <a:off x="4572293" y="2969434"/>
              <a:ext cx="3319" cy="4977"/>
            </a:xfrm>
            <a:custGeom>
              <a:avLst/>
              <a:gdLst>
                <a:gd name="T0" fmla="*/ 2147483647 w 4"/>
                <a:gd name="T1" fmla="*/ 2147483647 h 8"/>
                <a:gd name="T2" fmla="*/ 2147483647 w 4"/>
                <a:gd name="T3" fmla="*/ 2147483647 h 8"/>
                <a:gd name="T4" fmla="*/ 2147483647 w 4"/>
                <a:gd name="T5" fmla="*/ 2147483647 h 8"/>
                <a:gd name="T6" fmla="*/ 2147483647 w 4"/>
                <a:gd name="T7" fmla="*/ 0 h 8"/>
                <a:gd name="T8" fmla="*/ 2147483647 w 4"/>
                <a:gd name="T9" fmla="*/ 0 h 8"/>
                <a:gd name="T10" fmla="*/ 2147483647 w 4"/>
                <a:gd name="T11" fmla="*/ 0 h 8"/>
                <a:gd name="T12" fmla="*/ 2147483647 w 4"/>
                <a:gd name="T13" fmla="*/ 0 h 8"/>
                <a:gd name="T14" fmla="*/ 0 w 4"/>
                <a:gd name="T15" fmla="*/ 2147483647 h 8"/>
                <a:gd name="T16" fmla="*/ 0 w 4"/>
                <a:gd name="T17" fmla="*/ 2147483647 h 8"/>
                <a:gd name="T18" fmla="*/ 0 w 4"/>
                <a:gd name="T19" fmla="*/ 2147483647 h 8"/>
                <a:gd name="T20" fmla="*/ 2147483647 w 4"/>
                <a:gd name="T21" fmla="*/ 2147483647 h 8"/>
                <a:gd name="T22" fmla="*/ 2147483647 w 4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"/>
                <a:gd name="T37" fmla="*/ 0 h 8"/>
                <a:gd name="T38" fmla="*/ 4 w 4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" h="8">
                  <a:moveTo>
                    <a:pt x="2" y="8"/>
                  </a:moveTo>
                  <a:lnTo>
                    <a:pt x="2" y="8"/>
                  </a:lnTo>
                  <a:lnTo>
                    <a:pt x="4" y="6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4" name="Freeform 5992"/>
            <p:cNvSpPr>
              <a:spLocks/>
            </p:cNvSpPr>
            <p:nvPr/>
          </p:nvSpPr>
          <p:spPr bwMode="auto">
            <a:xfrm>
              <a:off x="4577271" y="2921325"/>
              <a:ext cx="3319" cy="8294"/>
            </a:xfrm>
            <a:custGeom>
              <a:avLst/>
              <a:gdLst>
                <a:gd name="T0" fmla="*/ 0 w 8"/>
                <a:gd name="T1" fmla="*/ 0 h 12"/>
                <a:gd name="T2" fmla="*/ 0 w 8"/>
                <a:gd name="T3" fmla="*/ 0 h 12"/>
                <a:gd name="T4" fmla="*/ 0 w 8"/>
                <a:gd name="T5" fmla="*/ 2147483647 h 12"/>
                <a:gd name="T6" fmla="*/ 2147483647 w 8"/>
                <a:gd name="T7" fmla="*/ 2147483647 h 12"/>
                <a:gd name="T8" fmla="*/ 2147483647 w 8"/>
                <a:gd name="T9" fmla="*/ 2147483647 h 12"/>
                <a:gd name="T10" fmla="*/ 2147483647 w 8"/>
                <a:gd name="T11" fmla="*/ 2147483647 h 12"/>
                <a:gd name="T12" fmla="*/ 2147483647 w 8"/>
                <a:gd name="T13" fmla="*/ 2147483647 h 12"/>
                <a:gd name="T14" fmla="*/ 2147483647 w 8"/>
                <a:gd name="T15" fmla="*/ 2147483647 h 12"/>
                <a:gd name="T16" fmla="*/ 2147483647 w 8"/>
                <a:gd name="T17" fmla="*/ 2147483647 h 12"/>
                <a:gd name="T18" fmla="*/ 0 w 8"/>
                <a:gd name="T19" fmla="*/ 0 h 12"/>
                <a:gd name="T20" fmla="*/ 0 w 8"/>
                <a:gd name="T21" fmla="*/ 0 h 12"/>
                <a:gd name="T22" fmla="*/ 0 w 8"/>
                <a:gd name="T23" fmla="*/ 0 h 12"/>
                <a:gd name="T24" fmla="*/ 0 w 8"/>
                <a:gd name="T25" fmla="*/ 0 h 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"/>
                <a:gd name="T40" fmla="*/ 0 h 12"/>
                <a:gd name="T41" fmla="*/ 8 w 8"/>
                <a:gd name="T42" fmla="*/ 12 h 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" h="12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6" y="10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5" name="Freeform 5993"/>
            <p:cNvSpPr>
              <a:spLocks/>
            </p:cNvSpPr>
            <p:nvPr/>
          </p:nvSpPr>
          <p:spPr bwMode="auto">
            <a:xfrm>
              <a:off x="4537449" y="2921325"/>
              <a:ext cx="39823" cy="31520"/>
            </a:xfrm>
            <a:custGeom>
              <a:avLst/>
              <a:gdLst>
                <a:gd name="T0" fmla="*/ 2147483647 w 70"/>
                <a:gd name="T1" fmla="*/ 2147483647 h 56"/>
                <a:gd name="T2" fmla="*/ 2147483647 w 70"/>
                <a:gd name="T3" fmla="*/ 2147483647 h 56"/>
                <a:gd name="T4" fmla="*/ 2147483647 w 70"/>
                <a:gd name="T5" fmla="*/ 2147483647 h 56"/>
                <a:gd name="T6" fmla="*/ 2147483647 w 70"/>
                <a:gd name="T7" fmla="*/ 2147483647 h 56"/>
                <a:gd name="T8" fmla="*/ 2147483647 w 70"/>
                <a:gd name="T9" fmla="*/ 2147483647 h 56"/>
                <a:gd name="T10" fmla="*/ 2147483647 w 70"/>
                <a:gd name="T11" fmla="*/ 2147483647 h 56"/>
                <a:gd name="T12" fmla="*/ 2147483647 w 70"/>
                <a:gd name="T13" fmla="*/ 2147483647 h 56"/>
                <a:gd name="T14" fmla="*/ 2147483647 w 70"/>
                <a:gd name="T15" fmla="*/ 2147483647 h 56"/>
                <a:gd name="T16" fmla="*/ 2147483647 w 70"/>
                <a:gd name="T17" fmla="*/ 2147483647 h 56"/>
                <a:gd name="T18" fmla="*/ 2147483647 w 70"/>
                <a:gd name="T19" fmla="*/ 2147483647 h 56"/>
                <a:gd name="T20" fmla="*/ 2147483647 w 70"/>
                <a:gd name="T21" fmla="*/ 2147483647 h 56"/>
                <a:gd name="T22" fmla="*/ 2147483647 w 70"/>
                <a:gd name="T23" fmla="*/ 2147483647 h 56"/>
                <a:gd name="T24" fmla="*/ 2147483647 w 70"/>
                <a:gd name="T25" fmla="*/ 2147483647 h 56"/>
                <a:gd name="T26" fmla="*/ 2147483647 w 70"/>
                <a:gd name="T27" fmla="*/ 0 h 56"/>
                <a:gd name="T28" fmla="*/ 2147483647 w 70"/>
                <a:gd name="T29" fmla="*/ 0 h 56"/>
                <a:gd name="T30" fmla="*/ 2147483647 w 70"/>
                <a:gd name="T31" fmla="*/ 2147483647 h 56"/>
                <a:gd name="T32" fmla="*/ 2147483647 w 70"/>
                <a:gd name="T33" fmla="*/ 2147483647 h 56"/>
                <a:gd name="T34" fmla="*/ 0 w 70"/>
                <a:gd name="T35" fmla="*/ 2147483647 h 56"/>
                <a:gd name="T36" fmla="*/ 0 w 70"/>
                <a:gd name="T37" fmla="*/ 2147483647 h 56"/>
                <a:gd name="T38" fmla="*/ 0 w 70"/>
                <a:gd name="T39" fmla="*/ 2147483647 h 56"/>
                <a:gd name="T40" fmla="*/ 2147483647 w 70"/>
                <a:gd name="T41" fmla="*/ 2147483647 h 56"/>
                <a:gd name="T42" fmla="*/ 2147483647 w 70"/>
                <a:gd name="T43" fmla="*/ 2147483647 h 56"/>
                <a:gd name="T44" fmla="*/ 2147483647 w 70"/>
                <a:gd name="T45" fmla="*/ 2147483647 h 56"/>
                <a:gd name="T46" fmla="*/ 2147483647 w 70"/>
                <a:gd name="T47" fmla="*/ 2147483647 h 56"/>
                <a:gd name="T48" fmla="*/ 2147483647 w 70"/>
                <a:gd name="T49" fmla="*/ 2147483647 h 56"/>
                <a:gd name="T50" fmla="*/ 2147483647 w 70"/>
                <a:gd name="T51" fmla="*/ 2147483647 h 56"/>
                <a:gd name="T52" fmla="*/ 2147483647 w 70"/>
                <a:gd name="T53" fmla="*/ 2147483647 h 56"/>
                <a:gd name="T54" fmla="*/ 2147483647 w 70"/>
                <a:gd name="T55" fmla="*/ 2147483647 h 56"/>
                <a:gd name="T56" fmla="*/ 2147483647 w 70"/>
                <a:gd name="T57" fmla="*/ 2147483647 h 56"/>
                <a:gd name="T58" fmla="*/ 2147483647 w 70"/>
                <a:gd name="T59" fmla="*/ 2147483647 h 56"/>
                <a:gd name="T60" fmla="*/ 2147483647 w 70"/>
                <a:gd name="T61" fmla="*/ 2147483647 h 56"/>
                <a:gd name="T62" fmla="*/ 2147483647 w 70"/>
                <a:gd name="T63" fmla="*/ 2147483647 h 56"/>
                <a:gd name="T64" fmla="*/ 2147483647 w 70"/>
                <a:gd name="T65" fmla="*/ 2147483647 h 56"/>
                <a:gd name="T66" fmla="*/ 2147483647 w 70"/>
                <a:gd name="T67" fmla="*/ 2147483647 h 56"/>
                <a:gd name="T68" fmla="*/ 2147483647 w 70"/>
                <a:gd name="T69" fmla="*/ 2147483647 h 56"/>
                <a:gd name="T70" fmla="*/ 2147483647 w 70"/>
                <a:gd name="T71" fmla="*/ 2147483647 h 56"/>
                <a:gd name="T72" fmla="*/ 2147483647 w 70"/>
                <a:gd name="T73" fmla="*/ 2147483647 h 56"/>
                <a:gd name="T74" fmla="*/ 2147483647 w 70"/>
                <a:gd name="T75" fmla="*/ 2147483647 h 56"/>
                <a:gd name="T76" fmla="*/ 2147483647 w 70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"/>
                <a:gd name="T118" fmla="*/ 0 h 56"/>
                <a:gd name="T119" fmla="*/ 70 w 70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" h="56">
                  <a:moveTo>
                    <a:pt x="62" y="46"/>
                  </a:moveTo>
                  <a:lnTo>
                    <a:pt x="62" y="46"/>
                  </a:lnTo>
                  <a:lnTo>
                    <a:pt x="58" y="42"/>
                  </a:lnTo>
                  <a:lnTo>
                    <a:pt x="56" y="36"/>
                  </a:lnTo>
                  <a:lnTo>
                    <a:pt x="52" y="22"/>
                  </a:lnTo>
                  <a:lnTo>
                    <a:pt x="52" y="18"/>
                  </a:lnTo>
                  <a:lnTo>
                    <a:pt x="50" y="16"/>
                  </a:lnTo>
                  <a:lnTo>
                    <a:pt x="44" y="16"/>
                  </a:lnTo>
                  <a:lnTo>
                    <a:pt x="36" y="14"/>
                  </a:lnTo>
                  <a:lnTo>
                    <a:pt x="30" y="10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8" y="8"/>
                  </a:lnTo>
                  <a:lnTo>
                    <a:pt x="24" y="16"/>
                  </a:lnTo>
                  <a:lnTo>
                    <a:pt x="30" y="22"/>
                  </a:lnTo>
                  <a:lnTo>
                    <a:pt x="32" y="28"/>
                  </a:lnTo>
                  <a:lnTo>
                    <a:pt x="34" y="30"/>
                  </a:lnTo>
                  <a:lnTo>
                    <a:pt x="38" y="32"/>
                  </a:lnTo>
                  <a:lnTo>
                    <a:pt x="44" y="32"/>
                  </a:lnTo>
                  <a:lnTo>
                    <a:pt x="46" y="36"/>
                  </a:lnTo>
                  <a:lnTo>
                    <a:pt x="52" y="42"/>
                  </a:lnTo>
                  <a:lnTo>
                    <a:pt x="58" y="50"/>
                  </a:lnTo>
                  <a:lnTo>
                    <a:pt x="64" y="56"/>
                  </a:lnTo>
                  <a:lnTo>
                    <a:pt x="68" y="56"/>
                  </a:lnTo>
                  <a:lnTo>
                    <a:pt x="70" y="54"/>
                  </a:lnTo>
                  <a:lnTo>
                    <a:pt x="68" y="50"/>
                  </a:lnTo>
                  <a:lnTo>
                    <a:pt x="6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6" name="Freeform 5994"/>
            <p:cNvSpPr>
              <a:spLocks/>
            </p:cNvSpPr>
            <p:nvPr/>
          </p:nvSpPr>
          <p:spPr bwMode="auto">
            <a:xfrm>
              <a:off x="4602160" y="2881510"/>
              <a:ext cx="9956" cy="4976"/>
            </a:xfrm>
            <a:custGeom>
              <a:avLst/>
              <a:gdLst>
                <a:gd name="T0" fmla="*/ 0 w 16"/>
                <a:gd name="T1" fmla="*/ 2147483647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2147483647 w 16"/>
                <a:gd name="T9" fmla="*/ 2147483647 h 8"/>
                <a:gd name="T10" fmla="*/ 2147483647 w 16"/>
                <a:gd name="T11" fmla="*/ 2147483647 h 8"/>
                <a:gd name="T12" fmla="*/ 2147483647 w 16"/>
                <a:gd name="T13" fmla="*/ 2147483647 h 8"/>
                <a:gd name="T14" fmla="*/ 2147483647 w 16"/>
                <a:gd name="T15" fmla="*/ 2147483647 h 8"/>
                <a:gd name="T16" fmla="*/ 2147483647 w 16"/>
                <a:gd name="T17" fmla="*/ 2147483647 h 8"/>
                <a:gd name="T18" fmla="*/ 2147483647 w 16"/>
                <a:gd name="T19" fmla="*/ 0 h 8"/>
                <a:gd name="T20" fmla="*/ 2147483647 w 16"/>
                <a:gd name="T21" fmla="*/ 2147483647 h 8"/>
                <a:gd name="T22" fmla="*/ 0 w 16"/>
                <a:gd name="T23" fmla="*/ 2147483647 h 8"/>
                <a:gd name="T24" fmla="*/ 0 w 16"/>
                <a:gd name="T25" fmla="*/ 2147483647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8"/>
                <a:gd name="T41" fmla="*/ 16 w 16"/>
                <a:gd name="T42" fmla="*/ 8 h 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8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7" name="Freeform 5995"/>
            <p:cNvSpPr>
              <a:spLocks/>
            </p:cNvSpPr>
            <p:nvPr/>
          </p:nvSpPr>
          <p:spPr bwMode="auto">
            <a:xfrm>
              <a:off x="4610457" y="2962798"/>
              <a:ext cx="8296" cy="4977"/>
            </a:xfrm>
            <a:custGeom>
              <a:avLst/>
              <a:gdLst>
                <a:gd name="T0" fmla="*/ 2147483647 w 14"/>
                <a:gd name="T1" fmla="*/ 2147483647 h 10"/>
                <a:gd name="T2" fmla="*/ 2147483647 w 14"/>
                <a:gd name="T3" fmla="*/ 2147483647 h 10"/>
                <a:gd name="T4" fmla="*/ 2147483647 w 14"/>
                <a:gd name="T5" fmla="*/ 0 h 10"/>
                <a:gd name="T6" fmla="*/ 2147483647 w 14"/>
                <a:gd name="T7" fmla="*/ 0 h 10"/>
                <a:gd name="T8" fmla="*/ 2147483647 w 14"/>
                <a:gd name="T9" fmla="*/ 2147483647 h 10"/>
                <a:gd name="T10" fmla="*/ 2147483647 w 14"/>
                <a:gd name="T11" fmla="*/ 2147483647 h 10"/>
                <a:gd name="T12" fmla="*/ 0 w 14"/>
                <a:gd name="T13" fmla="*/ 2147483647 h 10"/>
                <a:gd name="T14" fmla="*/ 0 w 14"/>
                <a:gd name="T15" fmla="*/ 2147483647 h 10"/>
                <a:gd name="T16" fmla="*/ 0 w 14"/>
                <a:gd name="T17" fmla="*/ 2147483647 h 10"/>
                <a:gd name="T18" fmla="*/ 2147483647 w 14"/>
                <a:gd name="T19" fmla="*/ 2147483647 h 10"/>
                <a:gd name="T20" fmla="*/ 2147483647 w 14"/>
                <a:gd name="T21" fmla="*/ 2147483647 h 10"/>
                <a:gd name="T22" fmla="*/ 2147483647 w 14"/>
                <a:gd name="T23" fmla="*/ 2147483647 h 10"/>
                <a:gd name="T24" fmla="*/ 2147483647 w 14"/>
                <a:gd name="T25" fmla="*/ 2147483647 h 10"/>
                <a:gd name="T26" fmla="*/ 2147483647 w 14"/>
                <a:gd name="T27" fmla="*/ 2147483647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0"/>
                <a:gd name="T44" fmla="*/ 14 w 14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0">
                  <a:moveTo>
                    <a:pt x="14" y="2"/>
                  </a:moveTo>
                  <a:lnTo>
                    <a:pt x="14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8" name="Freeform 5996"/>
            <p:cNvSpPr>
              <a:spLocks/>
            </p:cNvSpPr>
            <p:nvPr/>
          </p:nvSpPr>
          <p:spPr bwMode="auto">
            <a:xfrm>
              <a:off x="4607138" y="2934596"/>
              <a:ext cx="6637" cy="13272"/>
            </a:xfrm>
            <a:custGeom>
              <a:avLst/>
              <a:gdLst>
                <a:gd name="T0" fmla="*/ 2147483647 w 12"/>
                <a:gd name="T1" fmla="*/ 2147483647 h 24"/>
                <a:gd name="T2" fmla="*/ 2147483647 w 12"/>
                <a:gd name="T3" fmla="*/ 2147483647 h 24"/>
                <a:gd name="T4" fmla="*/ 2147483647 w 12"/>
                <a:gd name="T5" fmla="*/ 2147483647 h 24"/>
                <a:gd name="T6" fmla="*/ 2147483647 w 12"/>
                <a:gd name="T7" fmla="*/ 2147483647 h 24"/>
                <a:gd name="T8" fmla="*/ 2147483647 w 12"/>
                <a:gd name="T9" fmla="*/ 2147483647 h 24"/>
                <a:gd name="T10" fmla="*/ 2147483647 w 12"/>
                <a:gd name="T11" fmla="*/ 2147483647 h 24"/>
                <a:gd name="T12" fmla="*/ 2147483647 w 12"/>
                <a:gd name="T13" fmla="*/ 2147483647 h 24"/>
                <a:gd name="T14" fmla="*/ 2147483647 w 12"/>
                <a:gd name="T15" fmla="*/ 0 h 24"/>
                <a:gd name="T16" fmla="*/ 2147483647 w 12"/>
                <a:gd name="T17" fmla="*/ 0 h 24"/>
                <a:gd name="T18" fmla="*/ 2147483647 w 12"/>
                <a:gd name="T19" fmla="*/ 0 h 24"/>
                <a:gd name="T20" fmla="*/ 2147483647 w 12"/>
                <a:gd name="T21" fmla="*/ 0 h 24"/>
                <a:gd name="T22" fmla="*/ 0 w 12"/>
                <a:gd name="T23" fmla="*/ 2147483647 h 24"/>
                <a:gd name="T24" fmla="*/ 0 w 12"/>
                <a:gd name="T25" fmla="*/ 2147483647 h 24"/>
                <a:gd name="T26" fmla="*/ 2147483647 w 12"/>
                <a:gd name="T27" fmla="*/ 2147483647 h 24"/>
                <a:gd name="T28" fmla="*/ 2147483647 w 12"/>
                <a:gd name="T29" fmla="*/ 2147483647 h 24"/>
                <a:gd name="T30" fmla="*/ 2147483647 w 12"/>
                <a:gd name="T31" fmla="*/ 2147483647 h 24"/>
                <a:gd name="T32" fmla="*/ 2147483647 w 12"/>
                <a:gd name="T33" fmla="*/ 2147483647 h 24"/>
                <a:gd name="T34" fmla="*/ 2147483647 w 12"/>
                <a:gd name="T35" fmla="*/ 2147483647 h 24"/>
                <a:gd name="T36" fmla="*/ 2147483647 w 12"/>
                <a:gd name="T37" fmla="*/ 2147483647 h 24"/>
                <a:gd name="T38" fmla="*/ 2147483647 w 12"/>
                <a:gd name="T39" fmla="*/ 2147483647 h 24"/>
                <a:gd name="T40" fmla="*/ 2147483647 w 12"/>
                <a:gd name="T41" fmla="*/ 2147483647 h 2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"/>
                <a:gd name="T64" fmla="*/ 0 h 24"/>
                <a:gd name="T65" fmla="*/ 12 w 12"/>
                <a:gd name="T66" fmla="*/ 24 h 2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" h="24">
                  <a:moveTo>
                    <a:pt x="6" y="24"/>
                  </a:moveTo>
                  <a:lnTo>
                    <a:pt x="6" y="24"/>
                  </a:lnTo>
                  <a:lnTo>
                    <a:pt x="10" y="20"/>
                  </a:lnTo>
                  <a:lnTo>
                    <a:pt x="12" y="16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39" name="Freeform 5997"/>
            <p:cNvSpPr>
              <a:spLocks/>
            </p:cNvSpPr>
            <p:nvPr/>
          </p:nvSpPr>
          <p:spPr bwMode="auto">
            <a:xfrm>
              <a:off x="4607138" y="2908053"/>
              <a:ext cx="14933" cy="13272"/>
            </a:xfrm>
            <a:custGeom>
              <a:avLst/>
              <a:gdLst>
                <a:gd name="T0" fmla="*/ 2147483647 w 30"/>
                <a:gd name="T1" fmla="*/ 0 h 22"/>
                <a:gd name="T2" fmla="*/ 2147483647 w 30"/>
                <a:gd name="T3" fmla="*/ 0 h 22"/>
                <a:gd name="T4" fmla="*/ 2147483647 w 30"/>
                <a:gd name="T5" fmla="*/ 0 h 22"/>
                <a:gd name="T6" fmla="*/ 2147483647 w 30"/>
                <a:gd name="T7" fmla="*/ 0 h 22"/>
                <a:gd name="T8" fmla="*/ 2147483647 w 30"/>
                <a:gd name="T9" fmla="*/ 2147483647 h 22"/>
                <a:gd name="T10" fmla="*/ 2147483647 w 30"/>
                <a:gd name="T11" fmla="*/ 2147483647 h 22"/>
                <a:gd name="T12" fmla="*/ 0 w 30"/>
                <a:gd name="T13" fmla="*/ 2147483647 h 22"/>
                <a:gd name="T14" fmla="*/ 0 w 30"/>
                <a:gd name="T15" fmla="*/ 2147483647 h 22"/>
                <a:gd name="T16" fmla="*/ 2147483647 w 30"/>
                <a:gd name="T17" fmla="*/ 2147483647 h 22"/>
                <a:gd name="T18" fmla="*/ 2147483647 w 30"/>
                <a:gd name="T19" fmla="*/ 2147483647 h 22"/>
                <a:gd name="T20" fmla="*/ 2147483647 w 30"/>
                <a:gd name="T21" fmla="*/ 2147483647 h 22"/>
                <a:gd name="T22" fmla="*/ 2147483647 w 30"/>
                <a:gd name="T23" fmla="*/ 2147483647 h 22"/>
                <a:gd name="T24" fmla="*/ 2147483647 w 30"/>
                <a:gd name="T25" fmla="*/ 2147483647 h 22"/>
                <a:gd name="T26" fmla="*/ 2147483647 w 30"/>
                <a:gd name="T27" fmla="*/ 2147483647 h 22"/>
                <a:gd name="T28" fmla="*/ 2147483647 w 30"/>
                <a:gd name="T29" fmla="*/ 2147483647 h 22"/>
                <a:gd name="T30" fmla="*/ 2147483647 w 30"/>
                <a:gd name="T31" fmla="*/ 2147483647 h 22"/>
                <a:gd name="T32" fmla="*/ 2147483647 w 30"/>
                <a:gd name="T33" fmla="*/ 2147483647 h 22"/>
                <a:gd name="T34" fmla="*/ 2147483647 w 30"/>
                <a:gd name="T35" fmla="*/ 2147483647 h 22"/>
                <a:gd name="T36" fmla="*/ 2147483647 w 30"/>
                <a:gd name="T37" fmla="*/ 2147483647 h 22"/>
                <a:gd name="T38" fmla="*/ 2147483647 w 30"/>
                <a:gd name="T39" fmla="*/ 2147483647 h 22"/>
                <a:gd name="T40" fmla="*/ 2147483647 w 30"/>
                <a:gd name="T41" fmla="*/ 2147483647 h 22"/>
                <a:gd name="T42" fmla="*/ 2147483647 w 30"/>
                <a:gd name="T43" fmla="*/ 2147483647 h 22"/>
                <a:gd name="T44" fmla="*/ 2147483647 w 30"/>
                <a:gd name="T45" fmla="*/ 0 h 22"/>
                <a:gd name="T46" fmla="*/ 2147483647 w 30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0"/>
                <a:gd name="T73" fmla="*/ 0 h 22"/>
                <a:gd name="T74" fmla="*/ 30 w 30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0" h="22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8" y="18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2" y="8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0" name="Freeform 5998"/>
            <p:cNvSpPr>
              <a:spLocks/>
            </p:cNvSpPr>
            <p:nvPr/>
          </p:nvSpPr>
          <p:spPr bwMode="auto">
            <a:xfrm>
              <a:off x="4570634" y="2962798"/>
              <a:ext cx="3319" cy="3318"/>
            </a:xfrm>
            <a:custGeom>
              <a:avLst/>
              <a:gdLst>
                <a:gd name="T0" fmla="*/ 0 w 6"/>
                <a:gd name="T1" fmla="*/ 2147483647 h 8"/>
                <a:gd name="T2" fmla="*/ 0 w 6"/>
                <a:gd name="T3" fmla="*/ 2147483647 h 8"/>
                <a:gd name="T4" fmla="*/ 2147483647 w 6"/>
                <a:gd name="T5" fmla="*/ 2147483647 h 8"/>
                <a:gd name="T6" fmla="*/ 2147483647 w 6"/>
                <a:gd name="T7" fmla="*/ 2147483647 h 8"/>
                <a:gd name="T8" fmla="*/ 2147483647 w 6"/>
                <a:gd name="T9" fmla="*/ 2147483647 h 8"/>
                <a:gd name="T10" fmla="*/ 2147483647 w 6"/>
                <a:gd name="T11" fmla="*/ 2147483647 h 8"/>
                <a:gd name="T12" fmla="*/ 2147483647 w 6"/>
                <a:gd name="T13" fmla="*/ 2147483647 h 8"/>
                <a:gd name="T14" fmla="*/ 2147483647 w 6"/>
                <a:gd name="T15" fmla="*/ 0 h 8"/>
                <a:gd name="T16" fmla="*/ 2147483647 w 6"/>
                <a:gd name="T17" fmla="*/ 2147483647 h 8"/>
                <a:gd name="T18" fmla="*/ 0 w 6"/>
                <a:gd name="T19" fmla="*/ 2147483647 h 8"/>
                <a:gd name="T20" fmla="*/ 0 w 6"/>
                <a:gd name="T21" fmla="*/ 2147483647 h 8"/>
                <a:gd name="T22" fmla="*/ 0 w 6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"/>
                <a:gd name="T37" fmla="*/ 0 h 8"/>
                <a:gd name="T38" fmla="*/ 6 w 6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" h="8">
                  <a:moveTo>
                    <a:pt x="0" y="8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1" name="Freeform 5999"/>
            <p:cNvSpPr>
              <a:spLocks/>
            </p:cNvSpPr>
            <p:nvPr/>
          </p:nvSpPr>
          <p:spPr bwMode="auto">
            <a:xfrm>
              <a:off x="4587227" y="2891463"/>
              <a:ext cx="8296" cy="3318"/>
            </a:xfrm>
            <a:custGeom>
              <a:avLst/>
              <a:gdLst>
                <a:gd name="T0" fmla="*/ 2147483647 w 16"/>
                <a:gd name="T1" fmla="*/ 0 h 12"/>
                <a:gd name="T2" fmla="*/ 2147483647 w 16"/>
                <a:gd name="T3" fmla="*/ 0 h 12"/>
                <a:gd name="T4" fmla="*/ 2147483647 w 16"/>
                <a:gd name="T5" fmla="*/ 0 h 12"/>
                <a:gd name="T6" fmla="*/ 2147483647 w 16"/>
                <a:gd name="T7" fmla="*/ 0 h 12"/>
                <a:gd name="T8" fmla="*/ 2147483647 w 16"/>
                <a:gd name="T9" fmla="*/ 0 h 12"/>
                <a:gd name="T10" fmla="*/ 0 w 16"/>
                <a:gd name="T11" fmla="*/ 2147483647 h 12"/>
                <a:gd name="T12" fmla="*/ 0 w 16"/>
                <a:gd name="T13" fmla="*/ 2147483647 h 12"/>
                <a:gd name="T14" fmla="*/ 0 w 16"/>
                <a:gd name="T15" fmla="*/ 2147483647 h 12"/>
                <a:gd name="T16" fmla="*/ 0 w 16"/>
                <a:gd name="T17" fmla="*/ 2147483647 h 12"/>
                <a:gd name="T18" fmla="*/ 2147483647 w 16"/>
                <a:gd name="T19" fmla="*/ 2147483647 h 12"/>
                <a:gd name="T20" fmla="*/ 2147483647 w 16"/>
                <a:gd name="T21" fmla="*/ 2147483647 h 12"/>
                <a:gd name="T22" fmla="*/ 2147483647 w 16"/>
                <a:gd name="T23" fmla="*/ 2147483647 h 12"/>
                <a:gd name="T24" fmla="*/ 2147483647 w 16"/>
                <a:gd name="T25" fmla="*/ 2147483647 h 12"/>
                <a:gd name="T26" fmla="*/ 2147483647 w 16"/>
                <a:gd name="T27" fmla="*/ 2147483647 h 12"/>
                <a:gd name="T28" fmla="*/ 2147483647 w 16"/>
                <a:gd name="T29" fmla="*/ 2147483647 h 12"/>
                <a:gd name="T30" fmla="*/ 2147483647 w 16"/>
                <a:gd name="T31" fmla="*/ 2147483647 h 12"/>
                <a:gd name="T32" fmla="*/ 2147483647 w 16"/>
                <a:gd name="T33" fmla="*/ 2147483647 h 12"/>
                <a:gd name="T34" fmla="*/ 2147483647 w 16"/>
                <a:gd name="T35" fmla="*/ 2147483647 h 12"/>
                <a:gd name="T36" fmla="*/ 2147483647 w 16"/>
                <a:gd name="T37" fmla="*/ 2147483647 h 12"/>
                <a:gd name="T38" fmla="*/ 2147483647 w 16"/>
                <a:gd name="T39" fmla="*/ 0 h 12"/>
                <a:gd name="T40" fmla="*/ 2147483647 w 16"/>
                <a:gd name="T41" fmla="*/ 0 h 12"/>
                <a:gd name="T42" fmla="*/ 2147483647 w 16"/>
                <a:gd name="T43" fmla="*/ 0 h 12"/>
                <a:gd name="T44" fmla="*/ 2147483647 w 16"/>
                <a:gd name="T45" fmla="*/ 0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12"/>
                <a:gd name="T71" fmla="*/ 16 w 16"/>
                <a:gd name="T72" fmla="*/ 12 h 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12">
                  <a:moveTo>
                    <a:pt x="14" y="0"/>
                  </a:move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6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2" name="Freeform 6000"/>
            <p:cNvSpPr>
              <a:spLocks/>
            </p:cNvSpPr>
            <p:nvPr/>
          </p:nvSpPr>
          <p:spPr bwMode="auto">
            <a:xfrm>
              <a:off x="4580590" y="2952844"/>
              <a:ext cx="11614" cy="14931"/>
            </a:xfrm>
            <a:custGeom>
              <a:avLst/>
              <a:gdLst>
                <a:gd name="T0" fmla="*/ 0 w 22"/>
                <a:gd name="T1" fmla="*/ 2147483647 h 26"/>
                <a:gd name="T2" fmla="*/ 0 w 22"/>
                <a:gd name="T3" fmla="*/ 2147483647 h 26"/>
                <a:gd name="T4" fmla="*/ 0 w 22"/>
                <a:gd name="T5" fmla="*/ 2147483647 h 26"/>
                <a:gd name="T6" fmla="*/ 2147483647 w 22"/>
                <a:gd name="T7" fmla="*/ 2147483647 h 26"/>
                <a:gd name="T8" fmla="*/ 2147483647 w 22"/>
                <a:gd name="T9" fmla="*/ 2147483647 h 26"/>
                <a:gd name="T10" fmla="*/ 2147483647 w 22"/>
                <a:gd name="T11" fmla="*/ 2147483647 h 26"/>
                <a:gd name="T12" fmla="*/ 2147483647 w 22"/>
                <a:gd name="T13" fmla="*/ 2147483647 h 26"/>
                <a:gd name="T14" fmla="*/ 2147483647 w 22"/>
                <a:gd name="T15" fmla="*/ 2147483647 h 26"/>
                <a:gd name="T16" fmla="*/ 2147483647 w 22"/>
                <a:gd name="T17" fmla="*/ 2147483647 h 26"/>
                <a:gd name="T18" fmla="*/ 2147483647 w 22"/>
                <a:gd name="T19" fmla="*/ 2147483647 h 26"/>
                <a:gd name="T20" fmla="*/ 2147483647 w 22"/>
                <a:gd name="T21" fmla="*/ 2147483647 h 26"/>
                <a:gd name="T22" fmla="*/ 2147483647 w 22"/>
                <a:gd name="T23" fmla="*/ 2147483647 h 26"/>
                <a:gd name="T24" fmla="*/ 2147483647 w 22"/>
                <a:gd name="T25" fmla="*/ 2147483647 h 26"/>
                <a:gd name="T26" fmla="*/ 2147483647 w 22"/>
                <a:gd name="T27" fmla="*/ 0 h 26"/>
                <a:gd name="T28" fmla="*/ 2147483647 w 22"/>
                <a:gd name="T29" fmla="*/ 0 h 26"/>
                <a:gd name="T30" fmla="*/ 0 w 22"/>
                <a:gd name="T31" fmla="*/ 2147483647 h 26"/>
                <a:gd name="T32" fmla="*/ 0 w 22"/>
                <a:gd name="T33" fmla="*/ 2147483647 h 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26"/>
                <a:gd name="T53" fmla="*/ 22 w 22"/>
                <a:gd name="T54" fmla="*/ 26 h 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26">
                  <a:moveTo>
                    <a:pt x="0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8"/>
                  </a:lnTo>
                  <a:lnTo>
                    <a:pt x="12" y="20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18" y="20"/>
                  </a:lnTo>
                  <a:lnTo>
                    <a:pt x="14" y="14"/>
                  </a:lnTo>
                  <a:lnTo>
                    <a:pt x="8" y="6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3" name="Freeform 6001"/>
            <p:cNvSpPr>
              <a:spLocks/>
            </p:cNvSpPr>
            <p:nvPr/>
          </p:nvSpPr>
          <p:spPr bwMode="auto">
            <a:xfrm>
              <a:off x="4577271" y="2863261"/>
              <a:ext cx="4977" cy="8295"/>
            </a:xfrm>
            <a:custGeom>
              <a:avLst/>
              <a:gdLst>
                <a:gd name="T0" fmla="*/ 2147483647 w 10"/>
                <a:gd name="T1" fmla="*/ 0 h 12"/>
                <a:gd name="T2" fmla="*/ 2147483647 w 10"/>
                <a:gd name="T3" fmla="*/ 0 h 12"/>
                <a:gd name="T4" fmla="*/ 2147483647 w 10"/>
                <a:gd name="T5" fmla="*/ 2147483647 h 12"/>
                <a:gd name="T6" fmla="*/ 0 w 10"/>
                <a:gd name="T7" fmla="*/ 2147483647 h 12"/>
                <a:gd name="T8" fmla="*/ 0 w 10"/>
                <a:gd name="T9" fmla="*/ 2147483647 h 12"/>
                <a:gd name="T10" fmla="*/ 2147483647 w 10"/>
                <a:gd name="T11" fmla="*/ 2147483647 h 12"/>
                <a:gd name="T12" fmla="*/ 2147483647 w 10"/>
                <a:gd name="T13" fmla="*/ 2147483647 h 12"/>
                <a:gd name="T14" fmla="*/ 2147483647 w 10"/>
                <a:gd name="T15" fmla="*/ 2147483647 h 12"/>
                <a:gd name="T16" fmla="*/ 2147483647 w 10"/>
                <a:gd name="T17" fmla="*/ 2147483647 h 12"/>
                <a:gd name="T18" fmla="*/ 2147483647 w 10"/>
                <a:gd name="T19" fmla="*/ 2147483647 h 12"/>
                <a:gd name="T20" fmla="*/ 2147483647 w 10"/>
                <a:gd name="T21" fmla="*/ 2147483647 h 12"/>
                <a:gd name="T22" fmla="*/ 2147483647 w 10"/>
                <a:gd name="T23" fmla="*/ 0 h 12"/>
                <a:gd name="T24" fmla="*/ 2147483647 w 10"/>
                <a:gd name="T25" fmla="*/ 0 h 12"/>
                <a:gd name="T26" fmla="*/ 2147483647 w 10"/>
                <a:gd name="T27" fmla="*/ 0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"/>
                <a:gd name="T43" fmla="*/ 0 h 12"/>
                <a:gd name="T44" fmla="*/ 10 w 10"/>
                <a:gd name="T45" fmla="*/ 12 h 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8" y="10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4" name="Freeform 6002"/>
            <p:cNvSpPr>
              <a:spLocks/>
            </p:cNvSpPr>
            <p:nvPr/>
          </p:nvSpPr>
          <p:spPr bwMode="auto">
            <a:xfrm>
              <a:off x="5332243" y="4613456"/>
              <a:ext cx="13274" cy="14930"/>
            </a:xfrm>
            <a:custGeom>
              <a:avLst/>
              <a:gdLst>
                <a:gd name="T0" fmla="*/ 2147483647 w 18"/>
                <a:gd name="T1" fmla="*/ 2147483647 h 28"/>
                <a:gd name="T2" fmla="*/ 2147483647 w 18"/>
                <a:gd name="T3" fmla="*/ 2147483647 h 28"/>
                <a:gd name="T4" fmla="*/ 2147483647 w 18"/>
                <a:gd name="T5" fmla="*/ 2147483647 h 28"/>
                <a:gd name="T6" fmla="*/ 2147483647 w 18"/>
                <a:gd name="T7" fmla="*/ 2147483647 h 28"/>
                <a:gd name="T8" fmla="*/ 2147483647 w 18"/>
                <a:gd name="T9" fmla="*/ 2147483647 h 28"/>
                <a:gd name="T10" fmla="*/ 2147483647 w 18"/>
                <a:gd name="T11" fmla="*/ 2147483647 h 28"/>
                <a:gd name="T12" fmla="*/ 2147483647 w 18"/>
                <a:gd name="T13" fmla="*/ 2147483647 h 28"/>
                <a:gd name="T14" fmla="*/ 2147483647 w 18"/>
                <a:gd name="T15" fmla="*/ 2147483647 h 28"/>
                <a:gd name="T16" fmla="*/ 2147483647 w 18"/>
                <a:gd name="T17" fmla="*/ 2147483647 h 28"/>
                <a:gd name="T18" fmla="*/ 2147483647 w 18"/>
                <a:gd name="T19" fmla="*/ 0 h 28"/>
                <a:gd name="T20" fmla="*/ 2147483647 w 18"/>
                <a:gd name="T21" fmla="*/ 2147483647 h 28"/>
                <a:gd name="T22" fmla="*/ 2147483647 w 18"/>
                <a:gd name="T23" fmla="*/ 2147483647 h 28"/>
                <a:gd name="T24" fmla="*/ 0 w 18"/>
                <a:gd name="T25" fmla="*/ 2147483647 h 28"/>
                <a:gd name="T26" fmla="*/ 0 w 18"/>
                <a:gd name="T27" fmla="*/ 2147483647 h 28"/>
                <a:gd name="T28" fmla="*/ 2147483647 w 18"/>
                <a:gd name="T29" fmla="*/ 2147483647 h 28"/>
                <a:gd name="T30" fmla="*/ 2147483647 w 18"/>
                <a:gd name="T31" fmla="*/ 2147483647 h 28"/>
                <a:gd name="T32" fmla="*/ 2147483647 w 18"/>
                <a:gd name="T33" fmla="*/ 2147483647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28"/>
                <a:gd name="T53" fmla="*/ 18 w 18"/>
                <a:gd name="T54" fmla="*/ 28 h 2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28">
                  <a:moveTo>
                    <a:pt x="10" y="28"/>
                  </a:moveTo>
                  <a:lnTo>
                    <a:pt x="10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6" y="1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1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5" name="Freeform 6003"/>
            <p:cNvSpPr>
              <a:spLocks/>
            </p:cNvSpPr>
            <p:nvPr/>
          </p:nvSpPr>
          <p:spPr bwMode="auto">
            <a:xfrm>
              <a:off x="5284125" y="4639999"/>
              <a:ext cx="14933" cy="13272"/>
            </a:xfrm>
            <a:custGeom>
              <a:avLst/>
              <a:gdLst>
                <a:gd name="T0" fmla="*/ 0 w 26"/>
                <a:gd name="T1" fmla="*/ 2147483647 h 24"/>
                <a:gd name="T2" fmla="*/ 0 w 26"/>
                <a:gd name="T3" fmla="*/ 2147483647 h 24"/>
                <a:gd name="T4" fmla="*/ 0 w 26"/>
                <a:gd name="T5" fmla="*/ 2147483647 h 24"/>
                <a:gd name="T6" fmla="*/ 2147483647 w 26"/>
                <a:gd name="T7" fmla="*/ 2147483647 h 24"/>
                <a:gd name="T8" fmla="*/ 2147483647 w 26"/>
                <a:gd name="T9" fmla="*/ 2147483647 h 24"/>
                <a:gd name="T10" fmla="*/ 2147483647 w 26"/>
                <a:gd name="T11" fmla="*/ 2147483647 h 24"/>
                <a:gd name="T12" fmla="*/ 2147483647 w 26"/>
                <a:gd name="T13" fmla="*/ 2147483647 h 24"/>
                <a:gd name="T14" fmla="*/ 2147483647 w 26"/>
                <a:gd name="T15" fmla="*/ 2147483647 h 24"/>
                <a:gd name="T16" fmla="*/ 2147483647 w 26"/>
                <a:gd name="T17" fmla="*/ 2147483647 h 24"/>
                <a:gd name="T18" fmla="*/ 2147483647 w 26"/>
                <a:gd name="T19" fmla="*/ 2147483647 h 24"/>
                <a:gd name="T20" fmla="*/ 2147483647 w 26"/>
                <a:gd name="T21" fmla="*/ 2147483647 h 24"/>
                <a:gd name="T22" fmla="*/ 2147483647 w 26"/>
                <a:gd name="T23" fmla="*/ 2147483647 h 24"/>
                <a:gd name="T24" fmla="*/ 2147483647 w 26"/>
                <a:gd name="T25" fmla="*/ 2147483647 h 24"/>
                <a:gd name="T26" fmla="*/ 2147483647 w 26"/>
                <a:gd name="T27" fmla="*/ 2147483647 h 24"/>
                <a:gd name="T28" fmla="*/ 2147483647 w 26"/>
                <a:gd name="T29" fmla="*/ 2147483647 h 24"/>
                <a:gd name="T30" fmla="*/ 2147483647 w 26"/>
                <a:gd name="T31" fmla="*/ 0 h 24"/>
                <a:gd name="T32" fmla="*/ 2147483647 w 26"/>
                <a:gd name="T33" fmla="*/ 2147483647 h 24"/>
                <a:gd name="T34" fmla="*/ 0 w 26"/>
                <a:gd name="T35" fmla="*/ 2147483647 h 24"/>
                <a:gd name="T36" fmla="*/ 0 w 26"/>
                <a:gd name="T37" fmla="*/ 2147483647 h 2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"/>
                <a:gd name="T58" fmla="*/ 0 h 24"/>
                <a:gd name="T59" fmla="*/ 26 w 26"/>
                <a:gd name="T60" fmla="*/ 24 h 2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6" y="24"/>
                  </a:lnTo>
                  <a:lnTo>
                    <a:pt x="20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6" name="Freeform 6007"/>
            <p:cNvSpPr>
              <a:spLocks/>
            </p:cNvSpPr>
            <p:nvPr/>
          </p:nvSpPr>
          <p:spPr bwMode="auto">
            <a:xfrm>
              <a:off x="3226617" y="4006279"/>
              <a:ext cx="4977" cy="11612"/>
            </a:xfrm>
            <a:custGeom>
              <a:avLst/>
              <a:gdLst>
                <a:gd name="T0" fmla="*/ 2147483647 w 10"/>
                <a:gd name="T1" fmla="*/ 2147483647 h 16"/>
                <a:gd name="T2" fmla="*/ 2147483647 w 10"/>
                <a:gd name="T3" fmla="*/ 2147483647 h 16"/>
                <a:gd name="T4" fmla="*/ 2147483647 w 10"/>
                <a:gd name="T5" fmla="*/ 2147483647 h 16"/>
                <a:gd name="T6" fmla="*/ 2147483647 w 10"/>
                <a:gd name="T7" fmla="*/ 2147483647 h 16"/>
                <a:gd name="T8" fmla="*/ 2147483647 w 10"/>
                <a:gd name="T9" fmla="*/ 2147483647 h 16"/>
                <a:gd name="T10" fmla="*/ 2147483647 w 10"/>
                <a:gd name="T11" fmla="*/ 2147483647 h 16"/>
                <a:gd name="T12" fmla="*/ 2147483647 w 10"/>
                <a:gd name="T13" fmla="*/ 0 h 16"/>
                <a:gd name="T14" fmla="*/ 2147483647 w 10"/>
                <a:gd name="T15" fmla="*/ 0 h 16"/>
                <a:gd name="T16" fmla="*/ 2147483647 w 10"/>
                <a:gd name="T17" fmla="*/ 2147483647 h 16"/>
                <a:gd name="T18" fmla="*/ 2147483647 w 10"/>
                <a:gd name="T19" fmla="*/ 2147483647 h 16"/>
                <a:gd name="T20" fmla="*/ 2147483647 w 10"/>
                <a:gd name="T21" fmla="*/ 2147483647 h 16"/>
                <a:gd name="T22" fmla="*/ 0 w 10"/>
                <a:gd name="T23" fmla="*/ 2147483647 h 16"/>
                <a:gd name="T24" fmla="*/ 2147483647 w 10"/>
                <a:gd name="T25" fmla="*/ 2147483647 h 16"/>
                <a:gd name="T26" fmla="*/ 2147483647 w 10"/>
                <a:gd name="T27" fmla="*/ 2147483647 h 16"/>
                <a:gd name="T28" fmla="*/ 2147483647 w 10"/>
                <a:gd name="T29" fmla="*/ 2147483647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16"/>
                <a:gd name="T47" fmla="*/ 10 w 1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16">
                  <a:moveTo>
                    <a:pt x="6" y="16"/>
                  </a:moveTo>
                  <a:lnTo>
                    <a:pt x="6" y="16"/>
                  </a:lnTo>
                  <a:lnTo>
                    <a:pt x="8" y="16"/>
                  </a:lnTo>
                  <a:lnTo>
                    <a:pt x="10" y="12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7" name="Freeform 6137"/>
            <p:cNvSpPr>
              <a:spLocks/>
            </p:cNvSpPr>
            <p:nvPr/>
          </p:nvSpPr>
          <p:spPr bwMode="auto">
            <a:xfrm>
              <a:off x="4159133" y="4039458"/>
              <a:ext cx="6637" cy="9954"/>
            </a:xfrm>
            <a:custGeom>
              <a:avLst/>
              <a:gdLst>
                <a:gd name="T0" fmla="*/ 2147483647 w 12"/>
                <a:gd name="T1" fmla="*/ 0 h 18"/>
                <a:gd name="T2" fmla="*/ 2147483647 w 12"/>
                <a:gd name="T3" fmla="*/ 0 h 18"/>
                <a:gd name="T4" fmla="*/ 2147483647 w 12"/>
                <a:gd name="T5" fmla="*/ 0 h 18"/>
                <a:gd name="T6" fmla="*/ 2147483647 w 12"/>
                <a:gd name="T7" fmla="*/ 0 h 18"/>
                <a:gd name="T8" fmla="*/ 0 w 12"/>
                <a:gd name="T9" fmla="*/ 2147483647 h 18"/>
                <a:gd name="T10" fmla="*/ 0 w 12"/>
                <a:gd name="T11" fmla="*/ 2147483647 h 18"/>
                <a:gd name="T12" fmla="*/ 2147483647 w 12"/>
                <a:gd name="T13" fmla="*/ 2147483647 h 18"/>
                <a:gd name="T14" fmla="*/ 2147483647 w 12"/>
                <a:gd name="T15" fmla="*/ 2147483647 h 18"/>
                <a:gd name="T16" fmla="*/ 2147483647 w 12"/>
                <a:gd name="T17" fmla="*/ 2147483647 h 18"/>
                <a:gd name="T18" fmla="*/ 2147483647 w 12"/>
                <a:gd name="T19" fmla="*/ 2147483647 h 18"/>
                <a:gd name="T20" fmla="*/ 2147483647 w 12"/>
                <a:gd name="T21" fmla="*/ 2147483647 h 18"/>
                <a:gd name="T22" fmla="*/ 2147483647 w 12"/>
                <a:gd name="T23" fmla="*/ 2147483647 h 18"/>
                <a:gd name="T24" fmla="*/ 2147483647 w 12"/>
                <a:gd name="T25" fmla="*/ 2147483647 h 18"/>
                <a:gd name="T26" fmla="*/ 2147483647 w 12"/>
                <a:gd name="T27" fmla="*/ 0 h 18"/>
                <a:gd name="T28" fmla="*/ 2147483647 w 12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"/>
                <a:gd name="T46" fmla="*/ 0 h 18"/>
                <a:gd name="T47" fmla="*/ 12 w 12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8" name="Freeform 6139"/>
            <p:cNvSpPr>
              <a:spLocks/>
            </p:cNvSpPr>
            <p:nvPr/>
          </p:nvSpPr>
          <p:spPr bwMode="auto">
            <a:xfrm>
              <a:off x="5007024" y="4369589"/>
              <a:ext cx="4978" cy="13272"/>
            </a:xfrm>
            <a:custGeom>
              <a:avLst/>
              <a:gdLst>
                <a:gd name="T0" fmla="*/ 2147483647 w 10"/>
                <a:gd name="T1" fmla="*/ 2147483647 h 28"/>
                <a:gd name="T2" fmla="*/ 2147483647 w 10"/>
                <a:gd name="T3" fmla="*/ 2147483647 h 28"/>
                <a:gd name="T4" fmla="*/ 2147483647 w 10"/>
                <a:gd name="T5" fmla="*/ 2147483647 h 28"/>
                <a:gd name="T6" fmla="*/ 2147483647 w 10"/>
                <a:gd name="T7" fmla="*/ 2147483647 h 28"/>
                <a:gd name="T8" fmla="*/ 2147483647 w 10"/>
                <a:gd name="T9" fmla="*/ 2147483647 h 28"/>
                <a:gd name="T10" fmla="*/ 2147483647 w 10"/>
                <a:gd name="T11" fmla="*/ 2147483647 h 28"/>
                <a:gd name="T12" fmla="*/ 2147483647 w 10"/>
                <a:gd name="T13" fmla="*/ 0 h 28"/>
                <a:gd name="T14" fmla="*/ 2147483647 w 10"/>
                <a:gd name="T15" fmla="*/ 0 h 28"/>
                <a:gd name="T16" fmla="*/ 2147483647 w 10"/>
                <a:gd name="T17" fmla="*/ 0 h 28"/>
                <a:gd name="T18" fmla="*/ 0 w 10"/>
                <a:gd name="T19" fmla="*/ 2147483647 h 28"/>
                <a:gd name="T20" fmla="*/ 0 w 10"/>
                <a:gd name="T21" fmla="*/ 2147483647 h 28"/>
                <a:gd name="T22" fmla="*/ 2147483647 w 10"/>
                <a:gd name="T23" fmla="*/ 2147483647 h 28"/>
                <a:gd name="T24" fmla="*/ 2147483647 w 10"/>
                <a:gd name="T25" fmla="*/ 2147483647 h 28"/>
                <a:gd name="T26" fmla="*/ 2147483647 w 10"/>
                <a:gd name="T27" fmla="*/ 2147483647 h 28"/>
                <a:gd name="T28" fmla="*/ 2147483647 w 10"/>
                <a:gd name="T29" fmla="*/ 2147483647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8"/>
                <a:gd name="T47" fmla="*/ 10 w 10"/>
                <a:gd name="T48" fmla="*/ 28 h 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8">
                  <a:moveTo>
                    <a:pt x="8" y="28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24"/>
                  </a:lnTo>
                  <a:lnTo>
                    <a:pt x="10" y="12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49" name="Freeform 6140"/>
            <p:cNvSpPr>
              <a:spLocks/>
            </p:cNvSpPr>
            <p:nvPr/>
          </p:nvSpPr>
          <p:spPr bwMode="auto">
            <a:xfrm>
              <a:off x="4212230" y="3946557"/>
              <a:ext cx="4977" cy="8294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2147483647 w 10"/>
                <a:gd name="T9" fmla="*/ 2147483647 h 14"/>
                <a:gd name="T10" fmla="*/ 2147483647 w 10"/>
                <a:gd name="T11" fmla="*/ 0 h 14"/>
                <a:gd name="T12" fmla="*/ 2147483647 w 10"/>
                <a:gd name="T13" fmla="*/ 0 h 14"/>
                <a:gd name="T14" fmla="*/ 0 w 10"/>
                <a:gd name="T15" fmla="*/ 2147483647 h 14"/>
                <a:gd name="T16" fmla="*/ 2147483647 w 10"/>
                <a:gd name="T17" fmla="*/ 2147483647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14"/>
                <a:gd name="T29" fmla="*/ 10 w 10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14">
                  <a:moveTo>
                    <a:pt x="8" y="14"/>
                  </a:moveTo>
                  <a:lnTo>
                    <a:pt x="8" y="14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0" name="Freeform 6142"/>
            <p:cNvSpPr>
              <a:spLocks/>
            </p:cNvSpPr>
            <p:nvPr/>
          </p:nvSpPr>
          <p:spPr bwMode="auto">
            <a:xfrm>
              <a:off x="4212230" y="3946557"/>
              <a:ext cx="4977" cy="8294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2147483647 w 10"/>
                <a:gd name="T9" fmla="*/ 2147483647 h 14"/>
                <a:gd name="T10" fmla="*/ 2147483647 w 10"/>
                <a:gd name="T11" fmla="*/ 0 h 14"/>
                <a:gd name="T12" fmla="*/ 2147483647 w 10"/>
                <a:gd name="T13" fmla="*/ 0 h 14"/>
                <a:gd name="T14" fmla="*/ 0 w 10"/>
                <a:gd name="T15" fmla="*/ 2147483647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4"/>
                <a:gd name="T26" fmla="*/ 10 w 10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4">
                  <a:moveTo>
                    <a:pt x="8" y="14"/>
                  </a:moveTo>
                  <a:lnTo>
                    <a:pt x="8" y="14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1" name="Freeform 6143"/>
            <p:cNvSpPr>
              <a:spLocks/>
            </p:cNvSpPr>
            <p:nvPr/>
          </p:nvSpPr>
          <p:spPr bwMode="auto">
            <a:xfrm>
              <a:off x="3229936" y="4004620"/>
              <a:ext cx="6637" cy="6636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2147483647 w 10"/>
                <a:gd name="T9" fmla="*/ 2147483647 h 14"/>
                <a:gd name="T10" fmla="*/ 2147483647 w 10"/>
                <a:gd name="T11" fmla="*/ 0 h 14"/>
                <a:gd name="T12" fmla="*/ 2147483647 w 10"/>
                <a:gd name="T13" fmla="*/ 2147483647 h 14"/>
                <a:gd name="T14" fmla="*/ 2147483647 w 10"/>
                <a:gd name="T15" fmla="*/ 2147483647 h 14"/>
                <a:gd name="T16" fmla="*/ 2147483647 w 10"/>
                <a:gd name="T17" fmla="*/ 2147483647 h 14"/>
                <a:gd name="T18" fmla="*/ 0 w 10"/>
                <a:gd name="T19" fmla="*/ 2147483647 h 14"/>
                <a:gd name="T20" fmla="*/ 0 w 10"/>
                <a:gd name="T21" fmla="*/ 2147483647 h 14"/>
                <a:gd name="T22" fmla="*/ 2147483647 w 10"/>
                <a:gd name="T23" fmla="*/ 2147483647 h 14"/>
                <a:gd name="T24" fmla="*/ 2147483647 w 10"/>
                <a:gd name="T25" fmla="*/ 2147483647 h 14"/>
                <a:gd name="T26" fmla="*/ 2147483647 w 10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"/>
                <a:gd name="T43" fmla="*/ 0 h 14"/>
                <a:gd name="T44" fmla="*/ 10 w 10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" h="14">
                  <a:moveTo>
                    <a:pt x="6" y="14"/>
                  </a:moveTo>
                  <a:lnTo>
                    <a:pt x="6" y="14"/>
                  </a:lnTo>
                  <a:lnTo>
                    <a:pt x="10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4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2" name="Freeform 6145"/>
            <p:cNvSpPr>
              <a:spLocks/>
            </p:cNvSpPr>
            <p:nvPr/>
          </p:nvSpPr>
          <p:spPr bwMode="auto">
            <a:xfrm>
              <a:off x="3206706" y="4027845"/>
              <a:ext cx="4977" cy="8295"/>
            </a:xfrm>
            <a:custGeom>
              <a:avLst/>
              <a:gdLst>
                <a:gd name="T0" fmla="*/ 2147483647 w 8"/>
                <a:gd name="T1" fmla="*/ 0 h 14"/>
                <a:gd name="T2" fmla="*/ 2147483647 w 8"/>
                <a:gd name="T3" fmla="*/ 0 h 14"/>
                <a:gd name="T4" fmla="*/ 2147483647 w 8"/>
                <a:gd name="T5" fmla="*/ 2147483647 h 14"/>
                <a:gd name="T6" fmla="*/ 0 w 8"/>
                <a:gd name="T7" fmla="*/ 2147483647 h 14"/>
                <a:gd name="T8" fmla="*/ 0 w 8"/>
                <a:gd name="T9" fmla="*/ 2147483647 h 14"/>
                <a:gd name="T10" fmla="*/ 0 w 8"/>
                <a:gd name="T11" fmla="*/ 2147483647 h 14"/>
                <a:gd name="T12" fmla="*/ 2147483647 w 8"/>
                <a:gd name="T13" fmla="*/ 2147483647 h 14"/>
                <a:gd name="T14" fmla="*/ 2147483647 w 8"/>
                <a:gd name="T15" fmla="*/ 2147483647 h 14"/>
                <a:gd name="T16" fmla="*/ 2147483647 w 8"/>
                <a:gd name="T17" fmla="*/ 2147483647 h 14"/>
                <a:gd name="T18" fmla="*/ 2147483647 w 8"/>
                <a:gd name="T19" fmla="*/ 2147483647 h 14"/>
                <a:gd name="T20" fmla="*/ 2147483647 w 8"/>
                <a:gd name="T21" fmla="*/ 0 h 14"/>
                <a:gd name="T22" fmla="*/ 2147483647 w 8"/>
                <a:gd name="T23" fmla="*/ 0 h 14"/>
                <a:gd name="T24" fmla="*/ 2147483647 w 8"/>
                <a:gd name="T25" fmla="*/ 0 h 14"/>
                <a:gd name="T26" fmla="*/ 2147483647 w 8"/>
                <a:gd name="T27" fmla="*/ 0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"/>
                <a:gd name="T43" fmla="*/ 0 h 14"/>
                <a:gd name="T44" fmla="*/ 8 w 8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6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3" name="Freeform 6146"/>
            <p:cNvSpPr>
              <a:spLocks/>
            </p:cNvSpPr>
            <p:nvPr/>
          </p:nvSpPr>
          <p:spPr bwMode="auto">
            <a:xfrm>
              <a:off x="3213343" y="4037799"/>
              <a:ext cx="4977" cy="6636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0 h 10"/>
                <a:gd name="T6" fmla="*/ 2147483647 w 10"/>
                <a:gd name="T7" fmla="*/ 0 h 10"/>
                <a:gd name="T8" fmla="*/ 2147483647 w 10"/>
                <a:gd name="T9" fmla="*/ 2147483647 h 10"/>
                <a:gd name="T10" fmla="*/ 0 w 10"/>
                <a:gd name="T11" fmla="*/ 2147483647 h 10"/>
                <a:gd name="T12" fmla="*/ 0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2147483647 w 10"/>
                <a:gd name="T19" fmla="*/ 2147483647 h 10"/>
                <a:gd name="T20" fmla="*/ 2147483647 w 10"/>
                <a:gd name="T21" fmla="*/ 2147483647 h 10"/>
                <a:gd name="T22" fmla="*/ 2147483647 w 10"/>
                <a:gd name="T23" fmla="*/ 2147483647 h 10"/>
                <a:gd name="T24" fmla="*/ 2147483647 w 10"/>
                <a:gd name="T25" fmla="*/ 2147483647 h 10"/>
                <a:gd name="T26" fmla="*/ 2147483647 w 10"/>
                <a:gd name="T27" fmla="*/ 2147483647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"/>
                <a:gd name="T43" fmla="*/ 0 h 10"/>
                <a:gd name="T44" fmla="*/ 10 w 10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" h="10">
                  <a:moveTo>
                    <a:pt x="10" y="2"/>
                  </a:move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4" name="Freeform 6147"/>
            <p:cNvSpPr>
              <a:spLocks/>
            </p:cNvSpPr>
            <p:nvPr/>
          </p:nvSpPr>
          <p:spPr bwMode="auto">
            <a:xfrm>
              <a:off x="3231595" y="3999644"/>
              <a:ext cx="6637" cy="1658"/>
            </a:xfrm>
            <a:custGeom>
              <a:avLst/>
              <a:gdLst>
                <a:gd name="T0" fmla="*/ 0 w 10"/>
                <a:gd name="T1" fmla="*/ 2147483647 h 6"/>
                <a:gd name="T2" fmla="*/ 0 w 10"/>
                <a:gd name="T3" fmla="*/ 2147483647 h 6"/>
                <a:gd name="T4" fmla="*/ 0 w 10"/>
                <a:gd name="T5" fmla="*/ 2147483647 h 6"/>
                <a:gd name="T6" fmla="*/ 0 w 10"/>
                <a:gd name="T7" fmla="*/ 2147483647 h 6"/>
                <a:gd name="T8" fmla="*/ 2147483647 w 10"/>
                <a:gd name="T9" fmla="*/ 2147483647 h 6"/>
                <a:gd name="T10" fmla="*/ 2147483647 w 10"/>
                <a:gd name="T11" fmla="*/ 2147483647 h 6"/>
                <a:gd name="T12" fmla="*/ 2147483647 w 10"/>
                <a:gd name="T13" fmla="*/ 0 h 6"/>
                <a:gd name="T14" fmla="*/ 2147483647 w 10"/>
                <a:gd name="T15" fmla="*/ 0 h 6"/>
                <a:gd name="T16" fmla="*/ 2147483647 w 10"/>
                <a:gd name="T17" fmla="*/ 0 h 6"/>
                <a:gd name="T18" fmla="*/ 2147483647 w 10"/>
                <a:gd name="T19" fmla="*/ 0 h 6"/>
                <a:gd name="T20" fmla="*/ 2147483647 w 10"/>
                <a:gd name="T21" fmla="*/ 2147483647 h 6"/>
                <a:gd name="T22" fmla="*/ 0 w 10"/>
                <a:gd name="T23" fmla="*/ 2147483647 h 6"/>
                <a:gd name="T24" fmla="*/ 0 w 10"/>
                <a:gd name="T25" fmla="*/ 2147483647 h 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"/>
                <a:gd name="T40" fmla="*/ 0 h 6"/>
                <a:gd name="T41" fmla="*/ 10 w 10"/>
                <a:gd name="T42" fmla="*/ 6 h 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" h="6">
                  <a:moveTo>
                    <a:pt x="0" y="6"/>
                  </a:moveTo>
                  <a:lnTo>
                    <a:pt x="0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5" name="Freeform 6148"/>
            <p:cNvSpPr>
              <a:spLocks/>
            </p:cNvSpPr>
            <p:nvPr/>
          </p:nvSpPr>
          <p:spPr bwMode="auto">
            <a:xfrm>
              <a:off x="3213343" y="4034481"/>
              <a:ext cx="3319" cy="3318"/>
            </a:xfrm>
            <a:custGeom>
              <a:avLst/>
              <a:gdLst>
                <a:gd name="T0" fmla="*/ 2147483647 w 8"/>
                <a:gd name="T1" fmla="*/ 0 h 8"/>
                <a:gd name="T2" fmla="*/ 2147483647 w 8"/>
                <a:gd name="T3" fmla="*/ 0 h 8"/>
                <a:gd name="T4" fmla="*/ 2147483647 w 8"/>
                <a:gd name="T5" fmla="*/ 2147483647 h 8"/>
                <a:gd name="T6" fmla="*/ 0 w 8"/>
                <a:gd name="T7" fmla="*/ 2147483647 h 8"/>
                <a:gd name="T8" fmla="*/ 0 w 8"/>
                <a:gd name="T9" fmla="*/ 2147483647 h 8"/>
                <a:gd name="T10" fmla="*/ 0 w 8"/>
                <a:gd name="T11" fmla="*/ 2147483647 h 8"/>
                <a:gd name="T12" fmla="*/ 0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0 h 8"/>
                <a:gd name="T22" fmla="*/ 2147483647 w 8"/>
                <a:gd name="T23" fmla="*/ 0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8"/>
                <a:gd name="T38" fmla="*/ 8 w 8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8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6" name="Freeform 6151"/>
            <p:cNvSpPr>
              <a:spLocks noEditPoints="1"/>
            </p:cNvSpPr>
            <p:nvPr/>
          </p:nvSpPr>
          <p:spPr bwMode="auto">
            <a:xfrm>
              <a:off x="6621504" y="4051070"/>
              <a:ext cx="1539812" cy="1375272"/>
            </a:xfrm>
            <a:custGeom>
              <a:avLst/>
              <a:gdLst>
                <a:gd name="T0" fmla="*/ 398405 w 2690"/>
                <a:gd name="T1" fmla="*/ 314642 h 2404"/>
                <a:gd name="T2" fmla="*/ 935336 w 2690"/>
                <a:gd name="T3" fmla="*/ 322651 h 2404"/>
                <a:gd name="T4" fmla="*/ 882673 w 2690"/>
                <a:gd name="T5" fmla="*/ 676194 h 2404"/>
                <a:gd name="T6" fmla="*/ 821996 w 2690"/>
                <a:gd name="T7" fmla="*/ 568644 h 2404"/>
                <a:gd name="T8" fmla="*/ 712092 w 2690"/>
                <a:gd name="T9" fmla="*/ 401598 h 2404"/>
                <a:gd name="T10" fmla="*/ 654849 w 2690"/>
                <a:gd name="T11" fmla="*/ 363841 h 2404"/>
                <a:gd name="T12" fmla="*/ 522048 w 2690"/>
                <a:gd name="T13" fmla="*/ 425625 h 2404"/>
                <a:gd name="T14" fmla="*/ 526627 w 2690"/>
                <a:gd name="T15" fmla="*/ 345534 h 2404"/>
                <a:gd name="T16" fmla="*/ 431605 w 2690"/>
                <a:gd name="T17" fmla="*/ 318075 h 2404"/>
                <a:gd name="T18" fmla="*/ 350322 w 2690"/>
                <a:gd name="T19" fmla="*/ 413039 h 2404"/>
                <a:gd name="T20" fmla="*/ 236982 w 2690"/>
                <a:gd name="T21" fmla="*/ 480544 h 2404"/>
                <a:gd name="T22" fmla="*/ 62966 w 2690"/>
                <a:gd name="T23" fmla="*/ 591527 h 2404"/>
                <a:gd name="T24" fmla="*/ 4579 w 2690"/>
                <a:gd name="T25" fmla="*/ 723105 h 2404"/>
                <a:gd name="T26" fmla="*/ 54952 w 2690"/>
                <a:gd name="T27" fmla="*/ 951935 h 2404"/>
                <a:gd name="T28" fmla="*/ 196913 w 2690"/>
                <a:gd name="T29" fmla="*/ 971386 h 2404"/>
                <a:gd name="T30" fmla="*/ 441909 w 2690"/>
                <a:gd name="T31" fmla="*/ 913034 h 2404"/>
                <a:gd name="T32" fmla="*/ 566697 w 2690"/>
                <a:gd name="T33" fmla="*/ 938205 h 2404"/>
                <a:gd name="T34" fmla="*/ 583869 w 2690"/>
                <a:gd name="T35" fmla="*/ 1025161 h 2404"/>
                <a:gd name="T36" fmla="*/ 730409 w 2690"/>
                <a:gd name="T37" fmla="*/ 1096098 h 2404"/>
                <a:gd name="T38" fmla="*/ 846038 w 2690"/>
                <a:gd name="T39" fmla="*/ 1072071 h 2404"/>
                <a:gd name="T40" fmla="*/ 931901 w 2690"/>
                <a:gd name="T41" fmla="*/ 807772 h 2404"/>
                <a:gd name="T42" fmla="*/ 954798 w 2690"/>
                <a:gd name="T43" fmla="*/ 139587 h 2404"/>
                <a:gd name="T44" fmla="*/ 710947 w 2690"/>
                <a:gd name="T45" fmla="*/ 1162459 h 2404"/>
                <a:gd name="T46" fmla="*/ 730409 w 2690"/>
                <a:gd name="T47" fmla="*/ 1211658 h 2404"/>
                <a:gd name="T48" fmla="*/ 794520 w 2690"/>
                <a:gd name="T49" fmla="*/ 1257424 h 2404"/>
                <a:gd name="T50" fmla="*/ 562117 w 2690"/>
                <a:gd name="T51" fmla="*/ 1035458 h 2404"/>
                <a:gd name="T52" fmla="*/ 1267340 w 2690"/>
                <a:gd name="T53" fmla="*/ 465670 h 2404"/>
                <a:gd name="T54" fmla="*/ 1235284 w 2690"/>
                <a:gd name="T55" fmla="*/ 628140 h 2404"/>
                <a:gd name="T56" fmla="*/ 1232995 w 2690"/>
                <a:gd name="T57" fmla="*/ 410751 h 2404"/>
                <a:gd name="T58" fmla="*/ 1014330 w 2690"/>
                <a:gd name="T59" fmla="*/ 220822 h 2404"/>
                <a:gd name="T60" fmla="*/ 997157 w 2690"/>
                <a:gd name="T61" fmla="*/ 181920 h 2404"/>
                <a:gd name="T62" fmla="*/ 1047530 w 2690"/>
                <a:gd name="T63" fmla="*/ 218533 h 2404"/>
                <a:gd name="T64" fmla="*/ 1091034 w 2690"/>
                <a:gd name="T65" fmla="*/ 329516 h 2404"/>
                <a:gd name="T66" fmla="*/ 1257036 w 2690"/>
                <a:gd name="T67" fmla="*/ 462238 h 2404"/>
                <a:gd name="T68" fmla="*/ 1393272 w 2690"/>
                <a:gd name="T69" fmla="*/ 1194496 h 2404"/>
                <a:gd name="T70" fmla="*/ 1285657 w 2690"/>
                <a:gd name="T71" fmla="*/ 1286028 h 2404"/>
                <a:gd name="T72" fmla="*/ 1291381 w 2690"/>
                <a:gd name="T73" fmla="*/ 1375272 h 2404"/>
                <a:gd name="T74" fmla="*/ 1382969 w 2690"/>
                <a:gd name="T75" fmla="*/ 1256280 h 2404"/>
                <a:gd name="T76" fmla="*/ 1526074 w 2690"/>
                <a:gd name="T77" fmla="*/ 470247 h 2404"/>
                <a:gd name="T78" fmla="*/ 1420749 w 2690"/>
                <a:gd name="T79" fmla="*/ 1050332 h 2404"/>
                <a:gd name="T80" fmla="*/ 1410445 w 2690"/>
                <a:gd name="T81" fmla="*/ 1046900 h 2404"/>
                <a:gd name="T82" fmla="*/ 1432197 w 2690"/>
                <a:gd name="T83" fmla="*/ 1212802 h 2404"/>
                <a:gd name="T84" fmla="*/ 1488294 w 2690"/>
                <a:gd name="T85" fmla="*/ 1089234 h 2404"/>
                <a:gd name="T86" fmla="*/ 1287947 w 2690"/>
                <a:gd name="T87" fmla="*/ 529743 h 2404"/>
                <a:gd name="T88" fmla="*/ 871224 w 2690"/>
                <a:gd name="T89" fmla="*/ 281462 h 2404"/>
                <a:gd name="T90" fmla="*/ 781927 w 2690"/>
                <a:gd name="T91" fmla="*/ 144163 h 2404"/>
                <a:gd name="T92" fmla="*/ 526627 w 2690"/>
                <a:gd name="T93" fmla="*/ 44622 h 2404"/>
                <a:gd name="T94" fmla="*/ 486558 w 2690"/>
                <a:gd name="T95" fmla="*/ 164758 h 2404"/>
                <a:gd name="T96" fmla="*/ 568986 w 2690"/>
                <a:gd name="T97" fmla="*/ 219677 h 2404"/>
                <a:gd name="T98" fmla="*/ 606766 w 2690"/>
                <a:gd name="T99" fmla="*/ 459949 h 2404"/>
                <a:gd name="T100" fmla="*/ 693774 w 2690"/>
                <a:gd name="T101" fmla="*/ 251714 h 2404"/>
                <a:gd name="T102" fmla="*/ 801389 w 2690"/>
                <a:gd name="T103" fmla="*/ 281462 h 2404"/>
                <a:gd name="T104" fmla="*/ 797955 w 2690"/>
                <a:gd name="T105" fmla="*/ 220822 h 2404"/>
                <a:gd name="T106" fmla="*/ 698353 w 2690"/>
                <a:gd name="T107" fmla="*/ 97253 h 2404"/>
                <a:gd name="T108" fmla="*/ 831155 w 2690"/>
                <a:gd name="T109" fmla="*/ 169335 h 2404"/>
                <a:gd name="T110" fmla="*/ 875804 w 2690"/>
                <a:gd name="T111" fmla="*/ 138443 h 2404"/>
                <a:gd name="T112" fmla="*/ 909004 w 2690"/>
                <a:gd name="T113" fmla="*/ 115559 h 2404"/>
                <a:gd name="T114" fmla="*/ 858631 w 2690"/>
                <a:gd name="T115" fmla="*/ 73226 h 2404"/>
                <a:gd name="T116" fmla="*/ 439619 w 2690"/>
                <a:gd name="T117" fmla="*/ 83523 h 2404"/>
                <a:gd name="T118" fmla="*/ 574710 w 2690"/>
                <a:gd name="T119" fmla="*/ 162470 h 2404"/>
                <a:gd name="T120" fmla="*/ 552958 w 2690"/>
                <a:gd name="T121" fmla="*/ 54919 h 2404"/>
                <a:gd name="T122" fmla="*/ 449923 w 2690"/>
                <a:gd name="T123" fmla="*/ 10297 h 2404"/>
                <a:gd name="T124" fmla="*/ 925032 w 2690"/>
                <a:gd name="T125" fmla="*/ 700222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7" name="Freeform 6152"/>
            <p:cNvSpPr>
              <a:spLocks/>
            </p:cNvSpPr>
            <p:nvPr/>
          </p:nvSpPr>
          <p:spPr bwMode="auto">
            <a:xfrm>
              <a:off x="4751495" y="3153578"/>
              <a:ext cx="1660" cy="3318"/>
            </a:xfrm>
            <a:custGeom>
              <a:avLst/>
              <a:gdLst>
                <a:gd name="T0" fmla="*/ 2147483647 w 4"/>
                <a:gd name="T1" fmla="*/ 2147483647 h 6"/>
                <a:gd name="T2" fmla="*/ 2147483647 w 4"/>
                <a:gd name="T3" fmla="*/ 2147483647 h 6"/>
                <a:gd name="T4" fmla="*/ 2147483647 w 4"/>
                <a:gd name="T5" fmla="*/ 2147483647 h 6"/>
                <a:gd name="T6" fmla="*/ 0 w 4"/>
                <a:gd name="T7" fmla="*/ 0 h 6"/>
                <a:gd name="T8" fmla="*/ 2147483647 w 4"/>
                <a:gd name="T9" fmla="*/ 2147483647 h 6"/>
                <a:gd name="T10" fmla="*/ 2147483647 w 4"/>
                <a:gd name="T11" fmla="*/ 2147483647 h 6"/>
                <a:gd name="T12" fmla="*/ 2147483647 w 4"/>
                <a:gd name="T13" fmla="*/ 2147483647 h 6"/>
                <a:gd name="T14" fmla="*/ 2147483647 w 4"/>
                <a:gd name="T15" fmla="*/ 2147483647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"/>
                <a:gd name="T25" fmla="*/ 0 h 6"/>
                <a:gd name="T26" fmla="*/ 4 w 4"/>
                <a:gd name="T27" fmla="*/ 6 h 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" h="6">
                  <a:moveTo>
                    <a:pt x="4" y="6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8" name="Freeform 6153"/>
            <p:cNvSpPr>
              <a:spLocks noEditPoints="1"/>
            </p:cNvSpPr>
            <p:nvPr/>
          </p:nvSpPr>
          <p:spPr bwMode="auto">
            <a:xfrm>
              <a:off x="3608252" y="2972752"/>
              <a:ext cx="1589590" cy="2077008"/>
            </a:xfrm>
            <a:custGeom>
              <a:avLst/>
              <a:gdLst>
                <a:gd name="T0" fmla="*/ 1503697 w 2776"/>
                <a:gd name="T1" fmla="*/ 1481614 h 3628"/>
                <a:gd name="T2" fmla="*/ 1418950 w 2776"/>
                <a:gd name="T3" fmla="*/ 1564054 h 3628"/>
                <a:gd name="T4" fmla="*/ 1414369 w 2776"/>
                <a:gd name="T5" fmla="*/ 1676262 h 3628"/>
                <a:gd name="T6" fmla="*/ 1439564 w 2776"/>
                <a:gd name="T7" fmla="*/ 1795341 h 3628"/>
                <a:gd name="T8" fmla="*/ 1544926 w 2776"/>
                <a:gd name="T9" fmla="*/ 1558329 h 3628"/>
                <a:gd name="T10" fmla="*/ 1566685 w 2776"/>
                <a:gd name="T11" fmla="*/ 1502224 h 3628"/>
                <a:gd name="T12" fmla="*/ 1532328 w 2776"/>
                <a:gd name="T13" fmla="*/ 761417 h 3628"/>
                <a:gd name="T14" fmla="*/ 1422385 w 2776"/>
                <a:gd name="T15" fmla="*/ 783172 h 3628"/>
                <a:gd name="T16" fmla="*/ 1383447 w 2776"/>
                <a:gd name="T17" fmla="*/ 707603 h 3628"/>
                <a:gd name="T18" fmla="*/ 1338783 w 2776"/>
                <a:gd name="T19" fmla="*/ 658368 h 3628"/>
                <a:gd name="T20" fmla="*/ 1294119 w 2776"/>
                <a:gd name="T21" fmla="*/ 571349 h 3628"/>
                <a:gd name="T22" fmla="*/ 1264343 w 2776"/>
                <a:gd name="T23" fmla="*/ 486620 h 3628"/>
                <a:gd name="T24" fmla="*/ 1220824 w 2776"/>
                <a:gd name="T25" fmla="*/ 409906 h 3628"/>
                <a:gd name="T26" fmla="*/ 1173869 w 2776"/>
                <a:gd name="T27" fmla="*/ 282812 h 3628"/>
                <a:gd name="T28" fmla="*/ 1139511 w 2776"/>
                <a:gd name="T29" fmla="*/ 179763 h 3628"/>
                <a:gd name="T30" fmla="*/ 1079959 w 2776"/>
                <a:gd name="T31" fmla="*/ 198083 h 3628"/>
                <a:gd name="T32" fmla="*/ 983759 w 2776"/>
                <a:gd name="T33" fmla="*/ 176328 h 3628"/>
                <a:gd name="T34" fmla="*/ 887559 w 2776"/>
                <a:gd name="T35" fmla="*/ 140834 h 3628"/>
                <a:gd name="T36" fmla="*/ 787924 w 2776"/>
                <a:gd name="T37" fmla="*/ 187778 h 3628"/>
                <a:gd name="T38" fmla="*/ 671109 w 2776"/>
                <a:gd name="T39" fmla="*/ 128239 h 3628"/>
                <a:gd name="T40" fmla="*/ 659657 w 2776"/>
                <a:gd name="T41" fmla="*/ 62974 h 3628"/>
                <a:gd name="T42" fmla="*/ 642478 w 2776"/>
                <a:gd name="T43" fmla="*/ 18320 h 3628"/>
                <a:gd name="T44" fmla="*/ 571474 w 2776"/>
                <a:gd name="T45" fmla="*/ 8015 h 3628"/>
                <a:gd name="T46" fmla="*/ 482145 w 2776"/>
                <a:gd name="T47" fmla="*/ 16030 h 3628"/>
                <a:gd name="T48" fmla="*/ 382509 w 2776"/>
                <a:gd name="T49" fmla="*/ 49234 h 3628"/>
                <a:gd name="T50" fmla="*/ 310359 w 2776"/>
                <a:gd name="T51" fmla="*/ 65264 h 3628"/>
                <a:gd name="T52" fmla="*/ 190109 w 2776"/>
                <a:gd name="T53" fmla="*/ 146558 h 3628"/>
                <a:gd name="T54" fmla="*/ 112233 w 2776"/>
                <a:gd name="T55" fmla="*/ 281667 h 3628"/>
                <a:gd name="T56" fmla="*/ 34357 w 2776"/>
                <a:gd name="T57" fmla="*/ 408761 h 3628"/>
                <a:gd name="T58" fmla="*/ 13743 w 2776"/>
                <a:gd name="T59" fmla="*/ 484330 h 3628"/>
                <a:gd name="T60" fmla="*/ 34357 w 2776"/>
                <a:gd name="T61" fmla="*/ 564479 h 3628"/>
                <a:gd name="T62" fmla="*/ 22905 w 2776"/>
                <a:gd name="T63" fmla="*/ 699588 h 3628"/>
                <a:gd name="T64" fmla="*/ 30921 w 2776"/>
                <a:gd name="T65" fmla="*/ 723632 h 3628"/>
                <a:gd name="T66" fmla="*/ 30921 w 2776"/>
                <a:gd name="T67" fmla="*/ 744242 h 3628"/>
                <a:gd name="T68" fmla="*/ 49245 w 2776"/>
                <a:gd name="T69" fmla="*/ 764852 h 3628"/>
                <a:gd name="T70" fmla="*/ 64133 w 2776"/>
                <a:gd name="T71" fmla="*/ 778592 h 3628"/>
                <a:gd name="T72" fmla="*/ 96200 w 2776"/>
                <a:gd name="T73" fmla="*/ 819811 h 3628"/>
                <a:gd name="T74" fmla="*/ 104217 w 2776"/>
                <a:gd name="T75" fmla="*/ 848436 h 3628"/>
                <a:gd name="T76" fmla="*/ 154607 w 2776"/>
                <a:gd name="T77" fmla="*/ 898816 h 3628"/>
                <a:gd name="T78" fmla="*/ 288600 w 2776"/>
                <a:gd name="T79" fmla="*/ 934310 h 3628"/>
                <a:gd name="T80" fmla="*/ 371057 w 2776"/>
                <a:gd name="T81" fmla="*/ 936600 h 3628"/>
                <a:gd name="T82" fmla="*/ 483290 w 2776"/>
                <a:gd name="T83" fmla="*/ 895381 h 3628"/>
                <a:gd name="T84" fmla="*/ 570328 w 2776"/>
                <a:gd name="T85" fmla="*/ 949195 h 3628"/>
                <a:gd name="T86" fmla="*/ 623009 w 2776"/>
                <a:gd name="T87" fmla="*/ 964080 h 3628"/>
                <a:gd name="T88" fmla="*/ 619574 w 2776"/>
                <a:gd name="T89" fmla="*/ 1044229 h 3628"/>
                <a:gd name="T90" fmla="*/ 632171 w 2776"/>
                <a:gd name="T91" fmla="*/ 1076289 h 3628"/>
                <a:gd name="T92" fmla="*/ 623009 w 2776"/>
                <a:gd name="T93" fmla="*/ 1138118 h 3628"/>
                <a:gd name="T94" fmla="*/ 691724 w 2776"/>
                <a:gd name="T95" fmla="*/ 1241167 h 3628"/>
                <a:gd name="T96" fmla="*/ 719209 w 2776"/>
                <a:gd name="T97" fmla="*/ 1371696 h 3628"/>
                <a:gd name="T98" fmla="*/ 673400 w 2776"/>
                <a:gd name="T99" fmla="*/ 1566344 h 3628"/>
                <a:gd name="T100" fmla="*/ 763874 w 2776"/>
                <a:gd name="T101" fmla="*/ 1869765 h 3628"/>
                <a:gd name="T102" fmla="*/ 815409 w 2776"/>
                <a:gd name="T103" fmla="*/ 2022049 h 3628"/>
                <a:gd name="T104" fmla="*/ 842895 w 2776"/>
                <a:gd name="T105" fmla="*/ 2064413 h 3628"/>
                <a:gd name="T106" fmla="*/ 910464 w 2776"/>
                <a:gd name="T107" fmla="*/ 2059833 h 3628"/>
                <a:gd name="T108" fmla="*/ 996357 w 2776"/>
                <a:gd name="T109" fmla="*/ 2046093 h 3628"/>
                <a:gd name="T110" fmla="*/ 1155545 w 2776"/>
                <a:gd name="T111" fmla="*/ 1875490 h 3628"/>
                <a:gd name="T112" fmla="*/ 1221969 w 2776"/>
                <a:gd name="T113" fmla="*/ 1749542 h 3628"/>
                <a:gd name="T114" fmla="*/ 1207081 w 2776"/>
                <a:gd name="T115" fmla="*/ 1633898 h 3628"/>
                <a:gd name="T116" fmla="*/ 1337638 w 2776"/>
                <a:gd name="T117" fmla="*/ 1509094 h 3628"/>
                <a:gd name="T118" fmla="*/ 1330766 w 2776"/>
                <a:gd name="T119" fmla="*/ 1364826 h 3628"/>
                <a:gd name="T120" fmla="*/ 1306716 w 2776"/>
                <a:gd name="T121" fmla="*/ 1262922 h 3628"/>
                <a:gd name="T122" fmla="*/ 1345654 w 2776"/>
                <a:gd name="T123" fmla="*/ 1143843 h 3628"/>
                <a:gd name="T124" fmla="*/ 1515150 w 2776"/>
                <a:gd name="T125" fmla="*/ 942325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59" name="Freeform 6155"/>
            <p:cNvSpPr>
              <a:spLocks noEditPoints="1"/>
            </p:cNvSpPr>
            <p:nvPr/>
          </p:nvSpPr>
          <p:spPr bwMode="auto">
            <a:xfrm>
              <a:off x="3769201" y="1348638"/>
              <a:ext cx="1621117" cy="2352394"/>
            </a:xfrm>
            <a:custGeom>
              <a:avLst/>
              <a:gdLst>
                <a:gd name="T0" fmla="*/ 716175 w 2834"/>
                <a:gd name="T1" fmla="*/ 104220 h 4108"/>
                <a:gd name="T2" fmla="*/ 676133 w 2834"/>
                <a:gd name="T3" fmla="*/ 58409 h 4108"/>
                <a:gd name="T4" fmla="*/ 669269 w 2834"/>
                <a:gd name="T5" fmla="*/ 476434 h 4108"/>
                <a:gd name="T6" fmla="*/ 759648 w 2834"/>
                <a:gd name="T7" fmla="*/ 148886 h 4108"/>
                <a:gd name="T8" fmla="*/ 638379 w 2834"/>
                <a:gd name="T9" fmla="*/ 508502 h 4108"/>
                <a:gd name="T10" fmla="*/ 573168 w 2834"/>
                <a:gd name="T11" fmla="*/ 537134 h 4108"/>
                <a:gd name="T12" fmla="*/ 616642 w 2834"/>
                <a:gd name="T13" fmla="*/ 509647 h 4108"/>
                <a:gd name="T14" fmla="*/ 753928 w 2834"/>
                <a:gd name="T15" fmla="*/ 22905 h 4108"/>
                <a:gd name="T16" fmla="*/ 82372 w 2834"/>
                <a:gd name="T17" fmla="*/ 941416 h 4108"/>
                <a:gd name="T18" fmla="*/ 40042 w 2834"/>
                <a:gd name="T19" fmla="*/ 1068541 h 4108"/>
                <a:gd name="T20" fmla="*/ 97244 w 2834"/>
                <a:gd name="T21" fmla="*/ 945997 h 4108"/>
                <a:gd name="T22" fmla="*/ 107541 w 2834"/>
                <a:gd name="T23" fmla="*/ 1006696 h 4108"/>
                <a:gd name="T24" fmla="*/ 154447 w 2834"/>
                <a:gd name="T25" fmla="*/ 934544 h 4108"/>
                <a:gd name="T26" fmla="*/ 116693 w 2834"/>
                <a:gd name="T27" fmla="*/ 1006696 h 4108"/>
                <a:gd name="T28" fmla="*/ 133854 w 2834"/>
                <a:gd name="T29" fmla="*/ 1118933 h 4108"/>
                <a:gd name="T30" fmla="*/ 180760 w 2834"/>
                <a:gd name="T31" fmla="*/ 1193376 h 4108"/>
                <a:gd name="T32" fmla="*/ 358087 w 2834"/>
                <a:gd name="T33" fmla="*/ 791385 h 4108"/>
                <a:gd name="T34" fmla="*/ 202497 w 2834"/>
                <a:gd name="T35" fmla="*/ 850939 h 4108"/>
                <a:gd name="T36" fmla="*/ 298597 w 2834"/>
                <a:gd name="T37" fmla="*/ 650516 h 4108"/>
                <a:gd name="T38" fmla="*/ 102964 w 2834"/>
                <a:gd name="T39" fmla="*/ 600124 h 4108"/>
                <a:gd name="T40" fmla="*/ 136142 w 2834"/>
                <a:gd name="T41" fmla="*/ 1099463 h 4108"/>
                <a:gd name="T42" fmla="*/ 519398 w 2834"/>
                <a:gd name="T43" fmla="*/ 1044490 h 4108"/>
                <a:gd name="T44" fmla="*/ 522830 w 2834"/>
                <a:gd name="T45" fmla="*/ 1045635 h 4108"/>
                <a:gd name="T46" fmla="*/ 625795 w 2834"/>
                <a:gd name="T47" fmla="*/ 973483 h 4108"/>
                <a:gd name="T48" fmla="*/ 361519 w 2834"/>
                <a:gd name="T49" fmla="*/ 866973 h 4108"/>
                <a:gd name="T50" fmla="*/ 757360 w 2834"/>
                <a:gd name="T51" fmla="*/ 911638 h 4108"/>
                <a:gd name="T52" fmla="*/ 545711 w 2834"/>
                <a:gd name="T53" fmla="*/ 1597658 h 4108"/>
                <a:gd name="T54" fmla="*/ 720751 w 2834"/>
                <a:gd name="T55" fmla="*/ 1613692 h 4108"/>
                <a:gd name="T56" fmla="*/ 773377 w 2834"/>
                <a:gd name="T57" fmla="*/ 1661793 h 4108"/>
                <a:gd name="T58" fmla="*/ 1430061 w 2834"/>
                <a:gd name="T59" fmla="*/ 1985906 h 4108"/>
                <a:gd name="T60" fmla="*/ 1341969 w 2834"/>
                <a:gd name="T61" fmla="*/ 1866797 h 4108"/>
                <a:gd name="T62" fmla="*/ 1253877 w 2834"/>
                <a:gd name="T63" fmla="*/ 560039 h 4108"/>
                <a:gd name="T64" fmla="*/ 1092566 w 2834"/>
                <a:gd name="T65" fmla="*/ 513083 h 4108"/>
                <a:gd name="T66" fmla="*/ 878629 w 2834"/>
                <a:gd name="T67" fmla="*/ 422606 h 4108"/>
                <a:gd name="T68" fmla="*/ 772233 w 2834"/>
                <a:gd name="T69" fmla="*/ 463836 h 4108"/>
                <a:gd name="T70" fmla="*/ 660116 w 2834"/>
                <a:gd name="T71" fmla="*/ 491323 h 4108"/>
                <a:gd name="T72" fmla="*/ 592617 w 2834"/>
                <a:gd name="T73" fmla="*/ 579509 h 4108"/>
                <a:gd name="T74" fmla="*/ 506814 w 2834"/>
                <a:gd name="T75" fmla="*/ 683729 h 4108"/>
                <a:gd name="T76" fmla="*/ 402705 w 2834"/>
                <a:gd name="T77" fmla="*/ 749010 h 4108"/>
                <a:gd name="T78" fmla="*/ 356943 w 2834"/>
                <a:gd name="T79" fmla="*/ 822307 h 4108"/>
                <a:gd name="T80" fmla="*/ 434738 w 2834"/>
                <a:gd name="T81" fmla="*/ 926527 h 4108"/>
                <a:gd name="T82" fmla="*/ 612066 w 2834"/>
                <a:gd name="T83" fmla="*/ 994098 h 4108"/>
                <a:gd name="T84" fmla="*/ 656684 w 2834"/>
                <a:gd name="T85" fmla="*/ 762753 h 4108"/>
                <a:gd name="T86" fmla="*/ 737911 w 2834"/>
                <a:gd name="T87" fmla="*/ 744428 h 4108"/>
                <a:gd name="T88" fmla="*/ 887782 w 2834"/>
                <a:gd name="T89" fmla="*/ 879571 h 4108"/>
                <a:gd name="T90" fmla="*/ 674989 w 2834"/>
                <a:gd name="T91" fmla="*/ 1053652 h 4108"/>
                <a:gd name="T92" fmla="*/ 463340 w 2834"/>
                <a:gd name="T93" fmla="*/ 1044490 h 4108"/>
                <a:gd name="T94" fmla="*/ 438171 w 2834"/>
                <a:gd name="T95" fmla="*/ 1034183 h 4108"/>
                <a:gd name="T96" fmla="*/ 353511 w 2834"/>
                <a:gd name="T97" fmla="*/ 1114352 h 4108"/>
                <a:gd name="T98" fmla="*/ 167031 w 2834"/>
                <a:gd name="T99" fmla="*/ 1252930 h 4108"/>
                <a:gd name="T100" fmla="*/ 154447 w 2834"/>
                <a:gd name="T101" fmla="*/ 1429303 h 4108"/>
                <a:gd name="T102" fmla="*/ 162455 w 2834"/>
                <a:gd name="T103" fmla="*/ 1644614 h 4108"/>
                <a:gd name="T104" fmla="*/ 488509 w 2834"/>
                <a:gd name="T105" fmla="*/ 1452208 h 4108"/>
                <a:gd name="T106" fmla="*/ 566304 w 2834"/>
                <a:gd name="T107" fmla="*/ 1456789 h 4108"/>
                <a:gd name="T108" fmla="*/ 709310 w 2834"/>
                <a:gd name="T109" fmla="*/ 1561009 h 4108"/>
                <a:gd name="T110" fmla="*/ 797402 w 2834"/>
                <a:gd name="T111" fmla="*/ 1613692 h 4108"/>
                <a:gd name="T112" fmla="*/ 876341 w 2834"/>
                <a:gd name="T113" fmla="*/ 1510617 h 4108"/>
                <a:gd name="T114" fmla="*/ 1013627 w 2834"/>
                <a:gd name="T115" fmla="*/ 1380056 h 4108"/>
                <a:gd name="T116" fmla="*/ 1093710 w 2834"/>
                <a:gd name="T117" fmla="*/ 1380056 h 4108"/>
                <a:gd name="T118" fmla="*/ 879773 w 2834"/>
                <a:gd name="T119" fmla="*/ 1526651 h 4108"/>
                <a:gd name="T120" fmla="*/ 939264 w 2834"/>
                <a:gd name="T121" fmla="*/ 1658357 h 4108"/>
                <a:gd name="T122" fmla="*/ 1039940 w 2834"/>
                <a:gd name="T123" fmla="*/ 1906882 h 4108"/>
                <a:gd name="T124" fmla="*/ 1285911 w 2834"/>
                <a:gd name="T125" fmla="*/ 2340941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  <p:sp>
          <p:nvSpPr>
            <p:cNvPr id="60" name="Freeform 6156"/>
            <p:cNvSpPr>
              <a:spLocks noEditPoints="1"/>
            </p:cNvSpPr>
            <p:nvPr/>
          </p:nvSpPr>
          <p:spPr bwMode="auto">
            <a:xfrm>
              <a:off x="5028595" y="1282280"/>
              <a:ext cx="3353404" cy="3128784"/>
            </a:xfrm>
            <a:custGeom>
              <a:avLst/>
              <a:gdLst>
                <a:gd name="T0" fmla="*/ 301211 w 5856"/>
                <a:gd name="T1" fmla="*/ 307618 h 5472"/>
                <a:gd name="T2" fmla="*/ 337860 w 5856"/>
                <a:gd name="T3" fmla="*/ 54891 h 5472"/>
                <a:gd name="T4" fmla="*/ 2211551 w 5856"/>
                <a:gd name="T5" fmla="*/ 284747 h 5472"/>
                <a:gd name="T6" fmla="*/ 2864366 w 5856"/>
                <a:gd name="T7" fmla="*/ 547766 h 5472"/>
                <a:gd name="T8" fmla="*/ 1928665 w 5856"/>
                <a:gd name="T9" fmla="*/ 433410 h 5472"/>
                <a:gd name="T10" fmla="*/ 231348 w 5856"/>
                <a:gd name="T11" fmla="*/ 504311 h 5472"/>
                <a:gd name="T12" fmla="*/ 43521 w 5856"/>
                <a:gd name="T13" fmla="*/ 68614 h 5472"/>
                <a:gd name="T14" fmla="*/ 415740 w 5856"/>
                <a:gd name="T15" fmla="*/ 10292 h 5472"/>
                <a:gd name="T16" fmla="*/ 395124 w 5856"/>
                <a:gd name="T17" fmla="*/ 70901 h 5472"/>
                <a:gd name="T18" fmla="*/ 1635472 w 5856"/>
                <a:gd name="T19" fmla="*/ 3005279 h 5472"/>
                <a:gd name="T20" fmla="*/ 1863384 w 5856"/>
                <a:gd name="T21" fmla="*/ 2516979 h 5472"/>
                <a:gd name="T22" fmla="*/ 1885144 w 5856"/>
                <a:gd name="T23" fmla="*/ 2562721 h 5472"/>
                <a:gd name="T24" fmla="*/ 1822154 w 5856"/>
                <a:gd name="T25" fmla="*/ 2403766 h 5472"/>
                <a:gd name="T26" fmla="*/ 1864529 w 5856"/>
                <a:gd name="T27" fmla="*/ 2486103 h 5472"/>
                <a:gd name="T28" fmla="*/ 1814137 w 5856"/>
                <a:gd name="T29" fmla="*/ 2488390 h 5472"/>
                <a:gd name="T30" fmla="*/ 1916067 w 5856"/>
                <a:gd name="T31" fmla="*/ 2782285 h 5472"/>
                <a:gd name="T32" fmla="*/ 1890871 w 5856"/>
                <a:gd name="T33" fmla="*/ 1780525 h 5472"/>
                <a:gd name="T34" fmla="*/ 1812991 w 5856"/>
                <a:gd name="T35" fmla="*/ 2994987 h 5472"/>
                <a:gd name="T36" fmla="*/ 1895452 w 5856"/>
                <a:gd name="T37" fmla="*/ 1678748 h 5472"/>
                <a:gd name="T38" fmla="*/ 1132690 w 5856"/>
                <a:gd name="T39" fmla="*/ 2544424 h 5472"/>
                <a:gd name="T40" fmla="*/ 1476277 w 5856"/>
                <a:gd name="T41" fmla="*/ 2665642 h 5472"/>
                <a:gd name="T42" fmla="*/ 1475131 w 5856"/>
                <a:gd name="T43" fmla="*/ 2984695 h 5472"/>
                <a:gd name="T44" fmla="*/ 1424739 w 5856"/>
                <a:gd name="T45" fmla="*/ 2902359 h 5472"/>
                <a:gd name="T46" fmla="*/ 1210570 w 5856"/>
                <a:gd name="T47" fmla="*/ 2663355 h 5472"/>
                <a:gd name="T48" fmla="*/ 4581 w 5856"/>
                <a:gd name="T49" fmla="*/ 3104769 h 5472"/>
                <a:gd name="T50" fmla="*/ 1965315 w 5856"/>
                <a:gd name="T51" fmla="*/ 1965782 h 5472"/>
                <a:gd name="T52" fmla="*/ 2066100 w 5856"/>
                <a:gd name="T53" fmla="*/ 1807970 h 5472"/>
                <a:gd name="T54" fmla="*/ 1756872 w 5856"/>
                <a:gd name="T55" fmla="*/ 2742260 h 5472"/>
                <a:gd name="T56" fmla="*/ 1788940 w 5856"/>
                <a:gd name="T57" fmla="*/ 2792577 h 5472"/>
                <a:gd name="T58" fmla="*/ 1751146 w 5856"/>
                <a:gd name="T59" fmla="*/ 2472380 h 5472"/>
                <a:gd name="T60" fmla="*/ 1922939 w 5856"/>
                <a:gd name="T61" fmla="*/ 2805156 h 5472"/>
                <a:gd name="T62" fmla="*/ 2239038 w 5856"/>
                <a:gd name="T63" fmla="*/ 1571253 h 5472"/>
                <a:gd name="T64" fmla="*/ 2106185 w 5856"/>
                <a:gd name="T65" fmla="*/ 1775951 h 5472"/>
                <a:gd name="T66" fmla="*/ 1900033 w 5856"/>
                <a:gd name="T67" fmla="*/ 1787386 h 5472"/>
                <a:gd name="T68" fmla="*/ 2287140 w 5856"/>
                <a:gd name="T69" fmla="*/ 1216749 h 5472"/>
                <a:gd name="T70" fmla="*/ 2210406 w 5856"/>
                <a:gd name="T71" fmla="*/ 1556387 h 5472"/>
                <a:gd name="T72" fmla="*/ 1823299 w 5856"/>
                <a:gd name="T73" fmla="*/ 2396905 h 5472"/>
                <a:gd name="T74" fmla="*/ 1719078 w 5856"/>
                <a:gd name="T75" fmla="*/ 2504400 h 5472"/>
                <a:gd name="T76" fmla="*/ 1881709 w 5856"/>
                <a:gd name="T77" fmla="*/ 2459801 h 5472"/>
                <a:gd name="T78" fmla="*/ 1693881 w 5856"/>
                <a:gd name="T79" fmla="*/ 2585593 h 5472"/>
                <a:gd name="T80" fmla="*/ 1504909 w 5856"/>
                <a:gd name="T81" fmla="*/ 2802869 h 5472"/>
                <a:gd name="T82" fmla="*/ 1845059 w 5856"/>
                <a:gd name="T83" fmla="*/ 2077851 h 5472"/>
                <a:gd name="T84" fmla="*/ 2909032 w 5856"/>
                <a:gd name="T85" fmla="*/ 543192 h 5472"/>
                <a:gd name="T86" fmla="*/ 1948135 w 5856"/>
                <a:gd name="T87" fmla="*/ 455137 h 5472"/>
                <a:gd name="T88" fmla="*/ 1305629 w 5856"/>
                <a:gd name="T89" fmla="*/ 248153 h 5472"/>
                <a:gd name="T90" fmla="*/ 810864 w 5856"/>
                <a:gd name="T91" fmla="*/ 435697 h 5472"/>
                <a:gd name="T92" fmla="*/ 664267 w 5856"/>
                <a:gd name="T93" fmla="*/ 631246 h 5472"/>
                <a:gd name="T94" fmla="*/ 123691 w 5856"/>
                <a:gd name="T95" fmla="*/ 616380 h 5472"/>
                <a:gd name="T96" fmla="*/ 374509 w 5856"/>
                <a:gd name="T97" fmla="*/ 2048118 h 5472"/>
                <a:gd name="T98" fmla="*/ 734130 w 5856"/>
                <a:gd name="T99" fmla="*/ 2475811 h 5472"/>
                <a:gd name="T100" fmla="*/ 1068554 w 5856"/>
                <a:gd name="T101" fmla="*/ 2106440 h 5472"/>
                <a:gd name="T102" fmla="*/ 1256381 w 5856"/>
                <a:gd name="T103" fmla="*/ 2427781 h 5472"/>
                <a:gd name="T104" fmla="*/ 1309065 w 5856"/>
                <a:gd name="T105" fmla="*/ 2573013 h 5472"/>
                <a:gd name="T106" fmla="*/ 1469405 w 5856"/>
                <a:gd name="T107" fmla="*/ 2468949 h 5472"/>
                <a:gd name="T108" fmla="*/ 1572481 w 5856"/>
                <a:gd name="T109" fmla="*/ 2154469 h 5472"/>
                <a:gd name="T110" fmla="*/ 1743129 w 5856"/>
                <a:gd name="T111" fmla="*/ 2030965 h 5472"/>
                <a:gd name="T112" fmla="*/ 1791231 w 5856"/>
                <a:gd name="T113" fmla="*/ 1854856 h 5472"/>
                <a:gd name="T114" fmla="*/ 1717932 w 5856"/>
                <a:gd name="T115" fmla="*/ 1633006 h 5472"/>
                <a:gd name="T116" fmla="*/ 1896597 w 5856"/>
                <a:gd name="T117" fmla="*/ 1674174 h 5472"/>
                <a:gd name="T118" fmla="*/ 1919503 w 5856"/>
                <a:gd name="T119" fmla="*/ 1629575 h 5472"/>
                <a:gd name="T120" fmla="*/ 2176048 w 5856"/>
                <a:gd name="T121" fmla="*/ 1150423 h 5472"/>
                <a:gd name="T122" fmla="*/ 2707462 w 5856"/>
                <a:gd name="T123" fmla="*/ 886260 h 5472"/>
                <a:gd name="T124" fmla="*/ 2776179 w 5856"/>
                <a:gd name="T125" fmla="*/ 925141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" pitchFamily="2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992341" y="2610280"/>
            <a:ext cx="335941" cy="1300440"/>
            <a:chOff x="2563531" y="4087071"/>
            <a:chExt cx="335941" cy="1300440"/>
          </a:xfrm>
        </p:grpSpPr>
        <p:grpSp>
          <p:nvGrpSpPr>
            <p:cNvPr id="210" name="Group 209"/>
            <p:cNvGrpSpPr/>
            <p:nvPr/>
          </p:nvGrpSpPr>
          <p:grpSpPr>
            <a:xfrm>
              <a:off x="2563531" y="4087071"/>
              <a:ext cx="335941" cy="566655"/>
              <a:chOff x="5620507" y="1514523"/>
              <a:chExt cx="943219" cy="1590991"/>
            </a:xfrm>
          </p:grpSpPr>
          <p:sp>
            <p:nvSpPr>
              <p:cNvPr id="211" name="Freeform 210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B530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F56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 rot="10800000">
              <a:off x="2563531" y="4820856"/>
              <a:ext cx="335941" cy="566655"/>
              <a:chOff x="5620507" y="1514523"/>
              <a:chExt cx="943219" cy="1590991"/>
            </a:xfrm>
            <a:solidFill>
              <a:schemeClr val="bg1">
                <a:alpha val="0"/>
              </a:schemeClr>
            </a:solidFill>
          </p:grpSpPr>
          <p:sp>
            <p:nvSpPr>
              <p:cNvPr id="214" name="Freeform 213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</p:grpSp>
      <p:sp>
        <p:nvSpPr>
          <p:cNvPr id="217" name="Rectangle 216"/>
          <p:cNvSpPr/>
          <p:nvPr/>
        </p:nvSpPr>
        <p:spPr>
          <a:xfrm>
            <a:off x="2682707" y="2715738"/>
            <a:ext cx="1192439" cy="414191"/>
          </a:xfrm>
          <a:prstGeom prst="rect">
            <a:avLst/>
          </a:prstGeom>
          <a:solidFill>
            <a:srgbClr val="F5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" pitchFamily="2" charset="0"/>
              </a:rPr>
              <a:t>NEW YORK</a:t>
            </a:r>
          </a:p>
        </p:txBody>
      </p:sp>
      <p:grpSp>
        <p:nvGrpSpPr>
          <p:cNvPr id="218" name="Group 217"/>
          <p:cNvGrpSpPr/>
          <p:nvPr/>
        </p:nvGrpSpPr>
        <p:grpSpPr>
          <a:xfrm>
            <a:off x="8338388" y="2980996"/>
            <a:ext cx="335941" cy="1300440"/>
            <a:chOff x="2563531" y="4087071"/>
            <a:chExt cx="335941" cy="1300440"/>
          </a:xfrm>
        </p:grpSpPr>
        <p:grpSp>
          <p:nvGrpSpPr>
            <p:cNvPr id="219" name="Group 218"/>
            <p:cNvGrpSpPr/>
            <p:nvPr/>
          </p:nvGrpSpPr>
          <p:grpSpPr>
            <a:xfrm>
              <a:off x="2563531" y="4087071"/>
              <a:ext cx="335941" cy="566655"/>
              <a:chOff x="5620507" y="1514523"/>
              <a:chExt cx="943219" cy="1590991"/>
            </a:xfrm>
          </p:grpSpPr>
          <p:sp>
            <p:nvSpPr>
              <p:cNvPr id="223" name="Freeform 222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B530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F56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 rot="10800000">
              <a:off x="2563531" y="4820856"/>
              <a:ext cx="335941" cy="566655"/>
              <a:chOff x="5620507" y="1514523"/>
              <a:chExt cx="943219" cy="1590991"/>
            </a:xfrm>
            <a:solidFill>
              <a:schemeClr val="bg1">
                <a:alpha val="0"/>
              </a:schemeClr>
            </a:solidFill>
          </p:grpSpPr>
          <p:sp>
            <p:nvSpPr>
              <p:cNvPr id="221" name="Freeform 220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8810151" y="3073765"/>
            <a:ext cx="895896" cy="414191"/>
          </a:xfrm>
          <a:prstGeom prst="rect">
            <a:avLst/>
          </a:prstGeom>
          <a:solidFill>
            <a:srgbClr val="F5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" pitchFamily="2" charset="0"/>
              </a:rPr>
              <a:t>TOKYO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5052058" y="2504785"/>
            <a:ext cx="335941" cy="1300440"/>
            <a:chOff x="2563531" y="4087071"/>
            <a:chExt cx="335941" cy="1300440"/>
          </a:xfrm>
        </p:grpSpPr>
        <p:grpSp>
          <p:nvGrpSpPr>
            <p:cNvPr id="227" name="Group 226"/>
            <p:cNvGrpSpPr/>
            <p:nvPr/>
          </p:nvGrpSpPr>
          <p:grpSpPr>
            <a:xfrm>
              <a:off x="2563531" y="4087071"/>
              <a:ext cx="335941" cy="566655"/>
              <a:chOff x="5620507" y="1514523"/>
              <a:chExt cx="943219" cy="1590991"/>
            </a:xfrm>
          </p:grpSpPr>
          <p:sp>
            <p:nvSpPr>
              <p:cNvPr id="231" name="Freeform 230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B530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F56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 rot="10800000">
              <a:off x="2563531" y="4820856"/>
              <a:ext cx="335941" cy="566655"/>
              <a:chOff x="5620507" y="1514523"/>
              <a:chExt cx="943219" cy="1590991"/>
            </a:xfrm>
            <a:solidFill>
              <a:schemeClr val="bg1">
                <a:alpha val="0"/>
              </a:schemeClr>
            </a:solidFill>
          </p:grpSpPr>
          <p:sp>
            <p:nvSpPr>
              <p:cNvPr id="229" name="Freeform 228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</p:grpSp>
      <p:sp>
        <p:nvSpPr>
          <p:cNvPr id="233" name="Rectangle 232"/>
          <p:cNvSpPr/>
          <p:nvPr/>
        </p:nvSpPr>
        <p:spPr>
          <a:xfrm>
            <a:off x="5523820" y="2597554"/>
            <a:ext cx="1016377" cy="414191"/>
          </a:xfrm>
          <a:prstGeom prst="rect">
            <a:avLst/>
          </a:prstGeom>
          <a:solidFill>
            <a:srgbClr val="F5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" pitchFamily="2" charset="0"/>
              </a:rPr>
              <a:t>LONDON</a:t>
            </a:r>
          </a:p>
        </p:txBody>
      </p:sp>
      <p:grpSp>
        <p:nvGrpSpPr>
          <p:cNvPr id="234" name="Group 233"/>
          <p:cNvGrpSpPr/>
          <p:nvPr/>
        </p:nvGrpSpPr>
        <p:grpSpPr>
          <a:xfrm>
            <a:off x="6870459" y="3631216"/>
            <a:ext cx="335941" cy="1300440"/>
            <a:chOff x="2563531" y="4087071"/>
            <a:chExt cx="335941" cy="1300440"/>
          </a:xfrm>
        </p:grpSpPr>
        <p:grpSp>
          <p:nvGrpSpPr>
            <p:cNvPr id="235" name="Group 234"/>
            <p:cNvGrpSpPr/>
            <p:nvPr/>
          </p:nvGrpSpPr>
          <p:grpSpPr>
            <a:xfrm>
              <a:off x="2563531" y="4087071"/>
              <a:ext cx="335941" cy="566655"/>
              <a:chOff x="5620507" y="1514523"/>
              <a:chExt cx="943219" cy="1590991"/>
            </a:xfrm>
          </p:grpSpPr>
          <p:sp>
            <p:nvSpPr>
              <p:cNvPr id="239" name="Freeform 238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B530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40" name="Freeform 239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F56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10800000">
              <a:off x="2563531" y="4820856"/>
              <a:ext cx="335941" cy="566655"/>
              <a:chOff x="5620507" y="1514523"/>
              <a:chExt cx="943219" cy="1590991"/>
            </a:xfrm>
            <a:solidFill>
              <a:schemeClr val="bg1">
                <a:alpha val="0"/>
              </a:schemeClr>
            </a:solidFill>
          </p:grpSpPr>
          <p:sp>
            <p:nvSpPr>
              <p:cNvPr id="237" name="Freeform 236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38" name="Freeform 237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</p:grpSp>
      <p:sp>
        <p:nvSpPr>
          <p:cNvPr id="241" name="Rectangle 240"/>
          <p:cNvSpPr/>
          <p:nvPr/>
        </p:nvSpPr>
        <p:spPr>
          <a:xfrm>
            <a:off x="5456373" y="3723985"/>
            <a:ext cx="1217906" cy="414191"/>
          </a:xfrm>
          <a:prstGeom prst="rect">
            <a:avLst/>
          </a:prstGeom>
          <a:solidFill>
            <a:srgbClr val="F5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" pitchFamily="2" charset="0"/>
              </a:rPr>
              <a:t>NEW DELHI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4309591" y="4802190"/>
            <a:ext cx="335941" cy="1300440"/>
            <a:chOff x="2563531" y="4087071"/>
            <a:chExt cx="335941" cy="1300440"/>
          </a:xfrm>
        </p:grpSpPr>
        <p:grpSp>
          <p:nvGrpSpPr>
            <p:cNvPr id="243" name="Group 242"/>
            <p:cNvGrpSpPr/>
            <p:nvPr/>
          </p:nvGrpSpPr>
          <p:grpSpPr>
            <a:xfrm>
              <a:off x="2563531" y="4087071"/>
              <a:ext cx="335941" cy="566655"/>
              <a:chOff x="5620507" y="1514523"/>
              <a:chExt cx="943219" cy="1590991"/>
            </a:xfrm>
          </p:grpSpPr>
          <p:sp>
            <p:nvSpPr>
              <p:cNvPr id="247" name="Freeform 246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B530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48" name="Freeform 247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F56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  <p:grpSp>
          <p:nvGrpSpPr>
            <p:cNvPr id="244" name="Group 243"/>
            <p:cNvGrpSpPr/>
            <p:nvPr/>
          </p:nvGrpSpPr>
          <p:grpSpPr>
            <a:xfrm rot="10800000">
              <a:off x="2563531" y="4820856"/>
              <a:ext cx="335941" cy="566655"/>
              <a:chOff x="5620507" y="1514523"/>
              <a:chExt cx="943219" cy="1590991"/>
            </a:xfrm>
            <a:solidFill>
              <a:schemeClr val="bg1">
                <a:alpha val="0"/>
              </a:schemeClr>
            </a:solidFill>
          </p:grpSpPr>
          <p:sp>
            <p:nvSpPr>
              <p:cNvPr id="245" name="Freeform 244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46" name="Freeform 245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</p:grpSp>
      <p:sp>
        <p:nvSpPr>
          <p:cNvPr id="249" name="Rectangle 248"/>
          <p:cNvSpPr/>
          <p:nvPr/>
        </p:nvSpPr>
        <p:spPr>
          <a:xfrm>
            <a:off x="4781353" y="4894959"/>
            <a:ext cx="1217906" cy="414191"/>
          </a:xfrm>
          <a:prstGeom prst="rect">
            <a:avLst/>
          </a:prstGeom>
          <a:solidFill>
            <a:srgbClr val="F5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" pitchFamily="2" charset="0"/>
              </a:rPr>
              <a:t>SAO  PAOLO</a:t>
            </a:r>
          </a:p>
        </p:txBody>
      </p:sp>
      <p:grpSp>
        <p:nvGrpSpPr>
          <p:cNvPr id="250" name="Group 249"/>
          <p:cNvGrpSpPr/>
          <p:nvPr/>
        </p:nvGrpSpPr>
        <p:grpSpPr>
          <a:xfrm>
            <a:off x="8584480" y="4987291"/>
            <a:ext cx="335941" cy="1300440"/>
            <a:chOff x="2563531" y="4087071"/>
            <a:chExt cx="335941" cy="1300440"/>
          </a:xfrm>
        </p:grpSpPr>
        <p:grpSp>
          <p:nvGrpSpPr>
            <p:cNvPr id="251" name="Group 250"/>
            <p:cNvGrpSpPr/>
            <p:nvPr/>
          </p:nvGrpSpPr>
          <p:grpSpPr>
            <a:xfrm>
              <a:off x="2563531" y="4087071"/>
              <a:ext cx="335941" cy="566655"/>
              <a:chOff x="5620507" y="1514523"/>
              <a:chExt cx="943219" cy="1590991"/>
            </a:xfrm>
          </p:grpSpPr>
          <p:sp>
            <p:nvSpPr>
              <p:cNvPr id="255" name="Freeform 254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B530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56" name="Freeform 255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solidFill>
                <a:srgbClr val="F56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rot="10800000">
              <a:off x="2563531" y="4820856"/>
              <a:ext cx="335941" cy="566655"/>
              <a:chOff x="5620507" y="1514523"/>
              <a:chExt cx="943219" cy="1590991"/>
            </a:xfrm>
            <a:solidFill>
              <a:schemeClr val="bg1">
                <a:alpha val="0"/>
              </a:schemeClr>
            </a:solidFill>
          </p:grpSpPr>
          <p:sp>
            <p:nvSpPr>
              <p:cNvPr id="253" name="Freeform 252"/>
              <p:cNvSpPr/>
              <p:nvPr/>
            </p:nvSpPr>
            <p:spPr>
              <a:xfrm>
                <a:off x="5620507" y="1562148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  <p:sp>
            <p:nvSpPr>
              <p:cNvPr id="254" name="Freeform 253"/>
              <p:cNvSpPr/>
              <p:nvPr/>
            </p:nvSpPr>
            <p:spPr>
              <a:xfrm>
                <a:off x="5620507" y="1514523"/>
                <a:ext cx="943219" cy="1543366"/>
              </a:xfrm>
              <a:custGeom>
                <a:avLst/>
                <a:gdLst>
                  <a:gd name="connsiteX0" fmla="*/ 627712 w 1255425"/>
                  <a:gd name="connsiteY0" fmla="*/ 288270 h 2054220"/>
                  <a:gd name="connsiteX1" fmla="*/ 276427 w 1255425"/>
                  <a:gd name="connsiteY1" fmla="*/ 639555 h 2054220"/>
                  <a:gd name="connsiteX2" fmla="*/ 627712 w 1255425"/>
                  <a:gd name="connsiteY2" fmla="*/ 990840 h 2054220"/>
                  <a:gd name="connsiteX3" fmla="*/ 978997 w 1255425"/>
                  <a:gd name="connsiteY3" fmla="*/ 639555 h 2054220"/>
                  <a:gd name="connsiteX4" fmla="*/ 627712 w 1255425"/>
                  <a:gd name="connsiteY4" fmla="*/ 288270 h 2054220"/>
                  <a:gd name="connsiteX5" fmla="*/ 625675 w 1255425"/>
                  <a:gd name="connsiteY5" fmla="*/ 0 h 2054220"/>
                  <a:gd name="connsiteX6" fmla="*/ 627712 w 1255425"/>
                  <a:gd name="connsiteY6" fmla="*/ 192 h 2054220"/>
                  <a:gd name="connsiteX7" fmla="*/ 629750 w 1255425"/>
                  <a:gd name="connsiteY7" fmla="*/ 0 h 2054220"/>
                  <a:gd name="connsiteX8" fmla="*/ 1255417 w 1255425"/>
                  <a:gd name="connsiteY8" fmla="*/ 564612 h 2054220"/>
                  <a:gd name="connsiteX9" fmla="*/ 642873 w 1255425"/>
                  <a:gd name="connsiteY9" fmla="*/ 2052677 h 2054220"/>
                  <a:gd name="connsiteX10" fmla="*/ 628297 w 1255425"/>
                  <a:gd name="connsiteY10" fmla="*/ 2054105 h 2054220"/>
                  <a:gd name="connsiteX11" fmla="*/ 628297 w 1255425"/>
                  <a:gd name="connsiteY11" fmla="*/ 2054220 h 2054220"/>
                  <a:gd name="connsiteX12" fmla="*/ 627712 w 1255425"/>
                  <a:gd name="connsiteY12" fmla="*/ 2054162 h 2054220"/>
                  <a:gd name="connsiteX13" fmla="*/ 627128 w 1255425"/>
                  <a:gd name="connsiteY13" fmla="*/ 2054220 h 2054220"/>
                  <a:gd name="connsiteX14" fmla="*/ 627128 w 1255425"/>
                  <a:gd name="connsiteY14" fmla="*/ 2054105 h 2054220"/>
                  <a:gd name="connsiteX15" fmla="*/ 612553 w 1255425"/>
                  <a:gd name="connsiteY15" fmla="*/ 2052677 h 2054220"/>
                  <a:gd name="connsiteX16" fmla="*/ 8 w 1255425"/>
                  <a:gd name="connsiteY16" fmla="*/ 564612 h 2054220"/>
                  <a:gd name="connsiteX17" fmla="*/ 625675 w 1255425"/>
                  <a:gd name="connsiteY17" fmla="*/ 0 h 20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5425" h="2054220">
                    <a:moveTo>
                      <a:pt x="627712" y="288270"/>
                    </a:moveTo>
                    <a:cubicBezTo>
                      <a:pt x="433703" y="288270"/>
                      <a:pt x="276427" y="445546"/>
                      <a:pt x="276427" y="639555"/>
                    </a:cubicBezTo>
                    <a:cubicBezTo>
                      <a:pt x="276427" y="833564"/>
                      <a:pt x="433703" y="990840"/>
                      <a:pt x="627712" y="990840"/>
                    </a:cubicBezTo>
                    <a:cubicBezTo>
                      <a:pt x="821721" y="990840"/>
                      <a:pt x="978997" y="833564"/>
                      <a:pt x="978997" y="639555"/>
                    </a:cubicBezTo>
                    <a:cubicBezTo>
                      <a:pt x="978997" y="445546"/>
                      <a:pt x="821721" y="288270"/>
                      <a:pt x="627712" y="288270"/>
                    </a:cubicBezTo>
                    <a:close/>
                    <a:moveTo>
                      <a:pt x="625675" y="0"/>
                    </a:moveTo>
                    <a:lnTo>
                      <a:pt x="627712" y="192"/>
                    </a:lnTo>
                    <a:lnTo>
                      <a:pt x="629750" y="0"/>
                    </a:lnTo>
                    <a:cubicBezTo>
                      <a:pt x="955382" y="0"/>
                      <a:pt x="1253230" y="222498"/>
                      <a:pt x="1255417" y="564612"/>
                    </a:cubicBezTo>
                    <a:cubicBezTo>
                      <a:pt x="1257604" y="906724"/>
                      <a:pt x="829244" y="1977509"/>
                      <a:pt x="642873" y="2052677"/>
                    </a:cubicBezTo>
                    <a:lnTo>
                      <a:pt x="628297" y="2054105"/>
                    </a:lnTo>
                    <a:lnTo>
                      <a:pt x="628297" y="2054220"/>
                    </a:lnTo>
                    <a:lnTo>
                      <a:pt x="627712" y="2054162"/>
                    </a:lnTo>
                    <a:lnTo>
                      <a:pt x="627128" y="2054220"/>
                    </a:lnTo>
                    <a:lnTo>
                      <a:pt x="627128" y="2054105"/>
                    </a:lnTo>
                    <a:lnTo>
                      <a:pt x="612553" y="2052677"/>
                    </a:lnTo>
                    <a:cubicBezTo>
                      <a:pt x="426181" y="1977509"/>
                      <a:pt x="-2179" y="906724"/>
                      <a:pt x="8" y="564612"/>
                    </a:cubicBezTo>
                    <a:cubicBezTo>
                      <a:pt x="2195" y="222498"/>
                      <a:pt x="300044" y="0"/>
                      <a:pt x="625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latin typeface="Bebas" pitchFamily="2" charset="0"/>
                </a:endParaRPr>
              </a:p>
            </p:txBody>
          </p:sp>
        </p:grpSp>
      </p:grpSp>
      <p:sp>
        <p:nvSpPr>
          <p:cNvPr id="257" name="Rectangle 256"/>
          <p:cNvSpPr/>
          <p:nvPr/>
        </p:nvSpPr>
        <p:spPr>
          <a:xfrm>
            <a:off x="9056242" y="5080060"/>
            <a:ext cx="1054447" cy="414191"/>
          </a:xfrm>
          <a:prstGeom prst="rect">
            <a:avLst/>
          </a:prstGeom>
          <a:solidFill>
            <a:srgbClr val="F56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bas" pitchFamily="2" charset="0"/>
              </a:rPr>
              <a:t>SYDNEY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4618690" y="277902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prstClr val="white">
                    <a:lumMod val="65000"/>
                  </a:prst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Open Sans" panose="020B0606030504020204" pitchFamily="34" charset="0"/>
              </a:rPr>
              <a:t>언제 어디서든지</a:t>
            </a:r>
            <a:endParaRPr lang="en-US" sz="3200" dirty="0">
              <a:solidFill>
                <a:prstClr val="white">
                  <a:lumMod val="65000"/>
                </a:prstClr>
              </a:solidFill>
              <a:latin typeface="제주고딕" panose="02000300000000000000" pitchFamily="2" charset="-127"/>
              <a:ea typeface="제주고딕" panose="02000300000000000000" pitchFamily="2" charset="-127"/>
              <a:cs typeface="Open Sans Semibold" panose="020B0706030804020204" pitchFamily="34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2739975" y="678234"/>
            <a:ext cx="6712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46BDD8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Open Sans" panose="020B0606030504020204" pitchFamily="34" charset="0"/>
              </a:rPr>
              <a:t>‘</a:t>
            </a:r>
            <a:r>
              <a:rPr lang="ko-KR" altLang="en-US" sz="5400" dirty="0">
                <a:solidFill>
                  <a:srgbClr val="46BDD8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Open Sans" panose="020B0606030504020204" pitchFamily="34" charset="0"/>
              </a:rPr>
              <a:t>장소</a:t>
            </a:r>
            <a:r>
              <a:rPr lang="en-US" altLang="ko-KR" sz="5400" dirty="0">
                <a:solidFill>
                  <a:srgbClr val="46BDD8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Open Sans" panose="020B0606030504020204" pitchFamily="34" charset="0"/>
              </a:rPr>
              <a:t>’</a:t>
            </a:r>
            <a:r>
              <a:rPr lang="ko-KR" altLang="en-US" sz="5400" dirty="0">
                <a:solidFill>
                  <a:srgbClr val="46BDD8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Open Sans" panose="020B0606030504020204" pitchFamily="34" charset="0"/>
              </a:rPr>
              <a:t>를 기록하고 공유</a:t>
            </a:r>
            <a:endParaRPr lang="en-US" sz="5400" dirty="0">
              <a:solidFill>
                <a:srgbClr val="46BDD8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7" dur="100" fill="hold"/>
                                        <p:tgtEl>
                                          <p:spTgt spid="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2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2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6" dur="100" fill="hold"/>
                                        <p:tgtEl>
                                          <p:spTgt spid="2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9" dur="100" fill="hold"/>
                                        <p:tgtEl>
                                          <p:spTgt spid="2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2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1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5" dur="1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900000">
                                      <p:cBhvr>
                                        <p:cTn id="87" dur="6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2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mph" presetSubtype="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01" dur="100" fill="hold"/>
                                        <p:tgtEl>
                                          <p:spTgt spid="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8" grpId="1" animBg="1"/>
      <p:bldP spid="217" grpId="0" animBg="1"/>
      <p:bldP spid="217" grpId="1" animBg="1"/>
      <p:bldP spid="225" grpId="0" animBg="1"/>
      <p:bldP spid="225" grpId="1" animBg="1"/>
      <p:bldP spid="233" grpId="0" animBg="1"/>
      <p:bldP spid="233" grpId="1" animBg="1"/>
      <p:bldP spid="241" grpId="0" animBg="1"/>
      <p:bldP spid="241" grpId="1" animBg="1"/>
      <p:bldP spid="249" grpId="0" animBg="1"/>
      <p:bldP spid="249" grpId="1" animBg="1"/>
      <p:bldP spid="257" grpId="0" animBg="1"/>
      <p:bldP spid="257" grpId="1" animBg="1"/>
      <p:bldP spid="265" grpId="0"/>
      <p:bldP spid="265" grpId="1"/>
      <p:bldP spid="266" grpId="0"/>
      <p:bldP spid="26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657606" y="890863"/>
            <a:ext cx="957288" cy="1917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With 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데모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5E63E2-2053-4A7A-AAB1-CD2CE9DAFC5B}"/>
              </a:ext>
            </a:extLst>
          </p:cNvPr>
          <p:cNvSpPr txBox="1"/>
          <p:nvPr/>
        </p:nvSpPr>
        <p:spPr>
          <a:xfrm>
            <a:off x="2219884" y="5812193"/>
            <a:ext cx="918841" cy="46166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8C1992-4B59-44C5-BF76-E2C59DDB5466}"/>
              </a:ext>
            </a:extLst>
          </p:cNvPr>
          <p:cNvSpPr txBox="1"/>
          <p:nvPr/>
        </p:nvSpPr>
        <p:spPr>
          <a:xfrm>
            <a:off x="2219884" y="6141109"/>
            <a:ext cx="1511952" cy="58477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26998-328A-44AD-99CF-F0365D0CF35E}"/>
              </a:ext>
            </a:extLst>
          </p:cNvPr>
          <p:cNvSpPr txBox="1"/>
          <p:nvPr/>
        </p:nvSpPr>
        <p:spPr>
          <a:xfrm>
            <a:off x="4232502" y="475365"/>
            <a:ext cx="461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</a:t>
            </a:r>
            <a:r>
              <a:rPr lang="ko-KR" altLang="en-US" sz="28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 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52DDA-AD36-4CCE-B379-6D944090F886}"/>
              </a:ext>
            </a:extLst>
          </p:cNvPr>
          <p:cNvSpPr txBox="1"/>
          <p:nvPr/>
        </p:nvSpPr>
        <p:spPr>
          <a:xfrm>
            <a:off x="4411077" y="1556118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로그인 및 회원가입 구현 </a:t>
            </a:r>
            <a:endParaRPr lang="en-US" altLang="ko-KR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443A1-79C3-46C0-B20A-5675CEAD81AE}"/>
              </a:ext>
            </a:extLst>
          </p:cNvPr>
          <p:cNvSpPr txBox="1"/>
          <p:nvPr/>
        </p:nvSpPr>
        <p:spPr>
          <a:xfrm>
            <a:off x="4368598" y="3169747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현재 위치를 기준으로 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HISTROY </a:t>
            </a:r>
            <a:r>
              <a:rPr lang="ko-KR" altLang="en-US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작성창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구현 </a:t>
            </a:r>
            <a:endParaRPr lang="en-US" altLang="ko-KR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25761-1860-442F-AA13-D3052E652CEE}"/>
              </a:ext>
            </a:extLst>
          </p:cNvPr>
          <p:cNvSpPr txBox="1"/>
          <p:nvPr/>
        </p:nvSpPr>
        <p:spPr>
          <a:xfrm>
            <a:off x="4368598" y="5019018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3.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서버에서 실시간으로 업데이트된 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나의 </a:t>
            </a:r>
            <a:r>
              <a:rPr lang="ko-KR" altLang="en-US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히스토리창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버그 수정 중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A5858D-427F-4026-A087-7D5381ECD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77" y="1280448"/>
            <a:ext cx="2073965" cy="20739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5C6158-AE62-4EAC-B85E-9069C2892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18" y="2175206"/>
            <a:ext cx="1377548" cy="7438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06CFD7B-8B52-4C6B-9E29-473E10C2E9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34" y="3633910"/>
            <a:ext cx="1149466" cy="11494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2A5111-360D-4DBD-86AB-B31D94A8443D}"/>
              </a:ext>
            </a:extLst>
          </p:cNvPr>
          <p:cNvSpPr txBox="1"/>
          <p:nvPr/>
        </p:nvSpPr>
        <p:spPr>
          <a:xfrm>
            <a:off x="4368598" y="5631733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4.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친구 추가 기능 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 중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E61C1-F8E4-4627-8490-C30D1D4B3ACD}"/>
              </a:ext>
            </a:extLst>
          </p:cNvPr>
          <p:cNvSpPr txBox="1"/>
          <p:nvPr/>
        </p:nvSpPr>
        <p:spPr>
          <a:xfrm>
            <a:off x="6146064" y="3967993"/>
            <a:ext cx="33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Google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maps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API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000F6-BCE4-4145-B680-6B23777BFC00}"/>
              </a:ext>
            </a:extLst>
          </p:cNvPr>
          <p:cNvSpPr txBox="1"/>
          <p:nvPr/>
        </p:nvSpPr>
        <p:spPr>
          <a:xfrm>
            <a:off x="4368598" y="6239843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5.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계정 관리 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 중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37CECA2-0E3E-420E-BDBE-BD7126724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4433"/>
            <a:ext cx="3842236" cy="687344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726240-3575-47D0-B76D-D2391A629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" y="-1"/>
            <a:ext cx="3827797" cy="68880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4E6F5D9-B93D-4EC3-9FFF-78F4CA99F5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84" y="-17160"/>
            <a:ext cx="3853109" cy="689503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F06BA2D-AACD-490E-9E20-629A95047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0" y="-8075"/>
            <a:ext cx="3850396" cy="690836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9D0278D-DB57-464B-AD5F-CC21FC5E21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" y="-17974"/>
            <a:ext cx="3815511" cy="6875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9AE28A-C8D9-48D4-A44F-8164F4DAB9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65" y="2020281"/>
            <a:ext cx="1000742" cy="1000742"/>
          </a:xfrm>
          <a:prstGeom prst="rect">
            <a:avLst/>
          </a:prstGeom>
        </p:spPr>
      </p:pic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F2A8C25E-6969-4FC6-A68E-A98E1F303F24}"/>
              </a:ext>
            </a:extLst>
          </p:cNvPr>
          <p:cNvSpPr/>
          <p:nvPr/>
        </p:nvSpPr>
        <p:spPr>
          <a:xfrm>
            <a:off x="5861010" y="2411257"/>
            <a:ext cx="1010307" cy="278804"/>
          </a:xfrm>
          <a:prstGeom prst="left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55585B3B-E375-4B3B-859F-69898C570CEB}"/>
              </a:ext>
            </a:extLst>
          </p:cNvPr>
          <p:cNvSpPr/>
          <p:nvPr/>
        </p:nvSpPr>
        <p:spPr>
          <a:xfrm>
            <a:off x="8465364" y="2381250"/>
            <a:ext cx="1010307" cy="278804"/>
          </a:xfrm>
          <a:prstGeom prst="left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7" grpId="0"/>
      <p:bldP spid="15" grpId="0"/>
      <p:bldP spid="19" grpId="0"/>
      <p:bldP spid="11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B94980-BCB6-4422-9235-F08B6A7DDB6C}"/>
              </a:ext>
            </a:extLst>
          </p:cNvPr>
          <p:cNvSpPr txBox="1"/>
          <p:nvPr/>
        </p:nvSpPr>
        <p:spPr>
          <a:xfrm>
            <a:off x="7812666" y="493126"/>
            <a:ext cx="3456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앞으로의 계획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B31CE-2D4B-4B6C-921B-48701A697F9D}"/>
              </a:ext>
            </a:extLst>
          </p:cNvPr>
          <p:cNvSpPr txBox="1"/>
          <p:nvPr/>
        </p:nvSpPr>
        <p:spPr>
          <a:xfrm>
            <a:off x="4052925" y="152455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친구들의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히스토리 구현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7518E-5218-4BD7-B562-6B8B001E0192}"/>
              </a:ext>
            </a:extLst>
          </p:cNvPr>
          <p:cNvSpPr txBox="1"/>
          <p:nvPr/>
        </p:nvSpPr>
        <p:spPr>
          <a:xfrm>
            <a:off x="6159046" y="3046360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위젯 제작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9B542-69F5-4B11-A112-7119C480D921}"/>
              </a:ext>
            </a:extLst>
          </p:cNvPr>
          <p:cNvSpPr txBox="1"/>
          <p:nvPr/>
        </p:nvSpPr>
        <p:spPr>
          <a:xfrm>
            <a:off x="4013869" y="4643101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</a:t>
            </a:r>
            <a:r>
              <a:rPr lang="ko-KR" altLang="en-US" sz="32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추가기능 </a:t>
            </a:r>
            <a:endParaRPr lang="en-US" altLang="ko-KR" sz="3200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13D17FA-96C9-42FB-9850-A12E892B5682}"/>
              </a:ext>
            </a:extLst>
          </p:cNvPr>
          <p:cNvSpPr/>
          <p:nvPr/>
        </p:nvSpPr>
        <p:spPr>
          <a:xfrm>
            <a:off x="6077038" y="4699186"/>
            <a:ext cx="37924" cy="3783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0DF6EF2-1139-4C12-8809-A1E412EAB18D}"/>
              </a:ext>
            </a:extLst>
          </p:cNvPr>
          <p:cNvSpPr/>
          <p:nvPr/>
        </p:nvSpPr>
        <p:spPr>
          <a:xfrm>
            <a:off x="6077038" y="0"/>
            <a:ext cx="37924" cy="609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4B8F7-A911-418D-BCB1-B6F07E569DA5}"/>
              </a:ext>
            </a:extLst>
          </p:cNvPr>
          <p:cNvSpPr txBox="1"/>
          <p:nvPr/>
        </p:nvSpPr>
        <p:spPr>
          <a:xfrm>
            <a:off x="6348028" y="3753036"/>
            <a:ext cx="2684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0.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프로젝트 시작</a:t>
            </a:r>
            <a:endParaRPr 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E60DA-59CF-4F3D-BA44-82B6B8F2AF32}"/>
              </a:ext>
            </a:extLst>
          </p:cNvPr>
          <p:cNvSpPr txBox="1"/>
          <p:nvPr/>
        </p:nvSpPr>
        <p:spPr>
          <a:xfrm>
            <a:off x="3547042" y="4691229"/>
            <a:ext cx="2684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로그인 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회원가입 창 </a:t>
            </a:r>
            <a:endParaRPr 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A3E86A-89F8-4F31-A651-E09E10D725F9}"/>
              </a:ext>
            </a:extLst>
          </p:cNvPr>
          <p:cNvSpPr txBox="1"/>
          <p:nvPr/>
        </p:nvSpPr>
        <p:spPr>
          <a:xfrm>
            <a:off x="6348028" y="5645336"/>
            <a:ext cx="2776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히스토리 작성 창</a:t>
            </a:r>
            <a:endParaRPr 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6FA9E8-E936-4552-94A2-A12D6EFFBDE1}"/>
              </a:ext>
            </a:extLst>
          </p:cNvPr>
          <p:cNvSpPr txBox="1"/>
          <p:nvPr/>
        </p:nvSpPr>
        <p:spPr>
          <a:xfrm>
            <a:off x="3547042" y="6586757"/>
            <a:ext cx="2684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실시간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 데이터 업데이트</a:t>
            </a:r>
            <a:endParaRPr 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02236-4179-46DA-AC4E-0B27B92C039E}"/>
              </a:ext>
            </a:extLst>
          </p:cNvPr>
          <p:cNvSpPr txBox="1"/>
          <p:nvPr/>
        </p:nvSpPr>
        <p:spPr>
          <a:xfrm>
            <a:off x="6348028" y="7537636"/>
            <a:ext cx="268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4.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 친구 추가기능</a:t>
            </a:r>
            <a:endParaRPr 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0D6C2-F826-4781-95BC-BD4B41934BA1}"/>
              </a:ext>
            </a:extLst>
          </p:cNvPr>
          <p:cNvSpPr txBox="1"/>
          <p:nvPr/>
        </p:nvSpPr>
        <p:spPr>
          <a:xfrm>
            <a:off x="3143672" y="8483786"/>
            <a:ext cx="268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rkisim" panose="020E0502050101010101" pitchFamily="34" charset="-79"/>
              </a:rPr>
              <a:t>계정 관리</a:t>
            </a:r>
            <a:endParaRPr 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rkisim" panose="020E0502050101010101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CBB02A-D646-43D1-93B8-631097A945BA}"/>
              </a:ext>
            </a:extLst>
          </p:cNvPr>
          <p:cNvSpPr txBox="1"/>
          <p:nvPr/>
        </p:nvSpPr>
        <p:spPr>
          <a:xfrm>
            <a:off x="6824814" y="2593494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게시물에 </a:t>
            </a:r>
            <a:r>
              <a:rPr lang="ko-KR" altLang="en-US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댓글달기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및 사진첨부 기능 추가</a:t>
            </a:r>
            <a:endParaRPr lang="en-US" altLang="ko-KR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1A7AAD-FF67-4EDE-8B68-F327053B121A}"/>
              </a:ext>
            </a:extLst>
          </p:cNvPr>
          <p:cNvSpPr txBox="1"/>
          <p:nvPr/>
        </p:nvSpPr>
        <p:spPr>
          <a:xfrm>
            <a:off x="6824814" y="3409116"/>
            <a:ext cx="4690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2 . 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그동안의 모든 히스토리를 한눈에 보여주는 </a:t>
            </a:r>
            <a:endParaRPr lang="en-US" altLang="ko-KR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</a:t>
            </a:r>
            <a:r>
              <a:rPr lang="ko-KR" altLang="en-US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기능 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추가</a:t>
            </a:r>
            <a:endParaRPr lang="en-US" altLang="ko-KR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36D31F-769B-4289-A364-5532A0B47FDC}"/>
              </a:ext>
            </a:extLst>
          </p:cNvPr>
          <p:cNvSpPr txBox="1"/>
          <p:nvPr/>
        </p:nvSpPr>
        <p:spPr>
          <a:xfrm>
            <a:off x="6824814" y="4328832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3 . 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애니메이션을 이용하여 </a:t>
            </a:r>
            <a:r>
              <a:rPr lang="ko-KR" altLang="en-US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개성있는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UI </a:t>
            </a:r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3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-0.90879 " pathEditMode="relative" rAng="0" ptsTypes="AA">
                                      <p:cBhvr>
                                        <p:cTn id="36" dur="8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44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1.45833E-6 -0.89977 " pathEditMode="relative" rAng="0" ptsTypes="AA">
                                      <p:cBhvr>
                                        <p:cTn id="38" dur="8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4.79167E-6 -0.90115 " pathEditMode="relative" rAng="0" ptsTypes="AA">
                                      <p:cBhvr>
                                        <p:cTn id="40" dur="8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06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-1.45833E-6 -0.90787 " pathEditMode="relative" rAng="0" ptsTypes="AA">
                                      <p:cBhvr>
                                        <p:cTn id="42" dur="8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39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90417 " pathEditMode="relative" rAng="0" ptsTypes="AA">
                                      <p:cBhvr>
                                        <p:cTn id="44" dur="8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20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1.45833E-6 -0.90046 " pathEditMode="relative" rAng="0" ptsTypes="AA">
                                      <p:cBhvr>
                                        <p:cTn id="46" dur="8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0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33568 -0.4546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4" y="-2273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0.00278 L -0.04166 0.0039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  <p:bldP spid="6" grpId="0"/>
      <p:bldP spid="6" grpId="1"/>
      <p:bldP spid="7" grpId="0"/>
      <p:bldP spid="7" grpId="1"/>
      <p:bldP spid="16" grpId="0" animBg="1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1519" y="3144097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감사합니다</a:t>
            </a: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72919" y="3498040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4622269" y="2952356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189</Words>
  <Application>Microsoft Office PowerPoint</Application>
  <PresentationFormat>와이드스크린</PresentationFormat>
  <Paragraphs>53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4" baseType="lpstr">
      <vt:lpstr>배달의민족 한나</vt:lpstr>
      <vt:lpstr>Yu Mincho</vt:lpstr>
      <vt:lpstr>Narkisim</vt:lpstr>
      <vt:lpstr>배달의민족 주아</vt:lpstr>
      <vt:lpstr>Calibri</vt:lpstr>
      <vt:lpstr>Arial</vt:lpstr>
      <vt:lpstr>Verdana</vt:lpstr>
      <vt:lpstr>Bebas</vt:lpstr>
      <vt:lpstr>Calibri Light</vt:lpstr>
      <vt:lpstr>제주고딕</vt:lpstr>
      <vt:lpstr>맑은 고딕</vt:lpstr>
      <vt:lpstr>Open Sans</vt:lpstr>
      <vt:lpstr>ＭＳ Ｐゴシック</vt:lpstr>
      <vt:lpstr>배달의민족 한나는 열한살</vt:lpstr>
      <vt:lpstr>배달의민족 도현</vt:lpstr>
      <vt:lpstr>Open Sans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fjvbn2003@gmail.com</cp:lastModifiedBy>
  <cp:revision>108</cp:revision>
  <dcterms:created xsi:type="dcterms:W3CDTF">2014-04-03T14:15:33Z</dcterms:created>
  <dcterms:modified xsi:type="dcterms:W3CDTF">2017-11-06T01:34:04Z</dcterms:modified>
</cp:coreProperties>
</file>