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37:14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11020 12515 0,'0'13'125,"27"-13"-125,25 0 15,-25 0-15,52 0 16,1 0-16,52 0 16,27 0-16,-1 0 0,-12 0 15,-14 0 1,-13 0-16,-26 0 16,-53 0-16,-27 0 15,13 0 1,-12 0-1,12 0-15,-13 0 16,27 0-16,-27 0 16,14 0-16,12 0 15,1 0-15,0 0 16,-27 0-16,0 0 16,0 0-16</inkml:trace>
  <inkml:trace contextRef="#ctx0" brushRef="#br0" timeOffset="3746.43">24646 10305 0,'-26'0'109,"-1"0"-93,14 0-16,-13 0 16,13 0-16,-14 14 15,14-1-15,-14 0 16,14 0-16,0 1 16,0-14-1,-1 13-15,1 0 16,0 0-1,0 0-15,13 1 16,-13-1-16,13 0 16,0 0-16,-27 27 15,27-27-15,0 1 16,0 12-16,0-13 16,0 40-16,0-26 15,0-14-15,0 27 16,0-27-16,0 40 15,0-40-15,0 0 16,0 0-16,53 27 16,-40-27-1,0 1-15,1-1 16,-1-13-16,0 0 16,0 26-16,1-26 15,25 0-15,14 27 16,-40-27-1,40 0-15,-13 0 16,39-14-16,-26-12 0,-39 13 16,-1 0-16,0-1 15,0-12 1,0-14 0,1 27-16,12 0 15,-13-14-15,1 14 16,-14 0-16,0-14 15,26-26 1,-26 40-16,0-13 16,13 12-16,-13 1 15,0-26-15,0 25 16,0 1 0,0 0-16,0-27 78,-26 27-63,13 0 32,-1-1-47,1 14 16,-13-13-16,12 13 15,1-13-15,0 0 16,0 13-16,0-13 16,-1-14-1,1 27 17,0 0 46,0-13-63,-1 13 1,1-13 0,0 13-16,0-14 31,-1 1-16,1 13-15,0 0 16,0-13 0</inkml:trace>
  <inkml:trace contextRef="#ctx0" brushRef="#br0" timeOffset="4656.99">24435 10954 0,'-53'26'63,"26"-13"-48,-26 14-15,27-14 16,-27 27-16,0 13 16,0-27-16,13-13 15,27 27-15,0-27 16,-27 27-16,27 0 16,-13-14-16,12-13 15,1 27-15,0 0 16,0-14-16,-1 27 15,-25-40 1,26 1-16,-1 38 16,14-12-16,-13-27 15,0 40-15,0 13 16,-14-26-16,27-27 16,0 14-16,0 26 15,0-40 1</inkml:trace>
  <inkml:trace contextRef="#ctx0" brushRef="#br0" timeOffset="5463.83">23681 11668 0,'0'13'78,"0"1"-78,0-1 15,0 0-15,0 13 16,13 1-16,-13-14 16,13 0-16,-13 1 15,0-1-15,0 0 16,13 0-16,-13 0 16,0 14-16,0 13 15,0-27 1,0 0-16,0 0 15,0 1-15,0-1 16,14-13 78,25-40-94,-26 27 15,27-14-15,-27 14 16,1 0-16,-1 0 16,-13-1-16,13 1 15,0 0 1,0 0 0,1 0-1,-1-1-15,0 1 16,-13-13-1,40-14 1</inkml:trace>
  <inkml:trace contextRef="#ctx0" brushRef="#br0" timeOffset="6865.51">23985 11033 0,'0'0'0,"0"-13"16,0 0-1,0-1-15,-13 1 16,-1 0 0,1 0-1,0-1 1,0 14 93,-1 0-109,1 0 16,0 0-16,0 0 15,0 14-15,-14-1 16,-13 0-16,40 0 16,-13 1-16,0-1 15,13 0-15,-13 0 16,13 0 0,0 1-1,0-1-15,0 0 16,0 0-16,0 1 15,0-1-15,0 0 16,0 0-16,0 1 16,0-1-16,0 0 15,0 0 1,13 0-16,0-13 47,14 0-32,26-52-15,-40 38 16,40-12-16,-53 13 16,13-14-1,-13 14 1,0 0-16,0-1 16,0 1 62,0 0-16,0 53 16,0-14-78,0 14 16,0-27-16,0 0 16,0 1-16,0 12 15,0-13-15,0 0 16,0 1-1,0-1 48,13-13-63,0 0 16,27 0-16,-27 0 15,1 0-15,-1 0 63,13-40-63,-13 27 15</inkml:trace>
  <inkml:trace contextRef="#ctx0" brushRef="#br0" timeOffset="7823.8">24792 10808 0,'0'13'16,"0"1"0,13-1-16,-13 0 15,40 27-15,-14 13 16,-13-40-16,40 40 16,-39 0-16,-1-27 15,0-13-15,27 1 16,-40-1-16,26 40 15,-13-27-15,1 1 16,25 12-16,-39-12 16,14 26-16,-14-40 15,0 27-15,0-27 16,0 13-16,0-12 16,0 25-16,0-12 15,0-14-15,0 13 16,0-12-16,0-1 15,0 0 1,0 0 93</inkml:trace>
  <inkml:trace contextRef="#ctx0" brushRef="#br0" timeOffset="8434.07">25030 11496 0,'0'13'47,"0"27"-47,13-14 15,-13-12-15,27 25 16,-27-25-16,13 25 16,0-25-16,-13-1 15,13 0 1,1-13 78,25-13-79,-12 0-15,-1-1 16,-13 1-1,40-13-15,-39 12 16,-1 1 0,-13-13 46</inkml:trace>
  <inkml:trace contextRef="#ctx0" brushRef="#br0" timeOffset="9528.37">25414 10742 0,'0'40'15,"0"26"-15,0 26 16,0 1-1,0-14-15,0-26 0,0-26 16,0-1-16,0-13 16,0-26 156,0-13-172,0 13 15,0-14-15,0 14 16,13-27-16,0 27 15,0 0-15,1-1 16,-1 14 47,0 0-63,0 14 15,-13-1 1,13 0-16,-13 0 15,0 40 1,0-39 0,0-1-16,0 0 15,0 0 1,0 0 0,0 1-16,0-1 31,-13 27-16,0-27-15,0-13 16,0 13-16,-1 0 16,1-13 46,0 0-62,0 0 16,-1 0-16,1-13 31</inkml:trace>
  <inkml:trace contextRef="#ctx0" brushRef="#br0" timeOffset="10929.13">25189 11800 0,'0'14'78,"-13"-1"-47,-1 0-15,1-13-16,0 0 16,-14 0-16,14 0 62,0 0-62,0 40 47,-1-27-31,1 0-1,13 0-15,0 1 16,0-1-16,0 0 16,0 0-16,-13 1 15,13-1-15,0 0 16,0 0-16,0 0 15,0 1-15,0-1 32,0 0-17,0 0-15,13 1 16,0-1 0,1 0-16,-1 0 15,13 1-15,-12-1 16,-1-13-16,0 0 15,0 0 1,1 0-16,-1 0 16,0 0-1,0 0 1,0 0 0,1 0-1,-1 0-15,0 0 16,14 0-16,-14 0 15,0-13-15,0-1 16,0-12-16,1 13 16,-1-1-16,0 1 15,14-13-15,-14 12 16,-13-12 0,0 13-1,0 0-15,0-1 16,0 1-1,0-13-15,0-14 16,0 27-16,0-1 16,0-25-1,0 26-15,0-1 16,0 1 0,-13 0-16,-14 0 93,14 13-77,0 0 0,-1 0-1,1 0-15,-13 0 16,-1 0-16,14 0 15,-13 0-15,12 0 16,1 0-16,0 0 16,0 0-16,0 0 62</inkml:trace>
  <inkml:trace contextRef="#ctx0" brushRef="#br0" timeOffset="12719.92">23958 11999 0,'0'0'0,"-13"0"15,0 0 48,0 0-63,-1 0 15,-12 0 1,13 0-16,-27 26 16,14-26-16,-14 27 15,14-27-15,-1 0 16,14 13-16,0 0 140,-1 0-140,1 14 16,13-14 0,0 0-1,0 1-15,0-1 16,-13 0-16,13 0 16,0 0-16,0 1 15,0-1-15,0 0 16,0 0-1,0 14-15,0-14 16,0 0-16,0 1 16,0-1-16,13 0 31,-13 0-31,13 14 16,1-14-16,-1 0 15,0 0 1,0 1 15,1-14-31,-1 13 16,-13 0-16,13-13 15,0 0 1,0 0-16,14 0 16,-14 0-16,0 0 15,14 0-15,-14 0 16,0 0-16,0 0 15,1 0-15,-1 0 16,0 0-16,0 0 16,1 0-16,-1 0 15,0 0-15,0-13 16,14 0 15,-14-1-31,0 1 31,0 0-15,1-27-16,-14 27 16,0 0-16,0 0 15,0-27-15,0 27 16,0-27-16,0 27 16,0-14-1,0 14-15,0-13 16,0 12-1,0 1-15,0 0 16,0 0-16,0-1 31,0 1 16,-14 0-47,1 0 16,0 13 15,0-14-31,0 14 16,-1 0 15,1 0-31,0-13 16,0 13-1,-1-13-15,1 13 16,0 0-16,0-13 15,-1 0-15,1 13 16,0-27 0</inkml:trace>
  <inkml:trace contextRef="#ctx0" brushRef="#br0" timeOffset="13694.57">23826 12250 0</inkml:trace>
  <inkml:trace contextRef="#ctx0" brushRef="#br0" timeOffset="14738.86">25361 11999 0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45:51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11761 8109 0,'13'0'16,"0"0"0,1 0-1,-1 0-15,0 0 16,14 0 0,-14 0-1,0 0 1,0 0-1</inkml:trace>
  <inkml:trace contextRef="#ctx0" brushRef="#br0" timeOffset="1657">15875 8083 0,'13'0'31,"14"0"-15,-14 0-1,27 0 1,-27 0-16,14 0 16,-1 0-16,0 0 15,27 0-15,14 0 16,-1 0-16,13 13 16,40-13-1,13 13-15,1-13 16,25 27-16,-38-27 15,12 0-15,-13 26 16,-13-26-16,-40 0 0,-13 13 16,-40-13-1,27 0-15,-27 0 16,13 0-16,-12 0 16,12 0-1,-13 0-15,1 0 16,-1 0-1,0 0-15,0 0 16,14 0 0,-14 0-1,0 0-15</inkml:trace>
  <inkml:trace contextRef="#ctx0" brushRef="#br0" timeOffset="14382.37">21180 5053 0,'-13'27'0,"13"26"15,0-27-15,0 14 16,0 39-16,-26 14 16,12 13-16,14-14 15,0-26-15,-13 1 16,13-28-16,-13-26 16,13 14-16,-13-14 15,13 0 1,-14 1-16</inkml:trace>
  <inkml:trace contextRef="#ctx0" brushRef="#br0" timeOffset="15754.72">21180 4961 0,'13'0'109,"40"0"-109,-26 0 16,26 0-16,26 0 15,1 0 1,-54 0-1,-13 0-15,0 0 250,-13 13-234,0 27 0,0-27-16,0 13 15,0-12-15,0 12 16,0-13-16,0 14 16,0-14-16,0 0 15,0 0-15,0 14 16,0-14-1,0 0 1,0 0-16,0 1 16,0 12-16,0-13 15,0 14-15,0 26 16,0 0-16,0-40 16,0 27-16,-13-27 15,13 27-15,0-27 16,-13 40-16,13-40 15,-13 0-15,13 0 16,-13 1-16,13-1 16,-14 0-16,14 0 15,0 1 1,0-1 15</inkml:trace>
  <inkml:trace contextRef="#ctx0" brushRef="#br0" timeOffset="16806.64">19937 5715 0,'13'0'32,"13"0"-17,27 0-15,-26 0 16,-14 0-16,27 0 15,39 0-15,14 13 16,39 13-16,27 1 16,-1-14-16,28 14 15,-28-1-15,1-26 16,0 27 0,-40-27-16,13 0 15,-39 0-15,-1 0 16,-12 0-16,-14 0 15,0 0-15,0 0 16,14 0-16,-14 0 16,0 0-16,27 0 0,-1 0 15,1 0 1,39 0-16,-13 0 16,40 0-16,0 0 15,26 0-15,-26 0 16,-14 0-16,14 0 15,-27 0-15,-13 0 16,14 0-16,-14 0 16,13 0-16,-13 0 15,13 0-15,-13 0 16,40 0-16,-40 0 16,40 0-16,0 0 15,-1 0-15,1 0 16,-13 0-16,12 0 15,1 0-15,212 0 16,-186 0 0,0-14-16,13-12 15,-39-1-15,-13 27 16,12 0-16,-25 0 16,-107 0-1,1 0-15,-14 0 16</inkml:trace>
  <inkml:trace contextRef="#ctx0" brushRef="#br0" timeOffset="18328.37">21246 4511 0,'0'13'0,"0"0"16,0 1-16,0-1 16,0 13-16,0-13 15,0 27-15,0-27 16,0 14-16,0-14 15,0 14 1</inkml:trace>
  <inkml:trace contextRef="#ctx0" brushRef="#br0" timeOffset="19191.18">22292 4326 0,'0'0'0,"0"26"0,0 27 16,0 13-16,0 0 15,0 27-15,0 0 16,0-41-16,0-38 16,0 25-16,0 54 15,0 13-15,0-14 16,0-25-1,0-1-15,0 0 16,-14-26-16,14-1 16,-13-26-16,13 1 78,0 12-78,0-13 15,0 1-15,0-1 16,0 0-16,0 0 16</inkml:trace>
  <inkml:trace contextRef="#ctx0" brushRef="#br0" timeOffset="20292.93">22450 4233 0,'13'-13'16,"27"0"-1,13 13-15,-40 0 16,14 0-16,26 0 16,-40 0-1,13 0-15,-12 0 16,-1 0-16,0 13 15,0-13 1,1 13 125,-1 27-141,-13-14 15,0 14-15,26 66 16,-13-14-16,-13 41 16,0-14-16,0-66 15,0-27-15,0 27 16,0 40-16,0 26 15,0-14-15,-26 1 16,26-13-16,-13-27 16,-14 13-16,14-12 15,13 25-15,-13-12 16,-14 12-16,27 14 16,0-40-16,0-53 15,0 1-15,0-1 16</inkml:trace>
  <inkml:trace contextRef="#ctx0" brushRef="#br0" timeOffset="20878.03">22318 5477 0,'0'0'0,"-13"53"15,13-1-15,0 15 16,0 12-16,-27-13 16,27-39-16,0-1 15,0 14-15,0-27 16,-13 27-16,13-27 15</inkml:trace>
  <inkml:trace contextRef="#ctx0" brushRef="#br0" timeOffset="22407.03">22225 3373 0,'0'0'0,"14"13"109,-1-13-109,40 0 16,-40-26-16,0 26 15,0 0-15,1 0 47,-1 0-16,0 13-31,-13 0 16,13 27-16,-13-27 16,0 0-16,0 14 15,0-14-15,0 14 16,0-14 0,0 0-16,0 0 15,0 27 1,0-27-16,-26 0 15,13-13-15,-14 14 16,-12-14-16,-1 13 0,0 27 16,27-40-1,-14 13-15,14 0 16,0 0-16,53-13 94,39 0-94,-13 0 15,27 0-15,-1 14 16,-39-14-16,-39 0 16,-1 0-16</inkml:trace>
  <inkml:trace contextRef="#ctx0" brushRef="#br0" timeOffset="23229.61">23641 2725 0,'13'66'16,"-13"0"0,0 27-16,0 26 15,0 40-15,0 26 16,0 0-16,-13 40 16,-14 26-16,-25 1 15,38-41-15,-12-25 16,-1 38-1,1-38-15,-1 12 0,14-13 16,13 1 0,0-28-16,0-39 15,-26-13-15,26-13 16,0-1-16,0-52 16,0-27 30,0 1-14,0-1-32,0-53 93,39-39-77,1 13-16</inkml:trace>
  <inkml:trace contextRef="#ctx0" brushRef="#br0" timeOffset="24450.58">23720 2606 0,'0'0'16,"14"0"-16,-1 0 15,13 0-15,-13 0 16,40 0-16,-39 0 15,25 0-15,27 0 16,1 0-16,12 0 16,-13 0-16,-13 0 15,-40 0-15,14 26 94,-27-13-94,0 14 16,0-14-16,0 27 15,0 13-15,0-27 16,0 27-16,0 40 16,0-1-16,0 41 15,-14-14-15,14 13 16,-13-26-16,-13-66 15,13-1-15,-1 27 16,-12 40-16,13-13 16,-14 39-16,14 0 15,-14 1-15,1-1 16,13-13-16,-14 13 16,1 1-16,13-1 15,13-39-15,0-27 16,-27 40-16,27-40 15,0 0-15,0-53 16,0 0-16,0 1 16,0-1-1,0 0 1,0 27 0,0-27-16,0 0 0,0 0 15,0 1-15,0-1 16,-13 0 31</inkml:trace>
  <inkml:trace contextRef="#ctx0" brushRef="#br0" timeOffset="26778.53">24157 1375 0,'0'27'78,"13"-27"-63,0 0-15,40 0 16,-26 0-16,-1 0 16,-13 0-16,14 13 15,-14-13 17,0 13-32,-13 1 46,0 25-46,0-25 16,0-1-16,0 13 16,0 1-16,-13 12 15,0-25-15,0-1 16,-40 0-16,39 0 16,1 1-16,0-1 15,0 0-15,0 0 16,13 0 78,13-13-79,40 27-15,-40-27 16,0 13-16,0-13 15,1 13-15,-1 1 16,0-1-16,0 0 16,1 27-16,-14-27 15,0 0 17,13 0-17,-13 1-15,0 25 16,0-25-1,0-1-15,0 0 16,0 13-16,0-12 16,0-1-1,-13 0-15,-1 0 16,1 1-16,0-1 16,0-13-1,-1 13-15,-12 0 16,13 1-16,-1-14 15,1 0-15,0 0 16,0 13-16,0-13 16,-1 0-16,1 0 62,0 0-46,0 0-1,-1 13-15,1-13 16,-13 0 15,-14 0 126,27 0-142,0 0 1,-1 0-1,1 0 17,0 0-17,0 0 1</inkml:trace>
  <inkml:trace contextRef="#ctx0" brushRef="#br0" timeOffset="28837.01">11973 6852 0</inkml:trace>
  <inkml:trace contextRef="#ctx0" brushRef="#br0" timeOffset="29526.95">13454 6773 0</inkml:trace>
  <inkml:trace contextRef="#ctx0" brushRef="#br0" timeOffset="30024.34">15108 6839 0</inkml:trace>
  <inkml:trace contextRef="#ctx0" brushRef="#br0" timeOffset="30841.52">11814 5014 0</inkml:trace>
  <inkml:trace contextRef="#ctx0" brushRef="#br0" timeOffset="31791.68">11880 5424 0,'13'13'31,"-13"0"-15,0 0-16,0 1 15,0-1-15,0 40 16,13-40-16,-13 0 16,0 0-1,0 14 1,0-1-1,0-12 1,0-1 0,0 0-16,0 0 15,0 1-15,0-1 16,0 0-16,0 0 16,0 0-16,14 1 15,-14-1 79</inkml:trace>
  <inkml:trace contextRef="#ctx0" brushRef="#br0" timeOffset="32464.9">11787 5582 0,'0'14'31,"0"-1"-16,14 0-15,-1 0 16,-13 1-16,13 12 16,0-13-16,1 1 15,-1-1-15,-13 0 16,13-13-16,-13 13 16,0 0-16,13 1 15,0-1 1,-13 0-16,14-13 140,-1-26-124,0 12-16,0-12 16,1 13-1,12-27-15,-13 27 16,1 0-16,-14-1 0,13 1 16,0 0-16</inkml:trace>
  <inkml:trace contextRef="#ctx0" brushRef="#br0" timeOffset="33605.29">13375 5358 0,'0'0'0,"13"0"0,-13 13 15,27 40 1,-27-40-16,0 0 16,0 27-16,0-27 15,0 14-15,0-14 16,0 13-16,0 14 15,0 0-15,0-1 16,0-25-16,0 25 16,0-26-16,0 14 15,0-14 1,0 0-16,0 1 16,0-1-16,13 0 15,-13 0-15</inkml:trace>
  <inkml:trace contextRef="#ctx0" brushRef="#br0" timeOffset="34611.35">13296 5649 0,'-14'-14'62,"14"28"-30,0-1-17,0 27-15,0-27 16,0 13-16,14-13 16,-14 1-16,0-1 15,0 0-15,13 0 16,-13 1 15,13-1-31,-13 0 31,0 0-31,13 1 16,0-1 62,1-13-31,-1 0-47,0 0 16,0 0-16,27 0 93,-27 0-93,1 0 16,-1 0-16,0 0 16,-13-13-16,26-27 15,-12 27 1,-1-1-1,0 1 1,0 13-16,1-13 16,-14 0-16,13-14 31,0 14 0</inkml:trace>
  <inkml:trace contextRef="#ctx0" brushRef="#br0" timeOffset="36360.06">15081 5397 0,'0'0'0,"0"27"0,0 12 15,0 1-15,0 39 16,0 14-16,0-66 15,0-1-15,0 27 16,0-27-16,0 1 16,0-14-16,0 0 15,0 1 17</inkml:trace>
  <inkml:trace contextRef="#ctx0" brushRef="#br0" timeOffset="36985.91">14936 5768 0,'0'13'47,"0"0"-31,0 14-16,13-27 15,14 13-15,-14 0 16,0 0-16,0 1 16,-13-1-16,14 0 15,-1 0 1,0 0-1,0-13 48,0 0-47,1 0-16,-1 0 15,0 0-15,27 0 16,-27 0-16,27 0 15,-14-13-15,1 0 16,-14 0-16</inkml:trace>
  <inkml:trace contextRef="#ctx0" brushRef="#br0" timeOffset="37722.58">17132 5344 0,'0'0'0,"0"27"16,0-14-16,0 13 16,0 27-16,0 14 15,0-15-15,0-25 16,0 26-16,0-40 15,0 27-15,0-27 16,13 0 0,-13 0 15,0 1 0,0-1-31,0 0 16</inkml:trace>
  <inkml:trace contextRef="#ctx0" brushRef="#br0" timeOffset="38405.35">16973 5728 0,'0'13'32,"0"27"-32,0-27 15,27 14-15,-14-14 16,-13 0-16,0 0 16,13 1-16,-13-1 15,13 0-15,-13 0 31,14 0-15,-1-13 0,0 0 15,0 0-15,1 0-1,-1 0-15,0 0 16,0 0-16,40 0 15,-40 0-15,1 0 16,-1 0-16,0-13 16,0 0-16,1 0 15,-1 0-15</inkml:trace>
  <inkml:trace contextRef="#ctx0" brushRef="#br0" timeOffset="47567.95">12713 3294 0,'0'13'16,"0"13"-16,0 14 16,0-27-1,14 14-15,-14-14 16,13 27-16,-13-14 0,13 27 16,-13-40-16,0 1 15,0-1-15,0 0 16,0 40-16,0-40 15,0 27 1,0-27 0</inkml:trace>
  <inkml:trace contextRef="#ctx0" brushRef="#br0" timeOffset="49081.08">13348 3281 0,'0'0'0,"40"0"0,-27 0 15,14-27-15,-14 27 16,14 0-16,-14 0 16,0 0 46,0 40-46,-13-27-1,0 0 1,0 14 0,0-1-16,0 1 15,0-14-15,0 0 16,-13 0-16,0 0 15,13 1 126,39-14-125,-25 0-1,12 13-15,-13-13 16,1 0-16,-1 0 16,0 13-16,0-13 15,0 0-15,1 13 16,-1 1-16,-13-1 31,0 0-15,0 0-16,0 1 31,0-1-31,0 0 16,0 0-16,0 14 15,-27-1-15,-25 1 16,25-27-1,1 0-15,-14 13 16,14-13-16,12 0 16,1 13-16</inkml:trace>
  <inkml:trace contextRef="#ctx0" brushRef="#br0" timeOffset="50137.11">14685 3161 0,'0'0'0,"-14"14"0,1-1 16,13 0 0,-13 0-1,13 27-15,0-27 16,0 1-16,0-1 16,0 0-16,0 0 15,0 14-15,0-14 16,0 13-16,0-12 15,0-1 17,0 0-1,26-13-31,41 0 16,-1 0-16,13 0 15,14 0-15,-67 0 16,-13 0-16,1 0 15,12 0-15,-13 0 16,0 0 0</inkml:trace>
  <inkml:trace contextRef="#ctx0" brushRef="#br0" timeOffset="50681.08">14883 3175 0,'0'0'0,"-26"13"15,12 40-15,14-27 16,0 27-16,0 13 16,-13 0-16,13 1 15,0 12-15,0-39 16,0-27-16,0 13 16,0-12 30,0-1-30</inkml:trace>
  <inkml:trace contextRef="#ctx0" brushRef="#br0" timeOffset="53308.64">11986 6389 0,'0'0'0,"0"-13"15,0 0-15,0 0 16,0-14 0,0-12-16,26 12 0,1-26 15,-27 27-15,13-14 16,13 0-16,14-39 16,13 0-16,40-40 15,-14 39-15,14 1 16,-14-40-1,-53 79-15,-12 27 16,-1-40-16,-13 40 16,13-1-16,-13 1 15,13-26 1,-13 25 0</inkml:trace>
  <inkml:trace contextRef="#ctx0" brushRef="#br0" timeOffset="53918.36">12515 5278 0,'53'0'78,"-27"0"-78,27 0 15,-39 0-15,-1 0 16,0 0-16,13 0 31,-12 0 32,-14 13-63,0 14 15,13-1-15,-13-12 16,0 25 0,0 14-16,0-40 15,0 40-15,0-13 16,0 0-16,0-27 15,0 13-15</inkml:trace>
  <inkml:trace contextRef="#ctx0" brushRef="#br0" timeOffset="54775.95">12806 4881 0,'13'-13'78,"-13"0"-47,0 0-15,-13 13 77,0 13-77,13 0-16,0 0 16,0 1-16,0 12 15,0-13 1,0 0-1,0 1 1,0-1 0,0 0-16,13 0 15,0 1-15,27 25 16,13-25-16,-40-1 16,40 0-16,-53 0 31,0 14 0,0-14-15,0 0-1,0 0-15,0 1 16,0-1 0,-26 0-1,-1-13-15,-26 0 16,27 0-16,12 0 15,1 0-15,0 0 16,0 0 15,13-13-31,0 0 16</inkml:trace>
  <inkml:trace contextRef="#ctx0" brushRef="#br0" timeOffset="55226.95">13243 4802 0,'0'0'0,"0"40"0,0 39 15,0-13-15,0 27 16,0-1-16,0-39 16,0-26-16,0 26 15,0-40-15,13-13 78,-13-40-62</inkml:trace>
  <inkml:trace contextRef="#ctx0" brushRef="#br0" timeOffset="55654.93">13190 4974 0,'13'0'47,"0"0"-31,40 0-16,-26 0 15,-1 0-15,0 0 16,14 0-16,-27 0 15</inkml:trace>
  <inkml:trace contextRef="#ctx0" brushRef="#br0" timeOffset="56152.03">13454 4617 0,'0'0'0,"0"53"16,0-14-16,0 1 16,0 0-16,0 39 15,0 14-15,0-1 16,0 1-16,0 39 16,0-39-16,0 26 15,0-106 1,14-13 46,-1-40-46,0-13-16</inkml:trace>
  <inkml:trace contextRef="#ctx0" brushRef="#br0" timeOffset="57255.7">13613 5053 0,'0'14'32,"0"-1"-17,-13 0-15,0 0 16,13 0-16,0 1 31,-14-1-15,1 0 46,0 0-46,13 1-1,-13-1 1,-1 0 187,-12-13-187,13 13-16,26 14 172,0-14-157,0-13-15,1 0 16,-1 0 0,0 13-1,0-13-15,1 13 16,-1 1-1,0-14 1,0 0 125,0 0-126</inkml:trace>
  <inkml:trace contextRef="#ctx0" brushRef="#br0" timeOffset="57626.1">13719 4775 0,'0'0'0,"13"0"16,0 0-1,1 0-15,12 0 16,27 0-16,-27 0 16,-12 0-1,-1 0-15</inkml:trace>
  <inkml:trace contextRef="#ctx0" brushRef="#br0" timeOffset="58181.1">13785 4775 0,'0'0'0,"-13"0"16,13 27-16,0-1 15,-13-12-15,13 25 16,0 1-16,0 0 16,-14-1-16,14 14 15,0-26-15,0 12 16,-13-25-16,13 12 16,0-13-1,0 1-15,0-1 16,0 0-1,0 0 64,13-13-64,1 0 1,-1 0-16,13 0 15,-13 0-15,14 0 16,-14 0-16,0 0 16,1 0-16,-1 0 15</inkml:trace>
  <inkml:trace contextRef="#ctx0" brushRef="#br0" timeOffset="58600.69">14036 4934 0,'0'27'31,"0"39"-31,0-13 15,0-27-15,0 1 16,0-1-16,0 14 16,0-27-16,0 13 15,14-26 63,-14-52-62</inkml:trace>
  <inkml:trace contextRef="#ctx0" brushRef="#br0" timeOffset="59249">14155 4603 0,'14'-13'16,"25"13"-16,-25 0 15,12 13-15,27 1 16,-27-14-16,14 26 15,-27-26 1,1 0-16,-1 0 16,-13 13 31,0 1-47,0-1 0,0 13 15,0 1-15,0-1 16,0-13-16,0 14 15,0 13 1,0-14-16,0 1 16,-27 25-16,27-38 15,-13 25-15,13-25 16,-13 25-16,13-25 16,0-1-16,0 0 15,0 0-15,0 0 16,0 1-1,0-1-15,-13 0 16,-1 0 0,1-13-1,-13 0 1,-1 0-16,-12 0 16,-1 0-1,0 0-15,14 0 16,-1 0-16,14 0 15</inkml:trace>
  <inkml:trace contextRef="#ctx0" brushRef="#br0" timeOffset="64738.95">23958 5516 0,'0'14'47,"0"12"-32,0 14-15,0-27 16,0 27-16,0-14 16,0-13-16,0 14 15,-13-14-15,13 13 16,0-12-16,0 12 15,0-13 1,0 1-16,0-1 16,0 0-1,0 0 17</inkml:trace>
  <inkml:trace contextRef="#ctx0" brushRef="#br0" timeOffset="69806.58">21485 5715 0,'0'0'0,"0"26"31,0-13-31,0 1 15,0-1 1,0 0 31,39 0-31,-39 1-16,0-1 15,0 0 1,0 0 15,13 1 47</inkml:trace>
  <inkml:trace contextRef="#ctx0" brushRef="#br0" timeOffset="81610.83">24660 3624 0,'0'0'0,"0"14"15,26 12-15,-26-13 16,26 54-16,-26 25 16,14 14-16,-14-13 15,0-40-15,0-27 16,0 27-16,0 13 15,0 27-15,0-1 16,0 1-16,13-14 16,-13 14-1,26 52-15,-26-52 16,0-27-16,0 0 16,0 14-16,14-54 15,-14 1-15,0 25 16,13-25-1,-13 13-15,0-14 16,0-13-16,0 1 16,0-1-1,0 0-15,0 13 16,0-12 0,0 12-1,0-13-15,0 14 16,0-14 15,0 0-15,0 1-16,0-1 15,0 0 1,0 0 0,0 0-16,0 1 46,-13-1-46,13 0 16,-14 14-16,14-14 16,-13 0-16</inkml:trace>
  <inkml:trace contextRef="#ctx0" brushRef="#br0" timeOffset="82836.59">24699 3598 0,'0'0'0,"13"0"0,14 0 16,13 0-16,-1 0 15,1 0-15,53 0 16,12 0-16,-12 0 16,0 0-16,-1 0 15,-39 0-15,-40 0 16,1 0 31,-1 0-32,0 0-15,0 0 16,-13 13 93,0 40-109,14 13 16,-14 0-16,0 27 16,26 39-16,0 1 15,-26-41-15,0 27 16,0 40-16,0 0 15,0 26-15,14-26 16,12-27-16,1 0 16,-14 1-16,13-14 15,1 13-15,-27-39 16,0 13-16,0-14 16,0 1-16,0-1 15,0-26-15,0 14 16,0-54-16,0-12 15,0-1-15,0 0 16,0-26 78,0-40-79</inkml:trace>
  <inkml:trace contextRef="#ctx0" brushRef="#br0" timeOffset="84049">25083 3029 0,'13'0'16,"-13"40"-1,0-27 1,0 27-16,0 13 16,0-40-16,-26 40 31,26-40-16,-14 0-15,14 1 94,14-1-63,25-13-31,-25 0 16,-1 0-16,0 0 16,0 0 15,14 0-15,-14 0-16,27 0 15,-14 0-15,14 0 16,-27 0-16</inkml:trace>
  <inkml:trace contextRef="#ctx0" brushRef="#br0" timeOffset="84500.68">25255 2976 0,'-13'-13'15,"13"26"-15,-27 40 16,27 13-16,-13 0 16,0 14-16,13-14 15,-27 0-15,27-26 16,-13-27-16,13 0 15,0 0-15,0 1 16,0-1-16,0 0 16,0 0-16,0 1 15,0-1 1,0 0 0</inkml:trace>
  <inkml:trace contextRef="#ctx0" brushRef="#br0" timeOffset="85625">25004 3439 0,'0'40'16,"0"13"-1,13 0-15,-13-14 16,0 1 0,0-27-16,13 40 15,-13-39-15,0-1 31</inkml:trace>
  <inkml:trace contextRef="#ctx0" brushRef="#br0" timeOffset="89912.15">23562 2976 0,'0'0'16,"26"13"-1,-13 14-15,0 26 16,14 66-1,13 40-15,13 39 16,13 27-16,-13 0 16,26 26-16,-26 1 15,-13-1-15,12 0 16,-25-65-16,-1-1 16,-26-159-16,27 1 15,-27-41 63,0-52-62,0-26-16,0-1 16</inkml:trace>
  <inkml:trace contextRef="#ctx0" brushRef="#br0" timeOffset="90799.15">24435 3505 0,'-14'53'63,"1"-26"-63,-13 12 15,-14 1-15,0 40 16,27-14-16,-27-13 16,14-14-16,-14 27 15,-26 27-15,0 13 16,13-27-16,-13 1 16,0 25-16,13-25 15,-13 26-15,0-27 16,13 0-16,13-39 15,27-27-15,-27 27 16,0 0-16,27-27 16,0 0-16,0 0 15,-14 27 1,14-27 0</inkml:trace>
  <inkml:trace contextRef="#ctx0" brushRef="#br0" timeOffset="91852.75">25718 3148 0,'0'-13'47,"0"0"-32,-13 13 79,-1 0-78,1 0 15,0 0-31,13 13 16,-13 0-16,0 0 15,-14 14-15,27-1 16,0-12 0,0-1-16,0 0 31,-13 40-16,13-40-15,0 0 16,0 14-16,0-1 16,0-12-16,0-1 15,0 0-15,0 0 16,0 14-16,0-14 16,0 0-1,26-13 48,-12 0-63,-1 0 15,0 0-15,0 0 16,0 0 15,1 0-31,-1-13 31,0 0-15</inkml:trace>
  <inkml:trace contextRef="#ctx0" brushRef="#br0" timeOffset="92350.58">25916 3082 0,'0'40'0,"0"13"16,0 13-16,27 26 16,-27-39-16,0-39 15,0 38-15,0-38 16,0-1-16,0 0 16,0 0-16,0-66 125,0 27-110,13 0-15,0-27 16,27 0-16,-27 13 15,0 14-15,1 12 16</inkml:trace>
  <inkml:trace contextRef="#ctx0" brushRef="#br0" timeOffset="92612.59">26075 3201 0,'0'0'0,"13"0"15,-13 27-15,0 26 16,0-1-1,0-25-15,0-14 16,0 0-16,0 27 16,0-27-16,0 40 15,0-40-15,0 1 16,27-54 46,-14 13-46,0-25-16</inkml:trace>
  <inkml:trace contextRef="#ctx0" brushRef="#br0" timeOffset="93064.65">26366 2884 0,'0'0'0,"0"66"16,0 13-16,0-13 16,0 0-16,0 27 15,0-66-15,0-14 16,0 40-16,0-40 16,0 0 30</inkml:trace>
  <inkml:trace contextRef="#ctx0" brushRef="#br0" timeOffset="93619">26313 3175 0,'-13'0'46,"26"-14"111,14 14-157,12 0 15,1 0-15,-27 0 16,40-13-16</inkml:trace>
  <inkml:trace contextRef="#ctx0" brushRef="#br0" timeOffset="93959.47">26551 3069 0,'14'0'31,"-1"0"-16,0 0-15,0 0 16</inkml:trace>
  <inkml:trace contextRef="#ctx0" brushRef="#br0" timeOffset="94362.3">26538 3095 0,'0'0'0,"0"14"16,0-1-16,0 0 15,0 13-15,0-12 16,0-1-16,0 0 16,0 27-16,0 0 15,0-27 1,0 40-16,0-40 16,0 0-16,0 0 15,0 1 48,40-14-48,-14 13-15,27-13 16,0 0-16,-40 0 16,1 0-16,-1 0 46,-13-13-14</inkml:trace>
  <inkml:trace contextRef="#ctx0" brushRef="#br0" timeOffset="94814.16">26789 2989 0,'0'0'0,"0"53"15,0 0-15,-13 0 16,-13 13-16,-1 14 15,1-41-15,26-25 16,0-1-16,0 0 63,13-13-48,40 0-15,-40 0 16,40 0-16,-40 0 15,14 0-15,-14 0 16,0 0 31,1 0-31,-14-13-16,0-14 15,0-12-15</inkml:trace>
  <inkml:trace contextRef="#ctx0" brushRef="#br0" timeOffset="95106.37">26895 3161 0,'0'40'0,"0"-13"16,0 26-16,0 13 16,0 0-16,0-13 15,-26-27-15,26 1 16,-13-14-16,13-40 78,13 1-78</inkml:trace>
  <inkml:trace contextRef="#ctx0" brushRef="#br0" timeOffset="95867.98">27133 2791 0,'0'0'0,"14"0"31,-1 0-31,0 0 31,0 0 16,1 0-47,-1 13 16,-13 0-16,26 14 15,-26-14-15,0 0 16,0 1-16,14-1 15,-14 0 64,0 0-64,0 1-15,0 12 16,0 14-16,0-27 15,0 27-15,0-27 16,0 27-16,0-1 16,0 1-16,0-27 15,0 14-15,0-14 16,0 27-16,0-14 16,0-13-16,-27 14 15,27-14 1,0 0-1,-13 0-15,0 1 16,-40 25-16,26-39 16,14 0-16,0 13 15,0 1-15,-1-1 16,1-13 46,0 0-46,0-13 0</inkml:trace>
  <inkml:trace contextRef="#ctx0" brushRef="#br0" timeOffset="96730.99">27491 3148 0,'13'0'47,"27"0"-31,-27 0-1,0 0-15,0 0 16</inkml:trace>
  <inkml:trace contextRef="#ctx0" brushRef="#br0" timeOffset="97102.19">27596 3016 0,'0'0'0,"0"53"0,0-40 15,0 27-15,0-14 16,0 27-16,0-40 16,0 1-16,0-1 15,14-13 63,25-40-62</inkml:trace>
  <inkml:trace contextRef="#ctx0" brushRef="#br0" timeOffset="97365.16">27835 2963 0,'0'0'0,"13"0"31,13 0-15,-12 0-16,-1 0 15,0 0-15,0 0 16</inkml:trace>
  <inkml:trace contextRef="#ctx0" brushRef="#br0" timeOffset="97650.59">27689 3109 0,'13'0'31,"1"0"-31,25 0 16,-26 0-16,27 0 15,-27 0-15,1 0 63</inkml:trace>
  <inkml:trace contextRef="#ctx0" brushRef="#br0" timeOffset="98243.82">28086 2976 0,'-13'0'109,"-14"13"-109,1 14 16,-14 13-16,27-14 16,0 14-1,13-1 1,0 1-16,0-13 15,0-14 1,0 0 31,26-13-31,-13 0-1,1-13-15,25-27 16,-25 27-16,-1 0 15,-13-1-15,0-12 16,13 0-16,-13 12 16</inkml:trace>
  <inkml:trace contextRef="#ctx0" brushRef="#br0" timeOffset="98814.58">28086 3029 0,'13'13'15,"-13"14"1,0-14-16,0 14 16,0 25-16,0-25 15,0-1-15,13-26 94,1-39-78,25-14-16,-12 0 15,13 0-15,-27 0 16,26 27-16,-25-14 15,-1 27-15,0 13 63,-13 13-63,0 27 16,13-1-16,-13 1 15,0 0-15,0 13 16,0-40-16,0 26 15,0-25-15,0-1 16,0 0 0,-13-13 31,0 0-32,0 0-15</inkml:trace>
  <inkml:trace contextRef="#ctx0" brushRef="#br0" timeOffset="99401.58">28602 2804 0,'0'0'0,"0"40"16,0-27-16,-13 27 16,13-14-16,0 27 15,0 13-15,0-13 16,0-39-16,0 25 16,0-26-16,0-26 109</inkml:trace>
  <inkml:trace contextRef="#ctx0" brushRef="#br0" timeOffset="99850.17">28536 2923 0,'0'-13'63,"0"0"-63,53 0 16,-40 13-16,13-14 15,-12 14-15,25-13 16,-25 13-16,12 0 15,-13-13-15</inkml:trace>
  <inkml:trace contextRef="#ctx0" brushRef="#br0" timeOffset="100192.99">28906 2659 0,'13'0'31,"1"0"-31,12 0 0,14 0 16,-27 0-1,13 0-15</inkml:trace>
  <inkml:trace contextRef="#ctx0" brushRef="#br0" timeOffset="100541">28919 2738 0,'0'0'0,"-13"40"16,13-14-16,-26 27 16,26-26-16,0 26 15,-13-27-15,13 27 16,0-40-16,0 0 16,0 1-16,0-1 62,0-26-46,39-27-16,-26 27 15,14-14-15,-14 1 16,27-14-16,-40 27 16</inkml:trace>
  <inkml:trace contextRef="#ctx0" brushRef="#br0" timeOffset="101252.58">29210 2593 0,'0'0'0,"14"0"15,-1 0-15,0 0 16,-13 13-16,0 0 15,0 0 17,0 0-32,0 1 15,-40 25-15,1-25 16,-1-14-16,27 13 16,0-13-1,26 0 63,13 13-78,-12-13 16,12 0-16,-13 0 16,0 13 30,-13 1-46,0-1 16,0 0-16,0 13 16,0-12-16,-13 12 15,-26 14-15,25-27 16,-12 0-16,13-13 16,-14 0-16,1 14 15,12-1-15,1-13 47,13-27-47,13-26 16,40 0-16</inkml:trace>
  <inkml:trace contextRef="#ctx0" brushRef="#br0" timeOffset="101886.88">29502 2156 0,'13'0'15,"26"0"1,-25 0-16,12 0 15,1 0-15,12 0 16,-25 0-16,-1 0 16,0 0 31,-13 13-32,0 27-15,0 0 16,-13-1-16,-14 41 15,-12-1-15,12-26 16,14-27-16,0 1 16,13-14-16,-14 27 15,14-27-15,0 0 16,0 27 0,0-14-1,0-12-15,0-1 31,-13 0 16,0 14-47,0-14 32,-14-13-32,-12 26 15,25-26-15,-12 0 16,-1 13-16,14-13 0,-13 0 15,13 14-15,-14-1 16,-13-13 0</inkml:trace>
  <inkml:trace contextRef="#ctx0" brushRef="#br0" timeOffset="109189.03">13745 11536 0,'14'0'31,"12"0"-31,-13 0 16,14 0-16,-14 0 15,13 0-15,14 0 16,-13 0-16,-14 0 16,26 0-16,-25 0 15,39 0-15,-14 0 16,41 0-16,-14 0 16,53 0-16,0 0 15,40 0-15,26 0 16,0 0-16,27 0 15,13 0-15,-14 0 16,1 0-16,13 0 16,-40 0-16,-39 0 15,-14 0-15,-13 0 16,-106 0-16,0 0 16,1 0-16,-1 0 15,0 0-15,0 0 16,1 0-16</inkml:trace>
  <inkml:trace contextRef="#ctx0" brushRef="#br0" timeOffset="114850">13745 12872 0,'0'0'0,"14"-66"16,38-40-16,1-13 15,-26 79-15,-14-13 16,40-26-16,40 0 15,-14-41-15,14 15 16,-54 65-16,-12 13 16,26-12-16,-40 26 15,27-14-15,-1-13 16,-26 27-16,27 0 16,13 0-16,40 13 15,-27 0-15,26 0 16,-39 0-16,-26 0 15,65 0-15,14 0 16,-13 13 0,39 0-16,-26 27 15,0 13-15,0-14 16,-67-25-16,-25-1 16,-1 0 15,-13 27-16,0-27-15,0 40 16,0-13-16,0 39 16,0-13-16,0-13 15,0-26-15,0 26 16,0-40-16,0 0 16,0 0-1,0 0 32,-40 14-47,27-27 16,-27 13-16,14-13 15,-40 13-15,-14 14 16,-12-14-16,-14 13 16,13-12-16,-13 12 15,14-26-15,39 0 16,26 0-16,-26 0 15,27 0-15,13 0 16,-14 0 0,14 0-16,-40-26 15,0 12-15,-13 1 16,13-13-16,27 13 16,-27-1-16,0 1 15,26 0-15,14 13 16,-13-27-1</inkml:trace>
  <inkml:trace contextRef="#ctx0" brushRef="#br0" timeOffset="116846.8">20995 12541 0,'26'0'16,"41"0"-16,-1 0 15,26 13-15,41 14 16,25-27-16,54 26 16,39-26-16,27 27 15,27-1-15,39 1 16,-40-27-16,-26 0 16,-27 0-16,-39 0 15,-199 0-15,0 0 47,0 0-31,1 0-16,-1 0 15,0 0 1,0 0 0,0 0-1,14 0-15,-14 0 0,27 0 16,-27 0-16,14 0 15,-14 0-15</inkml:trace>
  <inkml:trace contextRef="#ctx0" brushRef="#br0" timeOffset="124567.99">17039 13652 0,'0'14'31,"40"-14"0,13 0-31,0 0 16,-27 0-16,41 0 16,12 0-16,14 0 15,-1 0-15,-26 0 16,0 0-16,-52 0 62,12 0-46,14 0-16,-14 0 16,1 0-16,-14 0 15,0 0-15</inkml:trace>
  <inkml:trace contextRef="#ctx0" brushRef="#br0" timeOffset="125186.85">17860 13679 0,'13'0'94,"40"0"-94,-27 0 15,27 0-15,0 0 16,-26 0-16,39 0 15,26 0-15,14 0 16,-40 0-16,-52 0 16,-28-27 46</inkml:trace>
  <inkml:trace contextRef="#ctx0" brushRef="#br0" timeOffset="125780.11">17053 12687 0,'0'-14'63,"0"-25"-63,26-1 15,-13 14-15,27-54 16,-13 54-16,-14 13 15,0-1-15,0 14 16,0 0 31,1 0-47</inkml:trace>
  <inkml:trace contextRef="#ctx0" brushRef="#br0" timeOffset="126104.33">17225 12700 0,'0'13'79,"53"-26"-79,-27 0 15,27-27-15,0 14 16,13-14-16,-53 40 15,0 0-15,40 0 16,-26-13-16</inkml:trace>
  <inkml:trace contextRef="#ctx0" brushRef="#br0" timeOffset="126588.69">18085 12607 0,'0'0'0,"13"14"15,0-14 1,-13 13-16,0 13 15,0 1-15,0 12 16,0 1-16,0-27 16,0 1-16,0-1 15,0 0-15,13-13 63,14-13-63,-14-14 15</inkml:trace>
  <inkml:trace contextRef="#ctx0" brushRef="#br0" timeOffset="126874.48">18455 12541 0,'0'0'0,"0"13"16,0 1-16,0 12 15,0-13 1,0 1-16,0-1 16,0 0-16,0 0 15,0 0-15,0 1 16,0-1-16,0 0 31,-13-13-15</inkml:trace>
  <inkml:trace contextRef="#ctx0" brushRef="#br0" timeOffset="127918.23">18931 13189 0,'13'0'109,"1"0"-109,-1 0 16,0 0-1,0 0-15,1 0 16,-1 0 0,0 0 15,14 0-16,-1 0 1,-13 0 78,0 0 15</inkml:trace>
  <inkml:trace contextRef="#ctx0" brushRef="#br0" timeOffset="130540.68">9605 14446 0,'13'-13'15,"40"-13"1,0 26-16,13-14 15,-13 14-15,-27 0 16,27 0-16,13 0 16,0 0-16,0 0 15,14 0-15,12 0 16,1 0-16,0 0 16,-1 0-16,-39 0 15,-40 0-15,1 0 16,-1 0-1,0 0 64,-13 27-64,0-1-15,0-13 16,0 1-16,0-1 15,0 0-15</inkml:trace>
  <inkml:trace contextRef="#ctx0" brushRef="#br0" timeOffset="132662.74">9644 14433 0,'-13'0'31,"0"0"16,13 13-31,26 40-16,-26-40 15,27 14 1,12 13-16,-25-14 0,39 27 16,-40-40-1,13 27-15,27 13 16,-13-27-16,-27-26 15,0 13 1,0 1 109,-13-1-109,0 0-16,0 14 15,-13-14 1,0 0-16,-13 14 16,-14 25-16,13-38 15,-12 25-15,-1 14 16,14-26-16,12-14 15,1 0-15,0 14 16,0-14 0,-1 13 15,1-12-15,0-1-16,13 0 15,-13-13 1,0 13 62,-1 0-47,-12 27-31,-40 13 16,52-40-1,-25 1-15,26-1 16,26-13 140,40 0-140,0 0-16,-27 0 16,40 0-16,27 0 15,39 0-15,27 0 16,-40 0-16,13 0 15,-39 0-15,-67 0 16,-12 0-16,12 0 78,-13 0-78,0 0 16,1 0 46,-1 0-62,0 0 16,40 0-16,-40 0 16,1 0-16,-1 0 15,-13-13 157,0-1-172,0 1 16,0-13-16,0 12 15,-13-25-15,13 12 16,0 14 0,0-13-16,0 12 15,-14 1 79,14 0-94,0 0 16</inkml:trace>
  <inkml:trace contextRef="#ctx0" brushRef="#br0" timeOffset="134461">11139 14658 0,'0'-13'78,"0"-1"-78,-13 14 31,-27 0-31,27 0 32,0 0-32,0 0 15,-1 0-15,-12 0 16,-1 0-16,1 0 16,-14 53-16,14-39 15,-14 39-15,0-1 16,27-38-1,0-1-15,0 0 16,13 0-16,0 14 16,0-14-16,0 0 15,13 40-15,-13-40 16,13 1-16,0-1 16,1-13-16,-1 0 15,0 0-15,14 0 16,-14 0-1,0 0 1,0 0 15,0 0-15,1 0-16,-1 0 16,13-27-16,-12 1 15,39 26-15,-40-13 16,0 0-16,0-1 15</inkml:trace>
  <inkml:trace contextRef="#ctx0" brushRef="#br0" timeOffset="135167.23">11232 14658 0,'13'40'16,"-13"-27"-16,0 27 15,0 26 1,0 26-16,0 1 15,0 13-15,0-93 16,0-53 78,0-13-79,13-13-15,14 0 16,-1 13-16,-26 27 16,40-14-16,-27 14 15,40-27-15,0 13 16,-40 27-16,0-1 16,1 14 30,-1 0-46,0 0 16,13 27-16,-26 13 16,0-1-16,14 41 15,-14-54-15,0-13 16,0 27-16,0 13 16,0-27-16,0-12 15,39-14 48,-39-27-48,14-26-15,25-26 16,-25 39-16,-1 1 16</inkml:trace>
  <inkml:trace contextRef="#ctx0" brushRef="#br0" timeOffset="135568.5">11827 14420 0,'0'0'0,"0"13"0,0 40 16,0-13-16,0 39 15,0-13-15,0-13 16,0-40-16,0 14 16,0-14-16,13 13 93</inkml:trace>
  <inkml:trace contextRef="#ctx0" brushRef="#br0" timeOffset="135980.16">11761 14579 0,'0'-14'94,"13"14"-78,0 0-1,14 0-15,-14 0 16,14-13-16,12 13 15,-26-13-15,1 13 16,-1-13-16</inkml:trace>
  <inkml:trace contextRef="#ctx0" brushRef="#br0" timeOffset="136339.79">11999 14393 0,'0'0'0,"13"14"15,1-14-15,-1 0 16,0 0-16,0 0 16</inkml:trace>
  <inkml:trace contextRef="#ctx0" brushRef="#br0" timeOffset="136780.16">11999 14512 0,'0'0'0,"-26"67"0,12 38 16,-12-12-16,13 13 16,13-80-16,-14 14 15,14 0-15,-13-27 16,13 0 15,0 0 63,13-13-78,1 0-16,12 0 15,-13 0 1,1 0-16,-1 0 15,0 0 17,0 0-32,1 0 15,-1-13 1</inkml:trace>
  <inkml:trace contextRef="#ctx0" brushRef="#br0" timeOffset="137447.63">12211 14539 0,'0'0'0,"26"0"0,-13 0 16,27 0-16,-27 0 16,14-27-1,-14 27-15,0 0 16,0 0 62,-13 40-62,0 0-16,0-1 15,-13 1-15,0 13 16,-13 26-16,12-39 15,1 0-15,-27-14 16,40-12-16,-13 38 16,13-38-1,-13-1 63,0-13-62,-27 0-16,27 0 16,0 0-16,-1 0 15,1 0 1,0 0 15,0 0-15</inkml:trace>
  <inkml:trace contextRef="#ctx0" brushRef="#br0" timeOffset="138333.04">13018 14631 0,'0'40'31,"39"40"-15,1-14-16,-27 13 15,27 27 1,13-53-16,-53-40 15,26 27-15,-12-27 16,-14 0-16</inkml:trace>
  <inkml:trace contextRef="#ctx0" brushRef="#br0" timeOffset="138707.5">13362 14803 0,'0'14'31,"-14"25"-31,1-12 16,-26 26-16,12 0 15,-13-27-15,14 14 16,-14-27-16,27 0 15,0 14-15,-14-1 16</inkml:trace>
  <inkml:trace contextRef="#ctx0" brushRef="#br0" timeOffset="139300.46">13759 14420 0,'0'0'0,"13"53"16,13 13 0,-26-13-16,0-27 15,0 40-15,0 27 16,0 0 0,0 39-16,0-39 0,0-27 15,0-53-15,0 0 16,13-13 78,-13-13-79</inkml:trace>
  <inkml:trace contextRef="#ctx0" brushRef="#br0" timeOffset="140099.84">14023 14909 0,'0'0'0,"13"14"15,1-1-15,12 0 32,-13-13 30,14-13-62,-14-14 16,13-12-16,-26 25 15,14-12-15,-14 13 16,0-1-16,0-12 16,0 0-16,0 12 15,0 1 32,-14 13 31,1 0-62,0 0-16,-40 0 16,40 13-16,0 1 15,-1 25 1,1-26-16,13 1 15,0-1-15,0 40 16,-13-40 0,13 0-16,0 14 15,0-1-15,0-13 16,0 40-16,0-39 16,0-1-16,0 0 62,0 0-62,13-13 16,27 0-16,-27 0 15,27 0 1,-27 0-16,0 0 16,0 0-1,1 0 1,-14-13-16,13 0 15,-13 0-15,13-1 16</inkml:trace>
  <inkml:trace contextRef="#ctx0" brushRef="#br0" timeOffset="140821">14261 14751 0,'27'0'0,"-27"52"15,0-25-15,0-1 16,0 27-16,0 13 16,0-26-16,0-27 15,0 27 1,0-27-16,0 1 16,0-28 62,26-39-63,-13-13-15,1-13 16,12 13-16,14-40 16,-1 26-16,-25 67 15,-1-13-15,0 26 47,0 0-31,14 26-16,-27-13 15,13 14-15,-13 26 16,27 39-16,-27-12 16,0-14-1,0 0-15,0-13 0,0-40 16,0 14-1,0-14-15,-14-13 79,14-13-64,0-40-15,0 40 16</inkml:trace>
  <inkml:trace contextRef="#ctx0" brushRef="#br0" timeOffset="141318.99">14817 14579 0,'0'0'0,"13"0"16,0 0 0,1 0 46,25 0-62,27 0 16,14-14-16,26-39 15,-53 40-15,-53 0 63</inkml:trace>
  <inkml:trace contextRef="#ctx0" brushRef="#br0" timeOffset="141898.24">14830 14565 0,'0'0'15,"-13"14"-15,13 12 0,0-13 16,0 14-16,0-14 15,0 27-15,0-14 16,0-13 0,0 1-16,0-1 15,0 13-15,0 14 16,0-27-16,0 0 16,0 1-16,0-1 15,0 0-15,0 0 16,0 1 46,13-14-46,0 0-16,1 0 31,-1 0-15,13 0-1,-12 0-15,-1 0 16,0 0-16,0 0 16,0 0-16,1 0 15,-1 0-15,0 0 16</inkml:trace>
  <inkml:trace contextRef="#ctx0" brushRef="#br0" timeOffset="142832.78">15227 14552 0,'13'0'47,"0"0"-31,1 0 0,-1-13-16,0 13 15,0 0-15,1 0 125,-1 0-109,-13 13-1,0 14 1,0-1-16,0-13 16,0 14-16,0 12 15,0 1-15,0 39 16,0-12-16,0-1 16,0-40-16,0-13 15,0 27-15,0-13 16,-13-14 93,-1 0-109,1-13 0,0 0 16,0 0-16,-14 0 15,14 0-15,0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48:21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9459 8718 0,'13'0'47,"53"0"-32,27 0 1,-40 0-16,-27 0 15,67 0-15,39 26 16,1-12-16,25 12 16,-39 0-16,14-12 15,-41-14-15,-78 0 16</inkml:trace>
  <inkml:trace contextRef="#ctx0" brushRef="#br0" timeOffset="2914.66">10782 10755 0,'0'-13'62,"0"0"-46,13 13-16,27 0 15,-14 0-15,27 0 16,0 0-16,-13 0 16,-27 0-16,40 0 15,-40 0-15,0 0 16,-39 0 140,13 0-140,-14 0-16,-26 13 15</inkml:trace>
  <inkml:trace contextRef="#ctx0" brushRef="#br0" timeOffset="3564.42">10531 10755 0,'26'0'94,"14"0"-94,39 0 16,-52-13-16,-1 13 15,27 0 1,0 0-16,-40 0 15,14 0-15,-14 0 16,0 0 0,0 0 46,0 0-62,1-13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49:04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11708 5503 0,'13'0'16,"0"0"-16,-13 13 15,14-13-15,-1 0 32,0 0 30,0 0-46,1 0-16,-1 0 15,-13-13 251,-13 13-250,-1 0-1,1 0 1,0 0 0,26 0 124,14 0-140,-1 0 16,27 0-16,-40 0 15,0 0-15</inkml:trace>
  <inkml:trace contextRef="#ctx0" brushRef="#br0" timeOffset="770.29">12581 5437 0,'0'0'0,"13"0"16,14 0 0,-14 0-1,14 0 1,-1 13-16,27 14 15,-40-27-15,0 0 16,14 0-16,26 26 16,-40-26-1,0 0-15,14 0 16,-14 0 0,0 0 62</inkml:trace>
  <inkml:trace contextRef="#ctx0" brushRef="#br0" timeOffset="2075.8">13838 5490 0,'0'40'62,"0"-27"-46,0 26 0,0-12-1,0-1-15,0-12 16,0 25-16,0-12 16,0-14-16,0 0 15,0 14-15,0-1 16,0-13-16,0 27 15,0-27-15,0 1 16</inkml:trace>
  <inkml:trace contextRef="#ctx0" brushRef="#br0" timeOffset="3041.63">13838 5437 0,'-13'0'63,"-1"0"-48,1 0-15,0 13 16,0 0 0,0 1 15,-1-1 16,1 0-32,0 0 1,0 1 0,-1-1-16,-12 0 15,-14 0-15</inkml:trace>
  <inkml:trace contextRef="#ctx0" brushRef="#br0" timeOffset="3729.99">13983 5410 0,'14'0'32,"-1"0"-1,0 14-31,0-1 15,-13 0 1,14 0 0,-14 1-16,0-1 15,0 13 17,0-12 14</inkml:trace>
  <inkml:trace contextRef="#ctx0" brushRef="#br0" timeOffset="4767.72">14605 5490 0,'0'0'0,"13"0"31,1 0 32,-1 13-48,0-13 16,0 0-31,-13 13 16,14-13 62,-1 0-47,0 14-31,0-14 32,1 0-17,-1 0 1,26 0 0,-25 0-16,-1 0 15,27 0-15,-27 0 16,27 0-16,-27 0 15,0 0-15,0 0 16,0 0 0,1 0-16</inkml:trace>
  <inkml:trace contextRef="#ctx0" brushRef="#br0" timeOffset="5869.33">15611 5477 0,'13'0'172,"27"0"-172,-27 0 15,0 0-15,0 0 16,1 0-16,-1 0 15</inkml:trace>
  <inkml:trace contextRef="#ctx0" brushRef="#br0" timeOffset="6418.99">15373 5371 0,'26'0'93,"-13"0"-93</inkml:trace>
  <inkml:trace contextRef="#ctx0" brushRef="#br0" timeOffset="10417.34">23548 6442 0,'14'27'16,"-1"-14"-16,-13 0 15,0 1-15,0 12 47,-27 0-47,1-26 16,-54 14-16,-12 39 15,-14-14-15,53-39 16,27 0-16,-27 14 16,26-14-16,-52 13 15,13-13-15,0 26 16,13-13-16,39-13 16,-38 0-16,38 0 15,1 0-15,-13 27 16,12-27-16,1 0 15,-13 13-15</inkml:trace>
  <inkml:trace contextRef="#ctx0" brushRef="#br0" timeOffset="11319.61">22821 6575 0,'0'0'0,"0"13"0,0 0 16,0 14-16,0-14 16,0 40-16,-14-27 15,-12 27-15,13-40 16,0 40-16,-1-40 15,1 1-15,0-1 16,0-13 234,-1 0-234,14 13 124,14-13-124,12 40-16,-13-40 16,14 0-1,-14 0-15,13 0 16,-12 13-16,-1-13 15,13 0-15,-12 0 16,-1 0 0,0 0-1,0 0-15,1 0 16,-1 0-16,0 0 16,0 0-16</inkml:trace>
  <inkml:trace contextRef="#ctx0" brushRef="#br0" timeOffset="21948.36">15161 8982 0,'13'14'62,"0"-14"-31,1 0-31,12 0 16,-13 0-16,0 0 16,1 0-16,-1 0 31,0 0-15</inkml:trace>
  <inkml:trace contextRef="#ctx0" brushRef="#br0" timeOffset="23421.81">15267 8903 0,'0'27'47,"0"-14"-31,0 0-1,0 0-15,0 0 16,0 1 0,0-1-1</inkml:trace>
  <inkml:trace contextRef="#ctx0" brushRef="#br0" timeOffset="24537.36">15399 8850 0,'0'13'16,"0"14"-16,0-14 15,0 27-15,0-27 16,0 0-16,0 0 16,0 1 15,0-1-15,0 0-1,0 0-15,13 1 31</inkml:trace>
  <inkml:trace contextRef="#ctx0" brushRef="#br0" timeOffset="31309.47">16537 8863 0,'0'-13'140,"13"13"-124,0-26-1,14 26 79,-14 0-63,0 0-31,0 0 16,1 0 0,-1 0 15</inkml:trace>
  <inkml:trace contextRef="#ctx0" brushRef="#br0" timeOffset="42500">20651 11893 0,'13'0'47,"1"0"-31,12 0-16,-13 0 15,14 0-15,26 0 16,-14 0-16,14 0 15,13 0-15,14 0 16,-14-13-16,26 13 16,1 0-16,-40 0 15,-40 0-15,40 0 16,-40 0-16,1 0 16</inkml:trace>
  <inkml:trace contextRef="#ctx0" brushRef="#br0" timeOffset="43348.55">22212 11761 0,'0'0'16,"80"0"-16,39 0 0,26 0 15,14 0-15,26 0 16,-26 0-16,-40 0 16,-79 0-16,-27 0 15,13 0-15,-13 0 16</inkml:trace>
  <inkml:trace contextRef="#ctx0" brushRef="#br0" timeOffset="44139.4">23495 11880 0,'0'0'0,"27"0"0,26 0 16,-14 0-16,14 0 15,-26 0-15,26-14 16,13-12-16,13 13 16,-13 0-16,-13-14 15,-39 27-15,12-13 16,-13 13-16,0 0 15,1 0 1</inkml:trace>
  <inkml:trace contextRef="#ctx0" brushRef="#br0" timeOffset="55251.83">20188 10411 0,'13'-13'15,"-13"53"1,13 13-1,-13 0-15,0-1 16,0-12-16,0 13 16,0 0-16,0-27 15,0 1-15,0-14 16,0 0-16,14-26 78</inkml:trace>
  <inkml:trace contextRef="#ctx0" brushRef="#br0" timeOffset="55907.77">20254 10094 0,'0'13'31,"0"40"-31,0-40 15,0 0 64,13-13-64</inkml:trace>
  <inkml:trace contextRef="#ctx0" brushRef="#br0" timeOffset="57231.83">20783 10345 0,'0'13'15,"14"-13"48,12-13-47,-13 0-16,1 0 31,-1-14 63,0 14-79,0-14-15,0-25 16,1 91 140,-14 14-156,0 13 16,0-13-16,0 0 15,0 0-15,0-26 16,0 25-16,0-38 16,0-1-16,0 0 15,0 0 1,0 1 46,0-1-62,0 0 16,0 0 0,0 1-16,-14-1 15,1 0-15,0-13 110,0 0-64,0-13-14,-1 0-32,14-1 15,0 1-15,0 0 16,0-27 0,0 14-1,-13 12-15,0 1 16</inkml:trace>
  <inkml:trace contextRef="#ctx0" brushRef="#br0" timeOffset="57841.69">20902 10001 0,'14'0'62,"-1"0"-46,0 0-16,0 0 31</inkml:trace>
  <inkml:trace contextRef="#ctx0" brushRef="#br0" timeOffset="59409.98">22186 10424 0,'0'0'0,"13"0"0,0 14 15,-13 25-15,13 28 16,-13-1-16,0 0 16,0-26-16,0-27 15</inkml:trace>
  <inkml:trace contextRef="#ctx0" brushRef="#br0" timeOffset="59837.49">22225 10213 0</inkml:trace>
  <inkml:trace contextRef="#ctx0" brushRef="#br0" timeOffset="60755.36">22543 10544 0,'0'-14'47,"0"1"-47,13-27 15,-13 14 1,13 13 0,1-1 77,-1 14-77,0 53 0,-13-39-16,0 12 15,0 1-15,0 25 16,0 15-16,0-14 16,0-27-16,0 27 15,0-40-15,0 14 16,0 26-16,-13-27 15,13-13-15,-13 0 16,-1 1 0,1-1-16,0 0 15,0 0-15,-1 1 0,1-14 16,0 13-16,0-13 62,13-13-46,0-40-16</inkml:trace>
  <inkml:trace contextRef="#ctx0" brushRef="#br0" timeOffset="61143.29">22543 10147 0,'26'0'16,"-12"13"31</inkml:trace>
  <inkml:trace contextRef="#ctx0" brushRef="#br0" timeOffset="70639.72">15201 10081 0,'-14'26'15,"14"-13"-15,-26 53 16,26-39-16,-13 26 16,-1 0-16,1 0 15,-13-27-15,12 14 16,1-1-16,13-25 16,-13-1-16,13 27 15,-13-27-15,13 0 16,-13 0-1</inkml:trace>
  <inkml:trace contextRef="#ctx0" brushRef="#br0" timeOffset="71091.71">14949 10319 0,'0'79'16,"0"-26"-16,0-40 16,0 27-16,0 13 15,0-40-15,13 0 16,1-13 78,12-13-94,1-27 15,12 14-15</inkml:trace>
  <inkml:trace contextRef="#ctx0" brushRef="#br0" timeOffset="71868.31">16232 9842 0,'0'0'0,"0"53"0,0 13 16,0-13-16,0-26 16,0 39-16,0 0 15,0 13-15,0-52 16,0-1-16,0-12 16</inkml:trace>
  <inkml:trace contextRef="#ctx0" brushRef="#br0" timeOffset="72714.45">16021 10173 0,'13'13'63,"0"-13"-48,0 14-15,1-1 16,-1 0 31,0 0-31,0-13-1,1 0 173,-1 0-188,27 0 15,-14 0-15,-13 0 16,27 0-16,-27 0 16,40-13-16,-40 0 15,-13 0-15,27-1 16,-14 14-16,0-13 15</inkml:trace>
  <inkml:trace contextRef="#ctx0" brushRef="#br0" timeOffset="76763.16">14962 13216 0,'0'0'15,"-13"0"360,0 0-359,0 13 109,26-13-62,0 0-48,0 0 1,1 0 15,-1 0 0,-26 0 63,-1 0-94,-12 0 0,13 0 16,0 0-16,-14 0 15,-26 0-15,40 0 32,0 0-32,-1 0 15,14 13 79,14-13-63,-1 0-15,0 0-16,0 0 15,1 14 1,-1-14 15,0 0-31,0 0 16,1 13 0,-1-13-1,0 0 1,27 13-1,-27-13 17,0 0-17,0 0 1</inkml:trace>
  <inkml:trace contextRef="#ctx0" brushRef="#br0" timeOffset="78947.99">12885 14023 0,'27'0'31,"13"0"-16,-14 0-15,0 0 16,27 0-16,40 0 16,0 0-16,-40 0 15,-27 0-15,67 0 16,26 0-16,13 0 16,-39 0-16,-1 0 15,-52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37:36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15584 6945 0,'13'0'110,"40"0"-110,-26 0 15,52 0-15,14 27 16,39-14-16,27 13 16,0-26-16,-1 0 15,-39 0-15,-26 0 16,13 0-16,-93 0 15,0 0-15,27 0 16,-27 0 0,14 0-16,-14 0 15,27 0-15,-27 0 16,27 0-16,-27 0 16,26 0-16,-25 0 15,-1 0-15</inkml:trace>
  <inkml:trace contextRef="#ctx0" brushRef="#br0" timeOffset="4926.91">19368 5635 0,'-13'14'32,"13"25"-32,-40-12 15,27 26-15,13-27 16,0-13-16,0 1 15,-14 39-15,14-40 16,-13 0-16,13 0 16</inkml:trace>
  <inkml:trace contextRef="#ctx0" brushRef="#br0" timeOffset="5608.86">19130 5662 0,'0'13'31,"0"0"-31,0 1 16,0 12-16,0-13 16,0 0-16,13 1 0,0-1 15,-13 0 1,0 0 0,13 1-1,1-1 48,-1 0-48,0 0-15,0 1 16,1-14 0,-1 0-16,13 0 15,-13 0-15,40 0 16,-39 0-16,25 0 15,-25 0-15,12 0 16,0 0-16,14 0 16,-27-14-16,1 1 15,-14 0 1</inkml:trace>
  <inkml:trace contextRef="#ctx0" brushRef="#br0" timeOffset="14047.03">12991 9300 0,'40'-13'78,"53"-14"-62,12 14-1,-52 13-15,0-13 16,40-14-16,66 1 16,-1 13-16,28 13 15,-1-27-15,-26 27 16,-1-26-16,-25 26 15,-41 0-15,1 0 16,-40 0-16,-40 0 16,13 0-16,-12 0 15,-1 0-15,0 0 16,0 0-16,1 0 16,25 0-16,-26 0 15,14 0-15,52 0 16,14 0-16,-1 0 15,1 0-15,-27 0 16,27 0-16,39 0 16,-39 0-16,-1 0 15,-65 0-15,12 0 16,-12 0-16,-14 0 16,14 0-16,-14 0 15,27 0-15,-1 0 16,1 0-16,26 0 15,13 0-15,-12 0 16,-1 0-16,26 0 16,41 0-1,-41 0-15,-26 0 16,-39 0-16,-14 0 16,40 0-16,13 0 15,-13 0-15,-40 0 0</inkml:trace>
  <inkml:trace contextRef="#ctx0" brushRef="#br0" timeOffset="17744.82">18865 9181 0,'0'0'15,"27"0"-15,-1 0 0,40 0 16,0-27-16,-13 27 15,0 0-15,40 0 16,39-13 0,-13 13-16,-26 0 15,13 0-15,-40 0 16,-13 0-16,-40 0 16,0 0-16,14 0 15,-14 0 1,13 0-1,-13 0-15,27 0 16,-27 0-16,1 0 16,12 0-16,-13 0 15,1 0-15,-1 0 16,13 0 0,27 0-16,-40 0 15,40 0-15,-40 0 16,40-26-16,-26 26 15,-14 0-15</inkml:trace>
  <inkml:trace contextRef="#ctx0" brushRef="#br0" timeOffset="18697.05">21273 9247 0,'0'0'16,"159"0"-16,26 0 0,0 0 15,0 0-15,0 0 16,-26 0-16,-146 0 15,1 0 64,25 0-64,-25 0-15,-1 0 16,0 0-16,0 0 15</inkml:trace>
  <inkml:trace contextRef="#ctx0" brushRef="#br0" timeOffset="24706.78">18455 11562 0,'40'0'63,"-14"0"-63,27 0 15,40 0-15,26 0 16,39 0-16,67 0 15,14 0-15,38 0 0,1 0 16,0 0-16,0 0 16,-40 0-1,-13-13-15,-40-13 16,-26-1-16,0-13 16,-27-13-16,-26 14 15,-1-1-15,-52 27 16,-13-14-16,-27 27 15,1 0 1</inkml:trace>
  <inkml:trace contextRef="#ctx0" brushRef="#br0" timeOffset="27890.09">18733 3876 0,'13'0'32,"40"0"-17,-27-13 1,27-14-16,40 14 15,66-14-15,39-12 16,53 12-16,27 1 16,53-1-16,13 27 15,26 0-15,14 0 16,13-26-16,-53-1 16,-40 1-16,-26 26 15,0-26-15,-27-1 16,-39 1-16,13-1 15,-14 14-15,14-14 16,-13 1-16,13 0 16,26 26-16,-13 0 15,14 0-15,26 0 16,-14 0-16,-12 0 16,-1 0-16,27 0 15,-40 0-15,13 0 16,-39-27-16,13 27 15,-14-26-15,14 12 16,-39-12-16,-1 0 16,0-1-16,-13 1 15,-79 12-15,12-12 16,-78 26-16,-1 0 16,1 0-16,-14 0 15,53 0-15,0 0 16,14 0-16,-14 0 15,26 0-15,27 0 16,14 0 0,-14 0-16,13 0 15,-39 0-15,-67 0 16</inkml:trace>
  <inkml:trace contextRef="#ctx0" brushRef="#br0" timeOffset="28770.05">31512 2937 0,'0'0'0,"80"0"32,-27-27-32,-27 14 0,27 0 15,-26-1-15,12-25 16,-26 25-16,1 1 16,-14-13-16,26-1 15,-26 14 1,0-40-1,0 40 1,0 0-16,0-1 16,-40 1-16,14 13 15,0 0-15,-54 0 16,14-13-16,0 13 16,-14 0-16,14 0 15,27 0-15,25 0 16,-25 0 15,39 13-15,0 14-16,0 26 15,0 13 1,0 0-16,0 13 16,13-13-16,0 1 0,0-14 15,27-14-15,-13 14 16,25 0-16,-12 0 15,-27-27-15,27 14 16,-27-27 0,14 27-16,-14-27 15,0 27-15,0-27 16,-13 0-16,14 40 16,12 0-16,-26-40 15,13 27-15,-13-13 16,0-14-16,0 13 15,0-12-15,0-1 16,0 0-16,0 53 16,-13-53-1,-13-13-15,12 14 16,1-14-16,-40 0 16,-13 0-16,0 0 15,-13 0-15,-14-14 16,67 14-16,-1-13 15,14 13 1,0 0-16,-1-13 16,1 13-16,0-13 15,0-1-15,0 1 16,13 0-16</inkml:trace>
  <inkml:trace contextRef="#ctx0" brushRef="#br0" timeOffset="30044.86">22199 3783 0,'0'40'141,"0"-27"-126,0 40-15,0 40 16,-27 39-16,1 66 16,26 14-16,-26 0 15,12-14-15,14-13 16,0-39-16,-26-14 15,26-26-15,-13-93 16,13-26 47,0-27-48</inkml:trace>
  <inkml:trace contextRef="#ctx0" brushRef="#br0" timeOffset="30638.34">22265 3704 0,'0'0'0,"-53"40"0,27 12 16,-14-25-16,-13 13 16,27-27-16,-14 27 15,13 12-15,14-38 16,0-1-16</inkml:trace>
  <inkml:trace contextRef="#ctx0" brushRef="#br0" timeOffset="30978.06">22212 3744 0,'0'0'0,"40"52"32,-27-38-32,14 39 0,-14-40 15,0 0-15,0 0 16,0 1 0,1-1-16,-1-13 62,40 0-62,-27 0 16</inkml:trace>
  <inkml:trace contextRef="#ctx0" brushRef="#br0" timeOffset="31572.53">24554 3532 0,'0'13'15,"0"40"1,0-27 0,0 27-16,0-13 15,0 0-15,0-1 16,0 41-16,0 12 15,0-25-15,0-1 16,0 26-16,0-26 16</inkml:trace>
  <inkml:trace contextRef="#ctx0" brushRef="#br0" timeOffset="32334.15">24514 3545 0,'0'0'0,"-26"53"0,-27 0 15,13-27-15,14 14 16,12-27-16,-25 14 16,25-14-16,1 13 15,0-12-15,13-1 16</inkml:trace>
  <inkml:trace contextRef="#ctx0" brushRef="#br0" timeOffset="32698.33">24593 3400 0,'27'26'16,"26"27"-1,-53-27-15,39 27 16,-25-39-16,12 25 16,-26-12-16,27-14 15</inkml:trace>
  <inkml:trace contextRef="#ctx0" brushRef="#br0" timeOffset="34377.03">22212 3651 0,'-13'0'32,"-27"53"-17,40-40-15,0 0 16,0 1 46,0-1 32,13-13-94,-13-13 16,40-40-16,-40 39 15</inkml:trace>
  <inkml:trace contextRef="#ctx0" brushRef="#br0" timeOffset="34670.37">22239 3638 0,'0'13'47,"0"0"-47,0 0 15,0 14 1</inkml:trace>
  <inkml:trace contextRef="#ctx0" brushRef="#br0" timeOffset="35399.58">22252 3611 0,'0'13'0,"0"27"15,0-13-15,0-14 16,0 0-1,0-39 79,0 12-78,0-12-16,0 13 15,0-1-15,0-12 16,0 0-16,0-1 16,0 14-1,0 0 1,0-1-16,-13 14 125,13 14-109,0-1-16,0 0 15,0 0 32,0-39-47,13 13 16,-13-14-16,53 1 15,-40 12-15,-13 1 16,0 0-16</inkml:trace>
  <inkml:trace contextRef="#ctx0" brushRef="#br0" timeOffset="36103.75">22159 3426 0,'-13'0'16,"13"-26"-16,0-14 15,-13 13-15,-14-25 16,27 25-16,0 1 16,0 12-16,0-39 15,0 40-15,0 0 16,0 0-16,-13 0 15,0-14-15,13 14 16,0 0-16,0-1 16,-27-12-16,14-14 15,13 14-15,-13 13 16,0-1-16,-1 1 31,1 13 16,-13 0-47,-27 40 16,0-1-16,26-12 15,-12-1-15,12 14 16,14-27-16,-13 14 16,12-14-16,14 0 15,-13 0-15,-27-26 172,27 0-156</inkml:trace>
  <inkml:trace contextRef="#ctx0" brushRef="#br0" timeOffset="36413.69">21458 2910 0</inkml:trace>
  <inkml:trace contextRef="#ctx0" brushRef="#br0" timeOffset="38138.58">21630 3109 0,'-13'-14'78,"0"-12"-78,-1 13 16,1-1 0,0 1-16,0 0 15,-1-14-15,1 14 16,0 0-16,-27-40 16,14 27-1,13 12 1,-1 1-16,14 0 15,-13 0-15,13-1 16,0 1-16,-13 13 63,0 0-48,-14 13-15,14 27 16,13-27-16,0 1 15,0-1-15,0 13 16,0-12-16,0 25 16,0-26-1,0 1 32,-13-1 16,0-13-48,-1 0-15,-12 0 16,-1 0-16,14 0 16,0 0-16,0 0 15,-14 0 1,14 0-16,0 0 15,0 0-15,-1 0 16,-39 0-16,27 0 16,-1 0-16,1 0 15,-14 0-15,14 0 16,-27 0-16,27 0 16,-14 0-1,27 0-15,-1 13 110,-12 14-110,13-14 15,13 0-15,-27 40 16,27-40-16,0 0 0,0 1 15,-13-1-15,0 13 32,13-12-32,0-1 15,0 0-15,0 0 16,0 1 0,0-1-1,-13 0-15,13 13 16,0-12-16,0-1 15,0 0 142,0 0-142,0 1-15,0 25 16,0 1 0,0-27-16,0 0 15,0 1-15,0-1 16</inkml:trace>
  <inkml:trace contextRef="#ctx0" brushRef="#br0" timeOffset="40549.08">24593 3333 0,'0'-13'47,"27"-40"-32,-27 27-15,0-14 16,0 0-16,0 1 15,0 26-15,0-27 16,0 27-16,0-1 16,0 1-16,0 0 15,0 0 1,0-1 0,0 1 30,-13 13-14,-1 0-32,-38 0 15,38 0-15,1 0 16,-13 0 0,12 0-1,-12 0-15,13 0 16,-14 0-1,14 0-15,-13 0 16,12 0-16,1 0 0,-13 0 16,12 0-1,-39 13-15,40-13 16,-13 14-16,-1-14 16,14 13-16,0-13 93,0 0-77,-1-13-16,1-1 16,0 1-16,0-13 15,-1 13-15,1-27 16,13 27-1,-13-14-15,13 14 16,-13 0-16,-27-27 16,14 14-16,12-1 15,1 14 1,0 0-16,0 13 16,-1 0-1,1 0-15,0-14 16,0 14 15,0 0-15,-14 0-16,-26 0 15,40 0-15,0 0 16,0 0-16,-1 14 16,1 25-16,13-25 15,-13 12-15,-14 14 16,14-27-16,13 27 15,0-27 1,0 0-16,-13 0 172,0-13-156,-14 0-16,1 0 15,13 0-15,-27 0 16,13 0-16,14 0 15,0 0-15,-27 0 16,14 0-16,13 14 16,-1-14-16,1 0 15,0 13 48,0 13-63,-1-13 15,14 1-15,0 12 16,-13-13-16,0 14 16,13 13-16,-13-14 15,13 27-15,0-40 16,0 14-16,-14-1 16,14 1-16,-13-14 15,13 40-15,0-27 16,-13-13-16,13 1 15,0-1-15,0 0 16,-13 0 47,0-13-63,-1-13 15</inkml:trace>
  <inkml:trace contextRef="#ctx0" brushRef="#br0" timeOffset="41742.99">22292 1561 0,'0'0'0,"-14"-14"0,1 1 15,0 13 1,0 0 46,-1 0-62,1 0 16,-40 0-16,40 13 16,0 1-16,-14 12 15,1-13-15,13 1 16,-14 12-16,14-13 16,13 1-1,0 12-15,0-13 16,0 0-16,0 14 15,0-14-15,13 40 16,14-27-16,26 14 16,-40-27-16,13 14 15,-13-14-15,1 14 16,-1-14-16,0 0 16,0 0-1,-13 0 1,0 1 15,0 12-31,0-13 16,0 1-16,0-1 15,-13 0-15,-13-13 16,-1 0-16,1 0 16,-14 0-1,27 0 1,-14 0-16,14 0 15,0-26 1,13-1-16,0 14 16,0-40-1</inkml:trace>
  <inkml:trace contextRef="#ctx0" brushRef="#br0" timeOffset="42328.07">22715 1098 0,'-27'39'0,"14"-25"15,-13 38-15,-14 15 16,27-14-16,0-14 15,-27 54-15,0 39 16,14 0-16,-14-26 16,-13 27-16,40-28 15,0-78-15,13-14 16,0 0-16,0 1 16,0-1-16,-14 13 15,41-26 32,13 0-47,-27 0 16,40-26-16,-40 13 15,13-27-15,-26 27 16,27-27-16,-27 27 16,0-27-16,0 27 15,0-40-15,0 40 16,0-14-1,0 14-15</inkml:trace>
  <inkml:trace contextRef="#ctx0" brushRef="#br0" timeOffset="42850.08">22411 1561 0,'13'0'47,"13"0"-47,-13 0 15,40 26-15,-39-13 16,-1-13 31,0 0-16,0 0-15,1 0-1,-1 0-15,13 0 0,-13 0 16,1 0-16</inkml:trace>
  <inkml:trace contextRef="#ctx0" brushRef="#br0" timeOffset="43509.18">22741 1640 0,'0'0'0,"0"13"15,14 40 1,-14-40-16,0 40 16,0-13-16,0 13 15,0-27-15,0 54 16,-14-41-16,-12 1 15,13 13-15,-1-40 16,-12 1 0,26-28 46,0-39-62,0-13 16,0-13-16,26 13 15,-12 13-15,-14 0 16,39-13-16,1-14 16,-14 1-16,27 26 15,-53 40-15,27-14 16,-27 14-16,13 0 16,0 0-16,1 13 62,-1 0-62,-13 13 16,13 0-16,0 0 15,-13 14 17,13-14-32</inkml:trace>
  <inkml:trace contextRef="#ctx0" brushRef="#br0" timeOffset="44261.08">23376 1362 0,'0'13'47,"0"1"-47,-26 12 16,13 14-16,-14-14 15,27 27 1,-13-40-16,-14 27 0,14-27 16,13 40-1,-13-39-15,13 12 16,0-13-16,0 27 0,0-27 16,0 14-16,0-14 15,0 0 1,13 13-16,0-12 15,1-1-15,-1 0 16,13-13 0,-12 0-16,39 0 15,-40 0-15,0 13 16,13-13-16,-12 0 16,-1 0-16,13 0 15,-12 0 48,12-26-48,14-1-15,-27-25 16</inkml:trace>
  <inkml:trace contextRef="#ctx0" brushRef="#br0" timeOffset="44648.43">23734 1283 0,'13'40'31,"-13"-27"-31,0 26 0,0 41 16,13 12-16,-13 28 15,26 12-15,-12 0 16,-14-39-16,39-93 109,-25 0-109,-1-40 16,13-13 0</inkml:trace>
  <inkml:trace contextRef="#ctx0" brushRef="#br0" timeOffset="45061.49">24157 1256 0,'-27'27'0,"-12"13"16,25-27-16,1 26 16,-40 14-16,14 27 15,-1-27-15,27-40 16,-14 27-16,1-1 16,13-25-16,-1 25 15,-25-26-15</inkml:trace>
  <inkml:trace contextRef="#ctx0" brushRef="#br0" timeOffset="45251.08">23707 1812 0,'0'0'0,"-13"13"0,0 0 16,-1 1-16,14-28 62</inkml:trace>
  <inkml:trace contextRef="#ctx0" brushRef="#br0" timeOffset="45836.08">23747 1759 0,'0'0'0,"-13"13"0,-1 1 16,1-1-1,0 13 1,0-13-16,13 1 15,-14-1 1,1 0 0,0 0-16,0 1 15,-27 25-15,27-25 16,0-14 0,-1 13-16,14 0 31,-13 0-16,0 0 17,13 27-32,-13-27 31,-1 1-15,14-1 30,14-26-30</inkml:trace>
  <inkml:trace contextRef="#ctx0" brushRef="#br0" timeOffset="46511.45">24461 1084 0,'13'0'0,"-13"14"15,0-1 1,0 0-16,27 14 15,-27-14-15,13 13 16,-13 14-16,0-27 16,0 14-16,40 26 15,-40-40-15,0 0 16,0 0-16,0 14 16,0-14-1,0 13 1,0 14-16,0-27 15,0 27-15,0-14 16,0 1-16,-27 13 16,14-27-16,0 0 15,-14 14-15,14-14 0,0 26 16,0-25 0,-14-1-16,14 0 78,0-13-47</inkml:trace>
  <inkml:trace contextRef="#ctx0" brushRef="#br0" timeOffset="47246.09">21881 2593 0,'0'0'0,"53"-14"16,-26 1-16,65-27 16,54-39-16,13 13 15,66-13-15,-1 39 16,-12 13-16,13 1 16,-40-1-16,14 1 15,-80 13-15,13-40 16,-26 40-16,-40-1 15,13-12-15,-52 13 16,-14-1-16,14 1 16,-14 13-16,0-13 15</inkml:trace>
  <inkml:trace contextRef="#ctx0" brushRef="#br0" timeOffset="57465.45">11880 12806 0,'0'-13'47,"13"13"-32,40 0-15,-26 0 16,39 0-16,53 0 15,13 0-15,14 0 16,12 0-16,1 0 16,26 0-16,-26 0 15,0 0-15,-14 0 16,14 0-16,-27 0 16,14 0-16,13 0 15,26 0-15,0 0 16,-26 0-16,26 0 15,-26 0 1,26 0-16,-26 0 16,-40 0-16,13 0 15,-39 0-15,-67 0 16,-13 0-16,14 0 16,-14 0-16,40 0 15,-40 0-15,80 0 16,-27 0-16,27 0 15,-1 0-15,41 0 16,-41 0-16,1 0 16,-1 0-1,-39 0-15,-40 0 16,1 0 78,25 0-94,-25 0 15,39 0-15,-27 0 16,0 0-16,-12-14 16,12 14-16,-13 0 15,1-13-15,-1 13 16,0 0-16,0 0 15,1 0-15,12 0 16,27-13-16,-40 13 16,14 0-16,12-27 15,-25 27-15,-1-13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38:58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24210 6614 0,'-40'0'93,"-13"-26"-77,40 26-16,-27-40 16,27 40-16,0-13 15,0 13-15,-1 0 16,1 0 0,0 0-16,-14 0 15,-26 13-15,40 0 16,-13 14-16,-14-1 15,14 27-15,12-13 16,-12-14-16,13 27 16,13 0-1,-13-40-15,13 27 0,0 13 16,0-13-16,0 39 16,0-39-1,0 0-15,0 39 16,39-53-16,-26-12 15,27 25-15,-27-25 16,27-1 0,-27 0-16,0-13 15,27 0 1,-27 0-16,14 0 16,26-13-16,-27-40 15,-13 40-15,40-14 16,14-13-16,12-12 15,-26-1-15,-40 39 16,27-39 0,-40 27-16,26-27 15,-26 40-15,13-27 16,-13 27-16,0 0 16,0-40-16,0 13 15,0 27-15,0-27 16,0 1-16,0 25 15,-13 1-15,0-13 16,0 12-16,13-25 16,-27 12-16,14 14 15,-13-13-15,12 12 16,-25 1-16,12-13 16,14 12-16,-13 1 15,-1 0 1,1 13-1,12-13 1,1 13 47,0 0-48,0 0-15,-14 0 16,-12 39-16</inkml:trace>
  <inkml:trace contextRef="#ctx0" brushRef="#br0" timeOffset="459.97">23932 6628 0,'0'13'16,"13"0"-16,0 0 16,1 1-16,12 12 15,-26-13-15,40 40 16,-27-26-16,13 25 15,-12-25 1,-14 13-16,0-14 16,13-13-16,-13 1 15,0-1 1,0 0-16,0 0 16,13 0-16,-13 1 15,0-1 1,0-79 62,0 39-62</inkml:trace>
  <inkml:trace contextRef="#ctx0" brushRef="#br0" timeOffset="842.58">24144 6667 0,'-53'40'47,"26"39"-47,-39 1 15,-27 26-15,1 39 16,26-39-16,0 0 16,13 0-16,-13-53 15,52-14-15,28-65 78,12-14-62,-13 14-16,14-27 16</inkml:trace>
  <inkml:trace contextRef="#ctx0" brushRef="#br0" timeOffset="1934.34">24130 6323 0,'-13'0'47,"0"0"-31,0-26-16,13-27 16,-14 26-16,-12-65 15,13-14-15,-14-53 16,1 1-16,13-1 15,-14 0-15,1-26 16,26 26-16,0 27 16,-14 39-16,14 53 15,0 27-15,-13 0 16,13 0-16,0 0 16,0-1-16,0 1 15,0-13-15,0 12 16,0-25-16,0 25 15,0-25-15,0 26 16,0-1 0,-26 54 62,-1 39-78,-12-12 15,-1-15-15,27-12 16,13-13-16,-13-1 16,-27 27-16,27-40 15,13 0-15,-14 1 16,14-28 62,0-38-78,40-1 16,-27 13-16,40-13 15</inkml:trace>
  <inkml:trace contextRef="#ctx0" brushRef="#br0" timeOffset="2359.98">23905 4471 0,'14'-13'15,"-1"13"1,0 0-16,-13 13 16,40 27-16,-27-40 15,14 13-15,-14-13 16,26 13-16,-25-13 15,-1 27 17,0-14-17,0 0-15,1 0 16,-1 1-16,0-1 16,-13 0-1</inkml:trace>
  <inkml:trace contextRef="#ctx0" brushRef="#br0" timeOffset="3700.37">23839 3770 0,'-26'0'47,"13"0"-32,-27 0-15,0 0 16,1 26-16,-14-12 15,39-1 1,1-13-16,0 13 16,0 0-1,0 1-15,13-1 16,-14 13-16,14 1 16,0-14-1,0 0-15,0 40 16,0-40-16,0 14 15,0-14-15,0 0 16,0 14-16,0-1 16,14-13-1,-1 1-15,0-1 16,0 0 0,14-13-16,26 0 15,0 40-15,-27-40 16,27 0-16,-27 0 15,27 0-15,-40 0 16,14 0-16,-14 0 16,0 0-16,1 0 15,-1 0-15,0 0 16,0 0-16,14-27 16,-14 14-16,-13 0 15,13-40-15,0 27 16,-13 12-16,14-39 15,-14 40-15,0 0 16,26-14-16,-26 14 16,0-26-16,0 25 15,0-39-15,0 27 16,0 13-16,-13-1 16,0 1-16,-1 0 15,1 13-15,0-13 16,-27 13-16,1 0 15,25 0-15,-12 0 16,13 0 0,-40-13-16,40 13 15,-1 0-15,1 0 16,0 0 78</inkml:trace>
  <inkml:trace contextRef="#ctx0" brushRef="#br0" timeOffset="4294.77">24501 3373 0,'0'53'16,"0"-13"-16,0-1 15,0 1-15,0 0 16,0-1-16,0 1 15,0-27-15,0 14 16,0-14-16,0 27 16,0-14-1,0-13-15,0 1 16,0-1-16,0 0 16,26-39 46,-12-40-62,-14 52 16</inkml:trace>
  <inkml:trace contextRef="#ctx0" brushRef="#br0" timeOffset="4570.7">24607 3664 0,'0'0'0,"0"172"16,0-145 0,0-14-16,0 27 15,0-27-15,39 0 16,-39-26 31,0-40-32,0 13-15,0 0 16</inkml:trace>
  <inkml:trace contextRef="#ctx0" brushRef="#br0" timeOffset="4800.1">24646 3360 0,'0'13'15,"14"0"1,-1 1 15,0-1-31,0 0 16</inkml:trace>
  <inkml:trace contextRef="#ctx0" brushRef="#br0" timeOffset="5402.8">24792 3744 0,'0'0'0,"0"13"15,0 13 1,0-13-16,0 27 15,0 13 1,0-40-16,0 14 16,0-14-16,0 0 15,13-26 32,27-66-31,-14-14-16,14-13 15,0 0-15,-27 53 16,-13 27-16,40-14 16,-27 27-16,0 0 15,0 13 17,0 26-32,-13-13 15,0 27-15,0 13 16,0-26-16,0-1 15,0 27-15,0 0 16,0-27-16,0 1 16,0-1-16,0-13 15,0-26 48,0-40-48,0-13-15,0 0 16</inkml:trace>
  <inkml:trace contextRef="#ctx0" brushRef="#br0" timeOffset="6597.9">25176 2937 0,'0'13'16,"0"26"-16,0-12 15,0 26-15,0 13 16,0 0-16,0 27 15,0-1-15,0 1 16,0-53-16,0-14 16,0-13-16,0 1 15,0-1-15,0 0 16,0 0 0,0 0-16,0-39 93,0-27-77,0-13-16,26 13 16,-13 27-16,0-14 15,-13 27-15,27-27 16,-27 27-1,13 0-15,0 13 32,1 0-32,-1 0 15,0 0 1,0 0-16,-13 13 16,0 0-16,0 0 15,0 0-15,0 14 16,0-14-16,0 0 15,0 1-15,0-1 16,0 0 0,0 0-1,0 27 1,-13-27 0,0-13-16,0 13 15,-1-13 1,1 14-1,0-14 48,0 0-47,13 13 93,26 40-93,-26-40-16,0 0 15,13 0-15,14 27 16,-14-27-16,-13 1 15,13 12-15,-13-13 16,0 1 0,27 12-1,-14-13 1,0-13 62,-13-13-78,0 0 16,13-27-1,1 27 1,-14 0 0,0-14-16</inkml:trace>
  <inkml:trace contextRef="#ctx0" brushRef="#br0" timeOffset="7113.01">25784 3254 0,'13'0'47,"-13"13"-31</inkml:trace>
  <inkml:trace contextRef="#ctx0" brushRef="#br0" timeOffset="7746.21">25665 3307 0,'13'0'47,"0"13"-47,1-13 15,25 0 1,-25 0 0,-1 0-1,0 0-15,14 0 16,-14 0-16,26 0 15,-25 0-15,-1 0 16</inkml:trace>
  <inkml:trace contextRef="#ctx0" brushRef="#br0" timeOffset="8269.6">25731 3386 0,'0'0'0,"-40"80"31,27-67-31,13 13 16,0-12-16,0 25 15,0-12-15,0-14 16,0 27-16,-13-1 16,13-25-16,0-1 15,0 13-15,-13 1 16,13-14-16,0 0 31,0 0 32,13-13-48,27-13-15,-27 0 16,0 0-16,0 0 16,-13-1-1</inkml:trace>
  <inkml:trace contextRef="#ctx0" brushRef="#br0" timeOffset="8736.6">25916 3307 0,'0'0'0,"14"0"0,-14 40 16,26-1-16,-26 14 16,13-40-16,-13 27 15,14 0-15,-1-27 16,0 0-16,-13 1 16,0-1-16,0 0 15,13-13 1,-13-40 93</inkml:trace>
  <inkml:trace contextRef="#ctx0" brushRef="#br0" timeOffset="9155.91">26035 3360 0,'-13'13'47,"-26"27"-47,12-1 16,14-25-16,0 12 15,-1 1-15,-12 26 16,13-40-16,-1 0 16,1 0-1,13-39 63,0 13-62,27-14-16</inkml:trace>
  <inkml:trace contextRef="#ctx0" brushRef="#br0" timeOffset="10170.23">26088 3069 0,'14'0'16,"-1"0"-16,0 0 15,0 0-15,14 0 78,-14 0-62,0 0 62,0 0 63,1 0-126,-1 0 1,0 13 31,-13 14-32,0-14-15,0 13 16,0 27-16,0 13 16,27 14-16,-27-14 15,0-13-15,0-40 16,0 27-16,0-14 16,0-13-16,0 40 15,0-40-15,0 14 16,13-14-16,-13 0 15,0 1-15,0-1 141,-53-13-125,26 13-16,-26-13 15,27 13-15,-14 27 16,27-27-16,0 0 16,0 1-1</inkml:trace>
  <inkml:trace contextRef="#ctx0" brushRef="#br0" timeOffset="12086.63">23892 7765 0,'0'-13'78,"13"0"-78,1-14 0,25-26 16,-12 1-16,-1 12 15,-12 0-15,-1 1 16,26-14-1,-39 39-15,0-12 16,0 13 172</inkml:trace>
  <inkml:trace contextRef="#ctx0" brushRef="#br0" timeOffset="12308.91">23945 7461 0,'0'0'0,"-26"27"31,12-1-31</inkml:trace>
  <inkml:trace contextRef="#ctx0" brushRef="#br0" timeOffset="12570.86">24249 7329 0,'14'0'15,"-1"0"-15,27 39 16,-40-25-16,0-1 15,13 40-15,0-40 16,-13 0-16,13 14 16,-13-14-16,0 0 15</inkml:trace>
  <inkml:trace contextRef="#ctx0" brushRef="#br0" timeOffset="13488.6">24382 6800 0</inkml:trace>
  <inkml:trace contextRef="#ctx0" brushRef="#br0" timeOffset="23713.2">8387 10517 0,'40'0'78,"13"0"-63,40 0-15,65 0 16,54 0-16,39 0 16,54 0-16,65 0 15,14 0-15,-1 0 16,1 0-16,-53-26 16,-14-1-16,-12 1 15,-54-1-15,-66 1 16,-26 13-16,-27-14 15,-26 1-15,-13 12 16,-1 14-16,14 0 16,-40-13-16,-53 13 15,1 0-15,25 0 16,-25 0-16,39 0 16,-40 0-16,0 0 15,27 0 1,13 0-16,-40 0 15,0 0-15,0 0 16</inkml:trace>
  <inkml:trace contextRef="#ctx0" brushRef="#br0" timeOffset="25163.21">13481 10292 0,'13'13'78,"0"-13"-63,0 14-15,1-14 16,-1 0-16,27 13 16,-27-13-16,0 0 15,0 0-15,0 0 16,1 0-16,-1 0 15,0 0-15,0 0 16,1 0 0,-1 0 171,0 0-171,40 0-16,-40 0 15,14 0-15,-14 0 16,0 0 0,0 0-16,14 0 15,-14 0-15,0 0 16,1 0-16,25 26 16,-26-12 62</inkml:trace>
  <inkml:trace contextRef="#ctx0" brushRef="#br0" timeOffset="38921.35">12131 12568 0,'0'0'0,"106"0"0,-13 0 16,-40 0-16,-27 0 15,-13 0 1</inkml:trace>
  <inkml:trace contextRef="#ctx0" brushRef="#br0" timeOffset="39444.56">12700 12568 0,'0'0'0,"93"13"31,-67-13-31,40 0 16,14 0-16,-14 0 15,0 0-15,0 0 16,27 0-16,-40 0 16,-27 0-16,54 0 15,12 0-15,1 0 16,-67 0-16,1 0 16,26 0-16,-40 0 15,13 0-15,-12 0 16,-1 0-16,-13 13 31,13-13-31,0 0 16,0 0-1,27 0-15,-27 0 16,40 0-16,13 0 16,27 0-16,26 0 15,-13 0-15,-66 0 16,-27 0-16,27 0 15,-27 0-15,0 0 16,0 0 0,0 0-1,1 13 1</inkml:trace>
  <inkml:trace contextRef="#ctx0" brushRef="#br0" timeOffset="40410.15">17489 12687 0,'0'-14'31,"40"14"-31,0 0 16,52 0-16,27-13 15,53-13-15,-13-1 16,26 1-16,0 26 16,1 0-16,-28-13 15,-65 13-15,-80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39:55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9565 7144 0,'13'0'78,"14"-14"-78,52 1 16,-13 13-16,27 0 16,39-26-16,53-1 15,27 1-15,39 12 16,27-38-16,13-1 15,-13 26-15,0-26 16,-27 27-16,-39-1 16,-54 14-16,-25 13 15,-107-26-15</inkml:trace>
  <inkml:trace contextRef="#ctx0" brushRef="#br0" timeOffset="3089.32">21326 6178 0,'13'0'16,"-13"13"-16,0 27 15,0-1-15,0 1 16,0 39 0,0-52-16,0-14 15,0 14-15,13-41 94,-13-39-78,0 27-16,0-53 15,27 12-15,-14 41 16,0 13-16,-13-27 15,53-13-15,-40 53 79,1 0-79,-1 0 15,13 40-15,-13-40 16,1 13-16,-1 0 15,0 1 1,0-1-16,1 13 16,-1 1-16,13 12 15,-13 1-15,1 13 16,12 26-16,-26-52 16,0-14-16,13 14 15,-13-14-15,0 0 16,14-13 46,12-13-46,1-27-16,12 14 16</inkml:trace>
  <inkml:trace contextRef="#ctx0" brushRef="#br0" timeOffset="18558.5">16153 10252 0,'0'-13'16,"13"13"31,1 0-32,12 0-15,-13 0 16,0 0-16,1 0 16,12 0-16,-13 0 15,27 0-15,-27 0 16,1 0-16,-1 0 15</inkml:trace>
  <inkml:trace contextRef="#ctx0" brushRef="#br0" timeOffset="21323.21">16180 10808 0,'-27'0'109,"1"0"-77,12 0-17,1 0 63,0 0 16,13 13-78,0 1-16,13-14 15,0 13 1,1-13 31,-1 0-47,0 0 16,14 0-16,-14 0 15,0 0-15,0 0 16,0 0 78,-13-27-94,0 1 15,0 13-15,0-1 16,0 1-16,0-26 47,0 25 31,-13 28-31,0-1-32,13 0 32,0 0-47,0 27 16,0-27-1,0 0-15,0 1 16,0-1 62,13-13-47,0 0 16,-13-13 0,0-1-31,0 1-1,-13 0 17,0 0 15,0 13-16,0 0-16,-1-14 1,1 1 15,0 13 63</inkml:trace>
  <inkml:trace contextRef="#ctx0" brushRef="#br0" timeOffset="26771.01">8030 11986 0,'53'0'62,"-13"0"-46,39-14-16,-13 14 15,27 0 1,0 0-16,39 0 16,-40 0-16,1 0 15,0 0-15,-54 0 16</inkml:trace>
  <inkml:trace contextRef="#ctx0" brushRef="#br0" timeOffset="27538.72">8586 11734 0,'13'27'15,"-13"-1"1,13-13-16,14 1 15,12 38-15,-25-38 16,-1-1-16,27 0 16,-27 0-16,40 1 15,-40-14-15,13 39 16,-12-39-16,-1 0 16,0 0-16,0 14 78,-13-1-16,0 13-46,0-13-1,-26 27-15,-14-40 16,1 13-16,-1 14 16,27-14-1,-1 0 32</inkml:trace>
  <inkml:trace contextRef="#ctx0" brushRef="#br0" timeOffset="32006.36">16272 11999 0,'13'0'203</inkml:trace>
  <inkml:trace contextRef="#ctx0" brushRef="#br0" timeOffset="34129.44">19910 10742 0,'-13'0'969,"0"13"-954,-27 0-15,14 27 16,12-27-16,1 14 16,0-14-1,13 0 1,0 1-16,0 12 16,0-13-16,0 0 15,0 1-15,0 25 16,0-25-1,0-1 1,13 13-16,-13-13 16,0 1-16,13-1 15,1 0-15,-1 0 16,0-13 46,0 0-62,27-13 16,-27-13-16,0 12 16,1 1-16,-1 0 15,0 0-15,-13 0 16,27-27-16,-27 27 16,13-1-16,-13 1 15,0 0-15,13 0 16,-13 0-16,0-1 15,0 1-15,0-27 16,0 27 0,0 0-16,0 0 15,0-1-15,0 1 16,-13 0 0,0 0-16,-1 0 15</inkml:trace>
  <inkml:trace contextRef="#ctx0" brushRef="#br0" timeOffset="34928.92">20281 10702 0,'13'0'31,"-13"53"-31,0-26 16,0 26-16,-13 0 15,-1-27-15,1 27 16,13-40-16,0 14 16,0-41 93,0-39-93,0-13-16,0 0 15,27-40 1,12 0-16,-25 80 15,-1 13-15,0 0 16,0-1 62,0 14-78,1 0 16,-1 0-1,0 14 1,0-1 0,1-13-1</inkml:trace>
  <inkml:trace contextRef="#ctx0" brushRef="#br0" timeOffset="35918.86">20611 10623 0,'0'-13'78,"-13"26"-62,13 0-1,-26 14-15,26-1 16,-14 27-16,14 0 15,0-40-15,0 27 16,0-27-16,0 14 16,0-14-16,0 26 15,0-25 48,14-14-32,-1 0-31,0-14 16,0 1-16,-13 0 15,14-40-15,-1 0 16,0-13-16,40 13 16,-27 13-16,-26 1 15,14-41-15,-1 14 16,13 0-16,-12-40 15,-14 40-15,0-13 16,0 52-16,0 14 16,0-13-16,0-1 15,0 54 95,0 39-95,0-13-15,0-27 16,0 40-16,0 27 16,0 39-16,0-13 15,0 13-15,0 1 16,-27-41-16,1 41 15,26-107-15,0-13 16,0 14-16,13-27 94,0-13-79,40-14-15,0-26 16,0 0 0,-40 27-16</inkml:trace>
  <inkml:trace contextRef="#ctx0" brushRef="#br0" timeOffset="36243.46">21074 10596 0,'0'0'0,"40"-13"0,13 13 31,-40 0-31,14-13 16,-14 0-1</inkml:trace>
  <inkml:trace contextRef="#ctx0" brushRef="#br0" timeOffset="36710.99">21008 10716 0,'0'13'31,"0"0"-31,0 0 16,0 0 0,0 1-16,0-1 0,0 0 15,0 0-15,0 14 16,0 26-16,0-40 16,0 27-16,-26 39 15,13-39 1,13-1-16,0-12 15,-14-14-15,14 14 79,14-27-64,12 0-15,14-14 16,-14 14-16,-13-13 15,1 13 1,-1-13-16,0 13 16,0-13-1,1-1 17</inkml:trace>
  <inkml:trace contextRef="#ctx0" brushRef="#br0" timeOffset="37057.97">21286 10768 0,'0'40'16,"0"0"-16,0 0 0,0 39 15,0-13-15,13-13 16,1-40 46,-1-13-46,-13-53-16,39 0 16,-25-13-1,12 0-15</inkml:trace>
  <inkml:trace contextRef="#ctx0" brushRef="#br0" timeOffset="37378.46">21498 10477 0,'13'0'16,"-13"40"-16,0-13 15,0-14-15,0 0 16,0 13 0,0-12-1,13-1 48,0-13-63</inkml:trace>
  <inkml:trace contextRef="#ctx0" brushRef="#br0" timeOffset="38254.74">21749 10438 0,'27'0'31,"-14"0"-31,0 0 16,0 0 46,0 0-46,1 0-16,-1 13 78,-13 0-47,0 0-15,0 14-16,0 13 16,0 12-16,0 15 15,0 25-15,0-39 16,0-26-16,0 52 15,0-13-15,0 27 16,0-27-16,0-13 16,0-27-16,0-13 15,0 1-15,0-1 16,-13-13 140,-1 0-156,1 0 16,0 0-16,0 0 15,0 0 32,-1 0-31,1 0-16</inkml:trace>
  <inkml:trace contextRef="#ctx0" brushRef="#br0" timeOffset="41012.57">18746 10213 0,'0'0'0,"-13"13"16,0 0 0,13 14-16,0-14 15,-14 27-15,14-27 16,-13 13-16,0 54 16,0-14-16,-14 40 15,27-40-15,-13 26 16,-13 14-16,12-13 15,14-1 1,-26-39-16,13-39 16,13 12-16,-14-13 15,14 1-15,0-41 78</inkml:trace>
  <inkml:trace contextRef="#ctx0" brushRef="#br0" timeOffset="41812.46">19222 10610 0,'0'0'0,"14"0"0,-1 0 16,-13-14 62,0-25-63,0 12-15,0-12 16,-27-14-16,14 39 16,0 1 15,0 13 16,-1 0-47,-12 0 15,13 0 1,-1 0-16,1 0 16,0 13 15,13 1-31,-13-1 16,13 0-16,0 40 15,0-26 1,0-1-16,0-13 15,0 14-15,0 12 16,0-25 15,0-1-31,0 0 47,0 0-31,13-13-16,13 0 15,-12 0-15,25 27 16,-25-27 31,-1 0-47,0 0 16,0 0-16,1 0 15,-1 0-15,0 0 16,0 0-16,0 0 15,1 0-15</inkml:trace>
  <inkml:trace contextRef="#ctx0" brushRef="#br0" timeOffset="42224.44">19116 10623 0,'0'-13'46,"0"-14"-30,40 14-16,-13 0 16,26 13-16,-40-13 15</inkml:trace>
  <inkml:trace contextRef="#ctx0" brushRef="#br0" timeOffset="43001.01">19421 10398 0,'0'26'16,"0"14"-16,0 13 15,0-26-15,0 12 16,0 1-16,-27 13 15,14-13-15,0-14 16,13 0-16,-13-12 16,-1-1-16,14-26 109,0-40-109,0 13 0,27 0 16,-1-13-1,-12 27-15,25-53 16,1 26-16,-27 39 16,14-25-16,-14 26 78,-13 52-63,0 1 1,0 0-16,0 13 16,0-1-16,-13-25 15,13-14-15,-14 0 16,-12 14-16,13-14 15,13 0 1,0-26 62,13-13-62,-13-27-16</inkml:trace>
  <inkml:trace contextRef="#ctx0" brushRef="#br0" timeOffset="43372.38">19751 10001 0,'0'0'0,"40"0"0,-13 0 15,26 0-15,-40 0 16,40 0-16,-14 0 16,-25 0-16</inkml:trace>
  <inkml:trace contextRef="#ctx0" brushRef="#br0" timeOffset="44140.51">19685 10041 0,'0'0'0,"-13"40"0,13-27 15,0 40-15,0-27 16,0-13-16,0 27 16,0 13-16,0 13 15,-13 13-15,0-12 16,13-14-16,-27-1 15,27-12-15,0 0 16,0 0-16,-13-1 16,0-26-16,-1 1 15,14 25 1,-13-25-16,0-1 16,13 13-16,0-12 15,0-1-15,0 0 16,0 0-16,0 0 15,0 1-15,0-1 16,0 13-16,0-12 16,0-1-16,0 13 15,0-13-15,0 1 16,0-1 0,0 0 15,0 0-31,0 1 15,0-1 1,0 27 0,0-27 15,13 0-15,0-13-16,14 13 15,-14-13-15,40 13 16,0 1-16,-27-14 15,-12 0-15,-1 13 16,0-13-16,14 0 94,-14 0-94,13 0 15,27-40-15</inkml:trace>
  <inkml:trace contextRef="#ctx0" brushRef="#br0" timeOffset="45466.51">21762 10028 0,'14'-27'32,"38"14"-17,41 13-15,-27 0 16,14-13-16,-54 13 15,-13 0-15,14 0 79,-14 0-79,13 13 15,-12 0-15,-1 0 63,-13 1-63,0 12 15,0 1-15,0-1 16,0 27-16,0 13 16,0 27-16,0-14 15,0-13 1,0 27-16,0-1 15,0 1-15,0-40 16,0-40-16,0 27 16,0 13-16,-13 26 15,13-39-15,-14-27 16,1 40-16,-13 0 16,26-27-16,0 14 15,-13 13-15,-1-40 16,14 40-16,0-26 15,-13-1-15,13-13 16,-13 27-16,13-27 16,0 0-1,-13 1-15,-40-14 141,13-14-125,-39 1-16,12 0 15,15-14-15,25 27 16,14 0-16,0 0 15,-1 0-15,1 0 16,-13-13 0,12 0 15</inkml:trace>
  <inkml:trace contextRef="#ctx0" brushRef="#br0" timeOffset="48017.33">22794 10292 0,'0'13'47,"53"54"-47,27 25 15,39 1-15,13-1 16,-13-39-16,-13 40 16,0-27-16,-53-53 15,-40 1-15,0-1 16,0 0 46,-13 0-62,0 0 16,0 1-16,0-1 16,-13 27-1,-27-14 1,1-26-16,-1 13 16,-13 14-16,40-14 15,-27 0-15,27 0 16,0-13-16,-14 14 0,14-14 15,0 13 64,-1-13-79,1 0 15,0 13-15,0 0 16</inkml:trace>
  <inkml:trace contextRef="#ctx0" brushRef="#br0" timeOffset="48488.92">23760 11139 0,'-26'0'31,"-27"53"-15,13-27-16,-39-13 16,-1 27-16,1 26 15,13-39-15,13-1 16,39-13-16,1-13 15</inkml:trace>
  <inkml:trace contextRef="#ctx0" brushRef="#br0" timeOffset="49114.5">24620 10451 0,'0'40'31,"0"-1"-31,0 54 0,0 0 16,0 65-16,0-12 15,0-14 1,0-13-16,0-13 15,0-40-15,0-39 16,0-14-16,0 0 78</inkml:trace>
  <inkml:trace contextRef="#ctx0" brushRef="#br0" timeOffset="49836.67">24805 11390 0,'0'0'0,"53"-26"32,-27 13-32,-12-1 0,12-25 15,-26 25 1,0 1 31,0 0-47,0 0 47,-26-1-16,12 14-15,1-13-16,0 0 31,0 13 63,-14 26-79,14 1-15,13-14 16,-13 0-16,13 27 15,-13-27-15,13 14 16,0-14-16,0 40 0,0-40 16,0 0-1,0 1-15,0-1 32,0 0-17,13-13-15,27 0 16,-27 0-16,40 0 15,-27 0-15,-13 0 16,1 0-16,-1-13 16,0-40-16,-13 40 15,0-14-15,13 1 16,-13 13-16,0-1 16</inkml:trace>
  <inkml:trace contextRef="#ctx0" brushRef="#br0" timeOffset="50516.39">25070 11139 0,'0'26'0,"0"14"16,0 0-16,0 26 16,0 0-16,-53-26 15,53-27-15,-13 27 16,13-80 78,39-13-94,-12-26 15,39-27-15,0 0 16,27 0-16,-67 66 15,-13 27-15,27-26 16,-27 25-16,14 14 47,-27 27-31,0 26-16,0-27 15,0 27-15,0 0 16,-14-40-1,14 0-15</inkml:trace>
  <inkml:trace contextRef="#ctx0" brushRef="#br0" timeOffset="51134.4">25678 10491 0,'40'-14'47,"13"14"-47,-27 0 16,27-13-16,-40 13 16,27-26-16,-27 26 15</inkml:trace>
  <inkml:trace contextRef="#ctx0" brushRef="#br0" timeOffset="51627.34">25744 10504 0,'0'0'0,"0"13"0,-13 14 15,13-1-15,0 27 16,-13 13-16,-14 13 15,14 14-15,-13 39 16,26-79-16,0-40 16,0 27-16,0 13 15,0 0-15,-13-40 16,13 0-16,0 1 16,0-1-16,0 0 15,0 0-15,0 1 16,0-1 15,13-13-31,0 0 16,13 0-16,1 0 15,-14 0-15,27 0 16,-27 0-16,14-13 16,-1-14-16,-13 14 15,0 0 1</inkml:trace>
  <inkml:trace contextRef="#ctx0" brushRef="#br0" timeOffset="52052.31">25930 10927 0,'0'119'16,"0"-53"-16,0 27 0,0-40 15,0-40-15,0 0 16,0 1-16,26-14 62,27-40-62,-40 27 16,14-40-16,-14 40 16,0-1-16,0 1 15,-13 0 1,0 0-16,0-1 15,0 1-15,0 0 16,0 0 0,27-14-16,-27 1 15</inkml:trace>
  <inkml:trace contextRef="#ctx0" brushRef="#br0" timeOffset="52338.33">26075 10914 0,'0'0'0,"-53"53"15,40-53-15,0 13 16,0 0-16,-27 27 16,27-27 15</inkml:trace>
  <inkml:trace contextRef="#ctx0" brushRef="#br0" timeOffset="52727.89">25983 10967 0,'0'0'0,"39"0"0,-12 13 15,-14-13-15,27 27 16,-27-27-16,0 0 16,0 13 31,0 0-32,1 0-15,-14 0 16,0 1-16,0-1 15,0 0 17,0 0-17</inkml:trace>
  <inkml:trace contextRef="#ctx0" brushRef="#br0" timeOffset="53320.95">26300 10954 0,'0'79'15,"0"-26"1,0 13-16,0 0 16,0-39-16,0 12 15,0-12-15,0-14 16,0-53 78,0-13-79,0 1-15,40-1 16,-27 26-16,0-26 15,14 0-15,-14 27 16,0 13-16,-13-1 16,27-12-16,-14 13 15,0 13 17,0 0-32,0 0 15,1 0 1,-14 39-1,13-25-15,-13-1 16,0 0 0</inkml:trace>
  <inkml:trace contextRef="#ctx0" brushRef="#br0" timeOffset="54508.67">26710 10980 0,'0'0'0,"-13"-13"156,0 13-140,-1 0-16,1 0 16,0 13-16,0 0 15,0 1-15,13 12 16,-53 27-16,53-40 15,0 0-15,-14 14 16,1-14-16,13 14 16,0-14-1,0 0-15,0 0 16,0 0 31,27-13-32,-14 0 1,0 0-16,0 0 16,1-13-16,25-26 15,-39 25-15,13-25 16,27 12-16,-27-13 16,1-26-16,25-39 15,-12 52-15,-27 26 16,0-39-16,13-40 15,0 40 1,-13-27-16,27 14 0,-27-14 16,13 27-1,-13 27-15,0 25 16,0 1-16,0 53 62,0-14-62,0 40 16,0-13-16,0-26 16,0 39-16,0 27 15,0 12-15,0-12 16,0-14-16,-27 14 16,27-27-16,-13 0 15,13-53-15,0 1 16,-13 39-16,0-40 109</inkml:trace>
  <inkml:trace contextRef="#ctx0" brushRef="#br0" timeOffset="55079.39">27067 10676 0,'0'-13'47,"14"13"-32,-1 0-15,0 0 16,0 0-16,0 0 47</inkml:trace>
  <inkml:trace contextRef="#ctx0" brushRef="#br0" timeOffset="55515.21">27133 10663 0,'-13'13'0,"0"0"15,13 27-15,-13-27 16,13 27-16,0 39 16,0-13-16,0 0 15,0 0 1,0 27-16,0-14 16,0 14-16,-13-27 15,13 27-15,0-80 16,0 0-16,0 1 47,13-14-32,40-14-15,-14-25 16,41-14-16,-1 13 16,1-26-16,-67 53 15,0-1-15,0 1 16,14-13-16</inkml:trace>
  <inkml:trace contextRef="#ctx0" brushRef="#br0" timeOffset="55838.67">27544 11046 0,'0'40'16,"0"-27"-16,-14 53 16,1 0-16,0 14 15,-27-54-15,40-12 16,0-1-16,0-53 78,0-39-78,0 13 16</inkml:trace>
  <inkml:trace contextRef="#ctx0" brushRef="#br0" timeOffset="56100.4">27385 10768 0,'0'14'47,"0"12"-47,0-13 15,0 14-15,13-14 16,14-13-16,-14 0 16,26 13-16,-25-13 15</inkml:trace>
  <inkml:trace contextRef="#ctx0" brushRef="#br0" timeOffset="56416.87">27663 10888 0,'0'0'0,"13"0"16,0 0-16,27 0 15,-14 0-15,27 0 16,-40 0-16,27 0 16,-27 0-16,1 0 15,-1 0 32,0 0-47,0-14 16</inkml:trace>
  <inkml:trace contextRef="#ctx0" brushRef="#br0" timeOffset="56764.68">27888 10716 0,'0'39'0,"0"14"15,0-13-15,-14 66 16,14-40-16,0-40 15,-26 14-15,26 0 16,-13 39-16,-1-53 16,14-12-16,0-1 15,27-40 48,13-25-48,-14-1-15</inkml:trace>
  <inkml:trace contextRef="#ctx0" brushRef="#br0" timeOffset="57115.41">28232 10570 0,'0'0'0,"0"66"0,0 0 16,-14 40-16,14-53 16,0-26-16,-26 25 15,26-38 1,-13 12-16,13-13 15,0 1 1</inkml:trace>
  <inkml:trace contextRef="#ctx0" brushRef="#br0" timeOffset="57984.58">28443 10372 0,'0'0'0,"53"-14"0,13 1 16,-13-13-16,-40 26 15,1 0-15,-1 0 16,0 0 31,0 53-32,-13-1-15,0-25 16,0-14 0,14 27-16,-1 13 15,-13 0 1,0-27-16,0 1 16,0 26-16,0-1 15,0 41-15,0-27 16,0 27-16,0-40 15,0-27-15,0 27 16,0-26-16,0-14 16,0 0-16,0 0 15,-13 0 1,-1 1 62,1-14-62,-27 0-16,27 0 15,0 0-15,0-14 16,-14 1-16,-26-13 16,40 13-16,0 13 15,0-14-15</inkml:trace>
  <inkml:trace contextRef="#ctx0" brushRef="#br0" timeOffset="59038.94">29025 10014 0,'27'-26'16,"-14"13"-1,27-14-15,-1 27 16,-25-13-16,-1 13 16,0 0-16,0 0 78,0 0-78,1 0 15,-1 0 48,0 13-63,0 14 16,-13-14-16,14 27 15,-14-27-15,0 40 16,0 13-16,0 26 15,13 1-15,-13 13 16,26 13-16,-26-13 16,0-14-16,14 1 15,12 13-15,-26-40 16,13 27-16,-13-14 16,0 14-16,0-1 15,0-26 1,0 27-16,0 0 0,0-40 15,0-1-15,0 1 16,0 13-16,-13-52 16,13-1-16,-13 0 109,0-13-109,-1 0 16,-12-13-16,13 0 15,-27-1-15,-39-12 16,-14 13-16,40 13 16,0 0-16,27 0 15,12 0-15,-25 0 16,26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41:16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11959 8162 0,'27'0'78,"26"0"-78,39 0 15,41 0-15,12 0 16,40 0-16,40 0 16,-13 0-16,39 13 15,-39 14-15,-27-27 16,-26 0-16,-133 0 15,14 0-15,-27 0 16,1 0-16,12 0 16,0 0-1,1 0-15,-14 0 16,0 0-16,1 0 16,-1 0-16,0 0 15</inkml:trace>
  <inkml:trace contextRef="#ctx0" brushRef="#br0" timeOffset="15121.49">27438 4709 0,'0'-13'31,"-40"-13"-31,27-14 16,0 40-16,-1-13 15,1-1-15,-13 1 16,-1 0-1,-12 13-15,12 0 16,1-13-16,-27 13 16,26 0-16,-39 0 15,13 0-15,0 0 16,-13 0-16,-53 0 16,-40 0-16,-26 26 15,26 27-15,-13 0 16,40 13-16,0 0 15,13 1-15,39-15 16,54-12-16,13-27 16,-1 27-16,14-27 15,0 1-15,0 38 16,0-38-16,0 12 16,0 14-16,0 13 15,0-27 1,0 14-16,0-27 15,0 27-15,0 26 16,14 13-16,-1-39 16,0-27-16,40 40 15,-53-40-15,26 14 16,14-14-16,13 40 16,-40-40-16,27 14 15,13-14-15,-40-13 16,14 0-16,26 0 15,39 13-15,14 14 16,-13-27 0,-1 13-16,14-13 15,-13 0-15,65 0 16,-92 0-16,14 0 16,-54 0-16,1 0 15,26-13-15,-40-1 16,40-25-16,-40 25 15,0 1-15,14-26 16,-14 25-16,0-12 16,0-27-1,27 13-15,-27 14 16,1-27-16,-14 26 16,39-12-16,-25 25 15,-14 1-15,39-13 16,-39 13-16,0-1 15,0 1 1,13 0-16,-13 0 16,0-14-16,14 1 15,-14 12-15,0-12 16,26-27-16,-26 40 16,0-40-16,13 27 15,-13-27-15,0 39 16,0-12-16,0-1 15,14 14-15,-14 0 16,0 0-16,0 0 16,0-1-1,0 1 1,0 0 0,0 0-1,0-1 1,0 1 62,0 0-78,0 0 16,0-14-1,0 14 1,0 0-16,0-14 15,0 14-15,0-13 16,0 12-16,13 1 16,-13 0-1,0 0-15</inkml:trace>
  <inkml:trace contextRef="#ctx0" brushRef="#br0" timeOffset="19541.16">26419 4868 0,'13'0'94,"-13"53"-78,0-13-16,0-1 15,0 1-15,0 39 16,0-12 0,14 25-16,-14-39 0,0-40 15,26 14 1,-13-27 62,40 0-78,-26 0 16,26-13-16,-1-54 15,-38 54-15,12-13 16,-13 12-16,40-12 15,-40 13-15,-13 0 32,0-14-17,0 14-15,0 0 16,14-14-16,-14 14 16,0-40-16,0 40 15,0 0-15,0-14 16,0 14 15,0 0-31,0-1 16,-14 1-1,1 0 1,0 13 0,0-13-16,0 0 15,-1 13 48,1 0-48,0 0-15,0 0 16,-1 0-16,1 0 16,0 0-1,0 0-15,-14 0 16,14 0-16,0 0 15,0 0 1,-1 0-16,1 0 16,0 0-1,0 0-15,-1 0 0,1 0 16,0 0-16,0 0 16,0 0-1,-1 0 16,1 0-15</inkml:trace>
  <inkml:trace contextRef="#ctx0" brushRef="#br0" timeOffset="20356.05">25718 5940 0,'-27'26'31,"14"27"-31,-40 26 16,14-12-16,-1 38 16,-39 41-16,12 13 15,1-27-15,0 13 16,13-12-16,14-1 15,-1-26-15,13-40 16,14-26-16,0-27 16,13 13-1,-13 1-15,-1 13 16,14-1-16,-13-25 16,0 12-16,0 14 15,13-27-15,0 0 16,0 0-16</inkml:trace>
  <inkml:trace contextRef="#ctx0" brushRef="#br0" timeOffset="21789.48">25493 6072 0,'13'13'94,"0"-13"-94,27-26 15,13-27-15,-40 13 16,14 14-16,-14-14 16,13 27-16,-12 0 15,12-14-15,-13 14 16,1 0 15,-1-1-15,0 1-1,0 0-15,1 0 16,-1 13 93,-13 26-93,0 40-16,0 27 16,0-14-16,0-39 15,0-14-15,0 27 16,0-26-16,0-14 16,0 27-1,0-27-15,0 0 16</inkml:trace>
  <inkml:trace contextRef="#ctx0" brushRef="#br0" timeOffset="23809.77">27107 5702 0,'-13'0'47,"13"13"-31,13 0 0,0 0-16,0 0 15,1 1-15,-1 12 16,40 54-16,-13-28 15,-27 1-15,13 13 16,-13 40-16,27 0 16,-13-53-16,-27-26 15,0 25-15,13 41 16,13 39-16,-12-39 16,12 13-16,-26-14 15,0-25-15,0 12 16,0-13-16,0 0 15,0-13-15,0-40 16,0 1-16</inkml:trace>
  <inkml:trace contextRef="#ctx0" brushRef="#br0" timeOffset="24751.58">27028 5728 0,'13'13'16,"-13"0"-1,0 1 1,0 25-16,13 14 0,-13-39 16,0 25-1,0-12-15,0 12 16,0 1-16,0-27 16,0 0-16</inkml:trace>
  <inkml:trace contextRef="#ctx0" brushRef="#br0" timeOffset="25212.28">27067 5794 0,'14'-13'62,"-1"13"-62,26 0 16,-25 0-1,25 13-15,-25-13 16,12 27-16,-13-27 16,14 0-16,12 13 0,-25-13 15,25 13-15,-25-13 16</inkml:trace>
  <inkml:trace contextRef="#ctx0" brushRef="#br0" timeOffset="26646.12">24739 7620 0,'0'-13'47,"-13"13"-32,-1 39-15,1-39 16,-26 27-16,25-14 16,1 0-16,-27 40 15,40-40-15,-13 1 16,0 12-16,0 27 15,13-27-15,0-12 16,0 25-16,-13 14 16,13-40-16,0 14 15,0 26-15,0-40 16,0 27-16,26-1 16,-13-25-16,27 12 15,-14 1-15,-12-27 16,25 26-16,14-13 15,-13-13-15,-27 0 16,0 0-16,14 27 16,-14-27-16,0 0 15,14 0-15,-14 0 16,27 0-16,-27 0 16,13 0-16,14-27 15,-27 14-15,27-27 16,-14 14-16,1 13 15,-14-1-15,0 1 16,1 0-16,-14-13 16,0 12 31,13 1-47,-13 0 15,0-40-15,0 26 0,0 1 16,0-14-16,0 27 15,0-13 1,0-1-16,0 1 0,-13-14 16,13 27-1,-27-14-15,14 14 16,0 0-16,-1 0 16,1-1-16,0 1 15,0 0-15,-14-14 16,14 14-16,0-13 15,0 13 1,-1 13-16,1 0 16,0 0 15,0 0-15,-1 0-16,-12 0 15,-27 0-15,40 0 16,-27 0-16,27 0 15,-27 0-15,27 0 16</inkml:trace>
  <inkml:trace contextRef="#ctx0" brushRef="#br0" timeOffset="27009.38">24739 7818 0,'0'0'16,"0"53"-16,26 0 16,-26-40-16,0 40 15,27 0-15,-27-40 0,13 27 16,-13-27-16,0 40 16,0-40 15,0 1-16</inkml:trace>
  <inkml:trace contextRef="#ctx0" brushRef="#br0" timeOffset="28395.82">27636 7488 0,'0'-14'78,"0"-12"-62,-53 26-16,40-13 15,-13 13-15,-27 0 16,39 0-16,-12 0 15,0 0-15,12 0 16,-39 0-16,14 0 16,-1 0-16,14 0 15,-1 0-15,14 13 16,0 0-16,13 0 16,0 1-16,-14-1 15,14 13-15,0-13 16,-13 14-16,0-14 15,0 40-15,13-40 16,0 0-16,0 14 16,-27-1-16,27 14 15,0-27-15,0 1 16,0 25-16,0 14 16,0-26-16,0 26 15,0 13-15,0 26 16,13 1-16,14-40 15,-27-13-15,13-27 16,0 0 0,27 13-16,-27-26 15,27 14-15,13-1 16,13 13-16,13-26 16,-39 0-16,0 0 15,-1 0-15,41 0 16,-1 0-16,27-13 15,-66-13-15,-14-1 16,1 1-16,-1-14 16,1 14-1,-14-1-15,27-26 16,-1 0-16,-26 14 16,1-14-16,-1 13 15,13-39-15,-12-14 16,12 14-16,-13 12 0,27-78 31,-40 132-31,0 0 16,0-1-16,0 1 15,0 0 1,0 0 0,-40 13-1,14-14-15,-27 14 16,-13-13-16,0 13 15,13 0-15,26 0 16,-26 0-16,27 0 16,13 0-16,-1 0 62,-25 0-62,25 0 16,-25 0-16,-27 0 15,39 0-15,14 0 16,-40 0-16,40 0 16</inkml:trace>
  <inkml:trace contextRef="#ctx0" brushRef="#br0" timeOffset="29196.48">27411 7673 0,'0'13'31,"53"-26"-15,13-27-16,40 0 15,0 1-15,0-1 16,-80 40-16,-12 0 15,12 0-15,-13 0 47,-13 26-47,0 1 16,0-1-16,0 27 16,-39 0-16,12-26 15,-26 26-15,-26 39 16,-1-39-16,-39 13 15,14-26-15,52 13 16,13-53-16,-13 26 16,40-26-16,0 0 15,26 0 110,53 0-125,27 0 16,-1 0-16,-13 0 16,-12 0-16,-14 0 15,-40 0-15,26 0 16,-25 0-16</inkml:trace>
  <inkml:trace contextRef="#ctx0" brushRef="#br0" timeOffset="30239.04">23707 7501 0,'0'13'47,"0"0"-47,0 27 16,0 26-16,0 13 15,0-12-15,0-1 16,0 0-16,0 13 16,0-52-1</inkml:trace>
  <inkml:trace contextRef="#ctx0" brushRef="#br0" timeOffset="31238.02">28615 7276 0,'0'13'15,"0"14"-15,0-14 16,0 26-16,0 14 16,0 0-16,0 0 15,0-13-15,0 13 16,0-14-16,0-25 31,0-1-15</inkml:trace>
  <inkml:trace contextRef="#ctx0" brushRef="#br0" timeOffset="33194.47">26723 3717 0,'0'27'16,"0"-14"0,0 13-16,0-13 15,0 1-15,14 12 16,-1-13-16,-13 1 16,0-1-16,13 0 31,0 0-31,14-13 15,-14 0-15,0 0 16,0 0-16,1 0 16,12 0-16,-13 0 31,1 0-31,-1 0 16,0 0-1,0-13-15,-13 0 16,13 0-16,1-1 15,-14-12-15,0-1 16,0 14 0,0 0-16,0 0 15,0 0-15,0-1 16,0-12-16,0 13 16,0-1-1,0 1 1,0 0 15,0 0-15,0-1-1,-14 1 1,1 0-16,13 0 16,-13 0-1,0 13 32,0-14-47,-1 14 16,-12 0-16,13 0 15,-14-13-15,1 13 16,12 0-16,1 0 16,-13-13-16,13 13 15,-1 0-15,1 0 16,0 0 78,0 0-79,-1 0-15,-12 26 16,26 1-16,0-14 15,-26 27 1,12 39-16,14-26 16,-13-27-16,13 1 0,-13 13 15,13-27-15,0 0 16,0 0-16,0 1 172,13-14-110,0 0-62,1 0 47,-1 0 31,0 0-62,0-14-16,0 1 16,1 0-16,-1 0 15,0-1-15,14-39 16,-14 40-16,-13 0 15,13 0-15,0 0 16,0-1-16,1 1 16</inkml:trace>
  <inkml:trace contextRef="#ctx0" brushRef="#br0" timeOffset="36695.5">24369 9763 0,'0'-26'31,"0"-14"-15,0-26-16,13 0 15,40-40-15,-40 53 16,0 0-16,0-13 15,40-40-15,13-26 16,1 13-16,-1 13 16,0 0-16,-53 93 15,0-14-15,1-13 157,-14 27-142,0-13-15,0-1 16,0 14 46,0 0-46,0-27-16,0-13 16,0 0-16,0 27 15,0 13-15,0-1 16,0 1 62,0 0-78,13-27 16,-13 27-1,0 0-15,0 39 94,-53 54-78,13-14-16,-26 40 15,-27-14-15,-12 14 16,52-53-16,39-40 15,-12 27-15,13-27 16,26-26 78,13-40-79,1 40-15</inkml:trace>
  <inkml:trace contextRef="#ctx0" brushRef="#br0" timeOffset="37289.23">24924 8321 0,'13'0'15,"-13"13"-15,0 14 0,27 26 16,-14 26-16,0 14 16,14-41-16,-27-25 15,13 52-15,13 14 16,14 39-16,0-26 16,0 0-16,-1 0 15,14 0-15</inkml:trace>
  <inkml:trace contextRef="#ctx0" brushRef="#br0" timeOffset="40131.75">25083 7871 0,'-13'-13'31,"13"-14"-15,53 14-16,-14-40 15,27 0-15,27-13 16,-53 40-16,-1-14 15,41-13-15,-1-13 16,27-27-16,-13 14 16,-14 26-16,-53 0 15,-12 40-15,-1 0 16,0 0-16,0-40 16,40 26-16,-53-13 15,27 1-15,-27 26 16,13-27-16,0 13 15,0 1-15,-13-27 16,14 13-16,-1 1 16,13-1-16,1-26 15,-27 26 1,26 14-16,-13-27 16,1 40-16,-14-1 0,13-12 15,-13-1 1,13 14-16,-13 0 15,0 0 1,0-1 0,0 1 31,0-13-32,0 13 1,0-1-16,0-25 15,0 12-15,0 14 16,0-14-16,0 1 16,0 0-16,0-14 15,0 27 1,0-1 0,0 1-1,0 0 16,0 0-31,0-1 32,0-12-17,0 13-15,0-14 16,0 1-16,0 13 16,0-1-16,0 1 15,0 0 79,0 0-78,0-14-16</inkml:trace>
  <inkml:trace contextRef="#ctx0" brushRef="#br0" timeOffset="41875.47">27544 9035 0,'0'-13'46,"0"-13"-30,-14-54-16,1 14 0,-13 0 16,26 53-1,0 0-15,0-54 16,0 41-16,0 13 16,0-1-16,0 1 93,0 0-93,0 0 16,0 0-16,0-1 47,-14 14 78,1 0-110,-26 27-15,-14 52 16,13-26-16,27-40 16,-14 27-16,-12 13 15,25-40 1,28-39 93,25-27-93</inkml:trace>
  <inkml:trace contextRef="#ctx0" brushRef="#br0" timeOffset="42285.07">27451 8586 0,'0'0'0,"13"0"0,0 0 16,1 0-16,-1 13 15,13 0-15,-12-13 16,-1 13-16,0 0 16,0 14-16,0-14 15,1 0 1,-1 1-16,0-1 15,0 0 17,-13 0-1,14 1 0</inkml:trace>
  <inkml:trace contextRef="#ctx0" brushRef="#br0" timeOffset="44439.07">27186 7554 0,'14'0'32,"-14"-14"-32,0 1 15,0-13-15,0 13 16,0-40 0,0-40-16,0-13 15,0 14-15,-40 12 16,13-26-16,14 14 15,-13 12-15,13 41 16,-14 12-16,1 1 16,12-1-16,1 14 15,0-27-15,0 1 16,-1 25-16,1 1 16,0 0-16,0-40 15,-14 27-15,14 12 16,0-39-16,-14 40 15,14-13-15,0 13 16,0-14-16,-14-13 16,14 27-16,0 0 15,0 0-15,-1-1 16,1-12-16,0 0 47,0 12-32,13 1 1,-14-27-16,1 14 16,0 13-1,0-14-15,0-26 16,-27 0-16,27 27 16,-1-14-16,-12 14 15,13 13-15,-1-1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42:35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8877 15227 0,'0'0'0,"66"0"31,-39 0-31,-14 0 16,0 0-16,13 0 16,27 0-16,-39 0 15,-1 0-15,13 0 16,-12 0-16,-1 0 16,13 0-16,-13-13 15,27-1-15,-27 14 16</inkml:trace>
  <inkml:trace contextRef="#ctx0" brushRef="#br0" timeOffset="14396.73">7356 7448 0,'-14'0'140,"14"13"-108,14-13-17,-1 0-15,13 0 16,27 0-16,-26 0 16,26 0-16,39 0 0,1 0 15,-40 0-15,-27 0 16,40-13-16,-53 13 15,1 0 1,-1 0-16,0 0 16,0 0-1,1 0 48,12 0-63,-13 0 15,40 0-15,-40 0 16,27 0-16,13-13 16,-26-1-16,52 14 15,-13 0-15,-13-26 16,-40 26-16,14 0 16,-14 0-1,13 0-15,-12 0 16,25 0-1,-26 0-15,1 0 16,-1 0-16,0 0 16,0 0-16,1 0 15,-1 0-15,0 0 16,0 0-16,40 0 16,-40 0-16,1 0 15,-1 0-15,0 0 16,0 0-16,27 0 15,-27 0-15,1 0 16,-1 0-16,13 0 16,-13 0-16,27 0 15,-27 0-15,27 0 16,-27 0-16,27 0 16,-27 0-16,27 0 15,-27 0-15,40 0 16,-40 0-1,14 0-15,-14 0 16,0 0 31,0 0-47,14 0 16,-14 0-1,14 0-15,25-13 16,-38 13-16,-1 0 15,0 0-15,0-14 16,1 14-16,-1 0 16,0 0-16,0 0 15,14 0-15,26 0 16,-40 0-16,27-13 16,-14 13-16,53-13 15,-12-13-15,-1 12 16,13 1-16,14-13 15,-40 12-15,-14 1 16,-25 13 0,-1 0-1,0 0-15,0 0 32,27 0-17,-27 0-15,0 0 16,27 0-16,-13 0 15,-1 0-15,14 0 16,-14 0-16,-13 0 16,1 0-16,-1 0 15,0 0 1,0 0-16,1 0 16,-1 0-1,0 0-15,0 0 16,0 0-1,1 0-15,-1 0 16,0 0 0,0 0-16,1 0 15,-1 0 1,0 0 140,0 0-109,1 0-31,-1 0-1,0 0-15,0 13 16,-13 1 0</inkml:trace>
  <inkml:trace contextRef="#ctx0" brushRef="#br0" timeOffset="21023.09">10769 7514 0</inkml:trace>
  <inkml:trace contextRef="#ctx0" brushRef="#br0" timeOffset="22188.04">10636 7382 0,'53'0'141,"0"0"-126,13 0-15,27 0 16,0 0-16,-27 0 15,0 0-15,-26 0 16,-27 0-16,0 0 16,0 0-16,1 0 15,-1 0-15,0 0 16,0 0-16,0 0 16,1 0-1,-1 0-15,0 0 31</inkml:trace>
  <inkml:trace contextRef="#ctx0" brushRef="#br0" timeOffset="26845.43">5345 7355 0,'13'0'0,"0"0"31,14 0-31,-14 0 16,13 0-16,-12 0 0,12 0 15,-13 0-15,40 0 16,-40 0 0,1 0-1,-1 0 1,0 0 31</inkml:trace>
  <inkml:trace contextRef="#ctx0" brushRef="#br0" timeOffset="27732.35">5794 7064 0,'14'-13'16,"-1"13"-1,0 0-15,0 0 16,1 0-16,-1 0 16,0 0-16,0 0 15,1 0 1,-1 0-16,-13 13 15,13-13-15,0 13 16,0 1-16,1-1 16,-14 0-16,0 0 15,0 27-15,0-27 16,0 0-16,0 1 16,0-1-16,0 0 15,0 14 1,0-14-16,0 0 15,-14 27-15,1-27 0,0-13 16,-27 26-16,14-26 16,13 27-1,-1-27-15,1 13 16,0-13 15,13 13 94,0 1-109,13-14-16,14 0 15,-14 0-15,0 0 16,0 0-16,1 0 94,-1 0-94,13 0 15,-13 0-15,1 0 16</inkml:trace>
  <inkml:trace contextRef="#ctx0" brushRef="#br0" timeOffset="28446.03">6244 6919 0,'0'39'0,"0"-25"16,0 38-16,-13-38 16,-40 25-16,40-25 15,0 12-15,-1-13 16,1 40-16,0-40 15,-13 14-15,12 26 16,1-40-16,13 0 16,-13 1-16,-14 25 15,14-26 1,13 14-16,0-14 16,0 14-16,0-14 15,0 0 1,0 0-16,0 1 15,0-1-15,13 40 16,1-40 0,12 13-1,-26-12-15,13-1 16,1 0 0,-1-13-1</inkml:trace>
  <inkml:trace contextRef="#ctx0" brushRef="#br0" timeOffset="29601.03">13600 6786 0,'13'-13'15,"0"13"-15,27 13 16,13 14-16,26-1 16,27 27-16,-13-13 15,-1 13-15,-26-14 16,-13 14-16,-39-39 15,39 39-15,-53-40 16,13 0-16,-13 27 16,13-14-16,-13 27 15,13-13-15,-13-1 16,0 14-16,0 14 16,0 12-16,0-53 15,0-12-15,0 12 16,0 0-16,-26 14 15,13-27-15,-1 1 16,-25-1 0,-14 13-16,26 1 15,-39-14-15,-13 27 16,26-27-16,26 0 16,-26-13-16,0 27 15,27-27-15,13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43:09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28523 7091 0,'0'0'0,"0"53"0,0-14 16,0 14-16,0-26 16,0 26-16,0-40 15,0 13-15,0-13 16,0 40-16,-14-39 15,-12 12 1,13-13-16,-1 1 16,1-1-16,-13 0 15,-1 13 1,14-26-16,0 14 16,0-14-16,-1 0 15,-12 0 1,13 0-16,-14 0 15,-26 0-15,0 0 16,0 0-16,-13 0 16,0 0-16,0 0 15,-13 0-15,-14 0 16,53 0-16,1 0 16,12 0-16,14 0 15,0 0-15,-1 0 16</inkml:trace>
  <inkml:trace contextRef="#ctx0" brushRef="#br0" timeOffset="625.29">27676 7355 0,'0'0'0,"-53"40"0,13 13 16,14-40-16,-27 14 16,13-1-16,-13-13 15,40 0-15,13 1 157,0-1-157,53 27 15,-40-27-15,14 0 16,12 13-16,1-12 15,0-14 1,-14 0-16,-13 0 16,1 0-16,-1 0 15</inkml:trace>
  <inkml:trace contextRef="#ctx0" brushRef="#br0" timeOffset="14047.33">24607 11866 0,'13'0'15,"-13"-26"-15,0-40 16,0-27-16,13 1 16,-13-14-16,27-13 15,-14-14-15,40 1 16,-40-27-16,13 27 15,14 0-15,13 26 16,-13 0-16,26 0 16,0 0-16,-13-13 15,40 14-15,26 12 16,-14 27-16,1 0 16,0 13-16,0-13 15,26 13-15,-26 39 16,0-12-16,-40 26 15,27 0-15,-27 0 16,0 13 0,13 14-16,-26 26 15,-13-27-15,-14 1 16,-12 12-16,12 1 16,1 13-16,12 26 15,1 27-15,0-27 16,-1-26-16,-26-26 15,-13 12 1,0 28-16,0-1 16,0 0-16,0-13 15,0-27-15,0 27 16,-39 40-16,12-40 16,14-40-16,-13 40 15,-14 13-15,0 40 16,-13-27-16,-13 27 15,0-13-15,40-67 16,12-13-16,-39 40 16,40-39-16,-26 25 15,25-26-15,1 1 16,0-1 0,0-13-16,-40 26 15,26 1-15,14-27 16,0 0-16,-40 13 15,40 0-15,-27 1 16,14-1 0,-14 26-16,13-25 15,-26-1-15,14 0 16,12 0-16,-26 27 16,27-27-16,-27-13 15,0 40-15,27-40 16,-27 13-16,26 0 15,-26 14-15,0-14 16,40-13 0,-40 13-16,27-13 15,-1 0-15,-26 0 16,14 0-16,-1 0 16,0 0-16,-52 0 15,-14 27-15,13-27 16,1 0-16,-14 13 15,53-13-15,27 0 16,-1 0-16,-26 0 16</inkml:trace>
  <inkml:trace contextRef="#ctx0" brushRef="#br0" timeOffset="19163.05">12052 13203 0,'66'0'94,"-26"0"-94,13 0 16,39 0-16,67 0 15,26 0-15,0 0 16,1 0-16,-28 0 16,-38 0-16,-15 0 15,-12 0-15,-27 0 16,-13 0-16,-40 0 16,0 0-16,1 0 15,-1 0-15,0 0 16,27 0-16,-27 0 15,0-14-15,14 14 16,-14 0-16,13 0 16,14-13-16,-27 13 15,14 0-15,-14 0 16,27 0-16,-27 0 16,40 0-16,13 0 15,-53 0-15,14 0 16,-1 0-16,-13 0 15,1 0-15,-1 0 16</inkml:trace>
  <inkml:trace contextRef="#ctx0" brushRef="#br0" timeOffset="21363.91">18971 13428 0,'13'0'78,"0"0"-78,27 0 16,39 0-16,41 0 15,25 0-15,106 0 16,54 0-16,25 0 16,94 0-16,145 0 15,66 0-15,0 0 16,-67 0-16,-65 0 15,-66 0-15,-54 0 16,-78 0-16,12 0 16,-79 0-16,14 0 15,-41 0-15,-25 0 16,-1 0-16,-26 0 16,-40 0-16,-14 0 15,-91 0-15,-1 0 16</inkml:trace>
  <inkml:trace contextRef="#ctx0" brushRef="#br0" timeOffset="70651.28">18997 13401 0,'14'0'94,"-54"0"-78,-13 0-1,13 0-15,-52 0 16,-14 0-16,-13 0 16,-40 0-16,0 0 15,40 0-15,-13 0 16,13 0-16,92 0 16,14 0-16,0 0 15,-27 0 32,27 0-47,-27 0 16,14 0-16,-1 0 15,-25 0-15,25 0 16,-52 0-16,39 0 16,0 0-16,1 0 15,-41 0-15,41 0 16,25 0-16,-12 0 15,-14 0-15,1 0 16,-1 0 0,27 0-16,-27 13 15,27-13 1,-27 0 15,27 0-31,0 0 0,-14 0 16,14 0-1,0 0 1,-40 0 0,0 0-16,40 14 15,-14-14-15,1 0 16,-1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44:36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12489 10676 0,'39'0'140,"14"0"-124,40 0-16,92 0 16,27 0-16,39 0 15,0 0-15,-13 0 16,14 0-16,-14 0 16,13 0-16,1 0 15,-41 0-15,-25 0 16,-1 26-16,0-12 15,13 12-15,14-26 16,13 26-16,13-26 16,-13 0-1,13 0-15,14 0 16,25 0-16,-12 0 16,13 0-16,0 0 15,-1 0-15,1 0 16,-26 0-16,-41 0 15,-26 0-15,-26 0 16,-40 0-16,-26 0 16,-40 0-16,-40 0 15,27 0-15,-27 0 16,27 0-16,-27 0 16,27 0-16,-14 0 15,27 0-15,13 0 16,0 0-16,-13 0 15,-26 0-15,25 0 16,-38 0 0,25 0-16,-25 0 15,-1 0-15,27 0 16,-27 0-16,13 0 16,14 0-1,-27 0-15,0 0 0,1 0 16,-1 0-16,13 0 15,1 0-15,-14 0 16,13 0 0,27 0-16,-26 0 15,-1 0-15,-12 0 16,25 0-16,-26 0 16,27 0-16,-27 0 15,27 0-15,-27 0 16,40 0-16,-26 0 15,39 0-15,26 0 16,14 0 0,-79 0-16,-14 0 15,27 0-15,-27 0 16,0 0-16,0 0 16,1 0-1,-1 0 1,0 0-1,0 0-15,0 0 16,1 0 31,-1 0-31,0 0-1,0 0-15,1 0 16,-1 0-1,0 0 17,0 0-32,0 0 15,1 0-15,-1 0 16</inkml:trace>
  <inkml:trace contextRef="#ctx0" brushRef="#br0" timeOffset="1196.15">21365 2077 0,'0'13'31,"0"53"-16,0-13-15,0-27 16,0 67-16,27 66 16,-1 39-16,-26-13 15,27 1-15,-27-28 16,0-12 0,0-14-16,0-39 15,0-67-15,0-13 16,0 1-16,0-28 78,13-38-78,0-15 16,40-38-16,-26 52 15,-14 0-15,27-13 16,26-14-16,13-12 15,-39 65-15,-27 14 16,0 0-16,0 13 47,1 26-47,-14 1 16,13 26-16,-13-1 15,0-25-15,0 26 16,0 13-16,0 27 15,0-1-15,0-12 16,0-14-16,0-40 16,0-13-16,0 1 15,0-28 32,0-39-31,13 1-16,14-15 15</inkml:trace>
  <inkml:trace contextRef="#ctx0" brushRef="#br0" timeOffset="1544.36">22212 2645 0,'0'0'0,"53"0"31,-26 0-31,-14 0 0,0 0 16</inkml:trace>
  <inkml:trace contextRef="#ctx0" brushRef="#br0" timeOffset="1973.16">22225 2844 0,'0'0'0,"0"40"31,-13 13-31,13-1 0,0-38 16,0 25-16,0 14 15,0-39-15,0 12 16,0-13 0,0 0-16,0 14 15,0-1 1,0-12-1,0-1-15,0 0 32,13-13-17,1 0-15,25 0 16,-25 0-16,12 0 16,-13 0-16,27 0 15,-27-13-15,14-14 16,-14 1-1,0-14-15,-13 27 16,0-13-16,0 12 16</inkml:trace>
  <inkml:trace contextRef="#ctx0" brushRef="#br0" timeOffset="2295.85">22490 2857 0,'0'27'0,"0"26"16,0 39-16,0-26 16,0 27-16,0 0 15,0-1-15,0-26 16,0 14-16,0-67 15,0 0-15,0-39 63,0-27-47,0 0-16,0-13 15,0 0-15</inkml:trace>
  <inkml:trace contextRef="#ctx0" brushRef="#br0" timeOffset="2635.85">22569 2712 0,'0'0'0,"0"-14"15,0-25 32,0 25-31</inkml:trace>
  <inkml:trace contextRef="#ctx0" brushRef="#br0" timeOffset="3634.52">22834 2645 0,'0'0'0,"13"0"0,0 0 15,1 0-15,-1 0 16,0 0-16,0 0 15,1 0-15,-1 0 16,0 0 0,0 0-16,0 0 15,1 0 1,-1 0 0,0 0-1,0 0 16,-13 40-15,0 0-16,0 0 16,0-1-16,0 14 15,0-26-15,0 39 16,0 53-16,0 13 16,0 27-16,0-40 15,0-26-15,0-14 16,0-66-1,0 0 79,-39-13-78,25 0-1,1 0-15,-13 0 16,-1 0-16,1 0 16,13 0-16,-1 0 15,1 0 1</inkml:trace>
  <inkml:trace contextRef="#ctx0" brushRef="#br0" timeOffset="4111.92">23879 3109 0,'26'-14'31,"14"1"-31,-27 13 16,40-13-16,-26 13 15,-14-13-15,13 13 16,-12 0-16</inkml:trace>
  <inkml:trace contextRef="#ctx0" brushRef="#br0" timeOffset="4442.16">23879 3333 0,'0'0'0,"0"27"31,0-14 0,13-13-15,0 0-1,14 0-15,-14 0 16,14-13 0,-14 13-16,0-13 15,0-1-15,1 14 16,38-13-16,-38 0 15</inkml:trace>
  <inkml:trace contextRef="#ctx0" brushRef="#br0" timeOffset="5052.92">24461 2698 0,'13'-13'16,"-13"53"0,0 13-1,0 13 1,0-13-16,0-27 16,0 27-16,0 13 15,0 27-15,0-27 16,0 27-16,14-54 15,-1-25-15,-13-1 16,26 13-16,-26-12 16,14-1-1,-1 0 32,0-13-31</inkml:trace>
  <inkml:trace contextRef="#ctx0" brushRef="#br0" timeOffset="5662.92">25083 3042 0,'0'-13'16,"0"-13"-16,-13 12 16,-1 1-16,1 0 15,0 0-15,0 13 16,0 0-1,-1 0-15,-12 0 63,13 0-63,-1 13 16,1-13-16,-27 26 15,27 27-15,0 0 16,0-26-16,-14 26 15,27-27 1,-13 14-16,13-14 16,0-12-16,0-1 15,0 0-15,0 0 16,0 14 0,53-14-1,-40-13 1,27 13-16,-27-13 15,0 0-15,1 0 32,-1 0-32,0 0 15,0 0-15,1 0 16,12 0-16,-13-13 16,0-27-16,40-13 15</inkml:trace>
  <inkml:trace contextRef="#ctx0" brushRef="#br0" timeOffset="6010.22">25202 3188 0,'0'0'0,"0"93"16,0-41-16,0 1 15,0 40-15,0 66 16,0-1-16,-26 1 16,-1-26-16,14-14 15,13-146 48,0-13-48,0-39-15,0 13 16</inkml:trace>
  <inkml:trace contextRef="#ctx0" brushRef="#br0" timeOffset="6770.29">25268 2857 0,'13'-13'47,"14"13"-32,12 0-15,-12 0 16,-14 13-16,0 0 15,1-13-15,12 40 16,-13-27-16,1 1 16,-14-1-1,13 13-15,-13-13 32,0 14-32,0-14 15,0 0-15,0 14 0,0-14 16,0 14-16,0-14 15,0 13-15,0 14 16,0-27-16,-13 14 16,13 12-1,-27-12-15,14-14 16,0 0-16,-1 0 16,1 1-16,0-1 15,0 0-15,-1 0 16,1 1 62,0-54-62</inkml:trace>
  <inkml:trace contextRef="#ctx0" brushRef="#br0" timeOffset="7230.46">25321 2910 0,'0'0'0,"0"93"15,-26 13-15,26-14 16,0-26-16,0-13 0,0-40 16,0 1-16,0-1 15,0 0-15,0 0 16,0 1-1</inkml:trace>
  <inkml:trace contextRef="#ctx0" brushRef="#br0" timeOffset="7784.32">25599 2738 0,'-13'27'15,"-27"52"1,-13 0-16,53-39 15,-13-27-15,-14 40 16,14 0-16,0 13 16,-14 0-16,27 14 15,0-54-15,0-13 16,0 1 125</inkml:trace>
  <inkml:trace contextRef="#ctx0" brushRef="#br0" timeOffset="8892.6">25837 2645 0,'-13'-13'16,"0"13"0,-14 40-16,27-27 15,-13 14-15,0 26 16,-1-40-16,1 13 16,-13 27-16,26-13 15,-14 13-15,1-40 16,13 40-16,0-13 15,0-14-15,0 27 16,0 13-16,0-13 16,0-40-16,0 40 15,27-26-15,-27-1 16,26 14-16,-13-27 16,1 0-16,-1 0 15,0 1-15,14-14 16,-14 0-16,40 0 15,-40 0-15,13 0 16,14 0-16,-27 0 16,27 0-16,-27 0 15,0 0 1,1 0-16</inkml:trace>
  <inkml:trace contextRef="#ctx0" brushRef="#br0" timeOffset="9630.28">26247 3003 0,'-66'-14'15,"0"14"1,13 0-16,26 0 16,-25 0-16,38 0 15,1 0-15,0 0 110,13 14-110,0-1 15,13 13 1,14 27-16,-14-39 15,0 12-15,27 14 16,-27-27-16,13 27 16,14 13-16,-40-40 15,13 26-15,-13-25 16,13-1-16,-13 0 109,-26-13-109,-27 0 16,27 0 0,12 0-16,-12 0 15,13 0-15,0 0 16,-1-13-16,1 0 15,0-1 1,0 1 0,13-13-1,0-1 1</inkml:trace>
  <inkml:trace contextRef="#ctx0" brushRef="#br0" timeOffset="10706.92">26485 2937 0,'0'-14'94,"-13"14"-94,0 0 16,-27 14-1,27-1-15,0 0 16,-14 27-1,14-27 1,0-13-16,13 13 0,-14 27 16,14-14-1,0-12-15,0-1 16,0 26-16,0-25 16,0 12-16,0-13 15,0 1 1,0-1-16,14-13 62,-1 0-62,0 0 16,0 0-16,1 0 16,-1 0-1,0 0-15,0 0 16,1 0-1,-1 0-15,-13-13 16,13-1-16,0-12 16,-13-1-1,0 1-15,0 13 16,13-40-16,-13 40 16,0-1-16,0 1 15,0 0-15,0 66 110,0-13-110,0 39 15,0-13-15,0-13 16,0-27-16,0 1 15,0-14-15,0 0 16,0 1 47,14-14-48,-1 0-15,0-14 16,0 1-16,27-13 15,-40 12-15,0-38 16</inkml:trace>
  <inkml:trace contextRef="#ctx0" brushRef="#br0" timeOffset="11017.17">26710 2738 0,'0'0'0,"13"13"0,14 14 15,-14-27-15,0 0 16,27 13-16,-27-13 15,0 0-15,1 0 16</inkml:trace>
  <inkml:trace contextRef="#ctx0" brushRef="#br0" timeOffset="11372.26">26750 2870 0,'0'0'0,"0"53"0,0-26 0,0 26 16,-13 26-1,-1-13-15,14-13 16,-26-26-16,26-1 16,-13-13-16,-1 27 15,14-14-15,-13-12 16,13-1-16,0 0 31,40-13-15,0-40-1,-14 14-15,-13-14 16,14-13-16,-27 40 16,13 0-16,13-14 15,-26 1-15</inkml:trace>
  <inkml:trace contextRef="#ctx0" brushRef="#br0" timeOffset="11650.92">26856 3042 0,'13'0'15,"-13"27"-15,0 26 16,0-14-16,0-25 16,0 25-16,0-12 15,0-14-15,0 14 16,13-27 46,0-14-62,1-39 16,-14 27-16,13-27 16</inkml:trace>
  <inkml:trace contextRef="#ctx0" brushRef="#br0" timeOffset="11934.17">26975 2857 0,'13'0'15,"-13"13"1,0 1-16,13-1 31,-13 0 1</inkml:trace>
  <inkml:trace contextRef="#ctx0" brushRef="#br0" timeOffset="12370.84">27610 2659 0,'13'0'62</inkml:trace>
  <inkml:trace contextRef="#ctx0" brushRef="#br0" timeOffset="13115.02">27279 2632 0,'26'0'16,"1"0"0,26 0-16,-40 0 15,0 13-15,1-13 16,-1 14 62,-13-1-62,0 40-16,0-13 15,0 52-15,0 1 16,0-14-16,0 14 16,0-54-16,0 1 15,0 26-15,0 0 16,0 1-16,0 12 31,0-66-31,0 0 16,0 1 15,-13-1-15,-1-13-1,-39 0-15,14 0 16,-41 0-16,41 0 15,25 0-15,-12 0 16,13 0-16,-27 0 16</inkml:trace>
  <inkml:trace contextRef="#ctx0" brushRef="#br0" timeOffset="13454.92">27610 3320 0,'26'0'31,"-26"13"-31,0 14 0,0-14 16,0 14-16,0-1 15,0 0-15,0 14 16,-40 13-16,27-40 16,-13 14-16,13-27 15,-1 0-15,1 0 16</inkml:trace>
  <inkml:trace contextRef="#ctx0" brushRef="#br0" timeOffset="14184.95">27940 2804 0,'0'0'0,"-13"-13"16,0 13 0,0 0-16,0 0 15,-40 0 1,39 0-1,1 0-15,0 0 16,13 26 15,0-12-31,0-1 16,26 13-16,-12-26 16,-14 14-1,13-1-15,27 27 16,-27-27-1,0 0 1,0 0 0,-13 14-16,0-14 15,0 0-15,0 14 16,0-14-16,0 0 16,0 0-1,0 1 1,-13-1-1,0-13-15,0 0 16,-1 13-16,1-13 16,0 0-1,0 0-15,-1 0 32,1 0-32,13-13 15,0 0 1,40-40-16</inkml:trace>
  <inkml:trace contextRef="#ctx0" brushRef="#br0" timeOffset="15086.28">28258 2540 0,'0'0'0,"0"-14"15,0 1 16,-26 40-15,-14-14 0,-13 13-16,40 14 15,-1-14-15,1 14 16,0 0-16,0-27 16,13 0-16,0 1 15,-27 25-15,27-26 16,0 1-16,0-1 15,0 13-15,0-12 16,0 25-16,0-25 16,0-1-1,0 0-15,14 0 32,25-13-1,14-26-31,-26 13 15,-14-14-15,-13-26 16,13 27-16,-13-14 16,0 0-16,27-13 15,-27 40-15,0-40 16,13 40-16,-13 0 16,0 66 62,0 39-63,0-26-15,0 27 16,0-27-16,0 27 16,0-40-16,0-40 46,13 0-14,0-13 15</inkml:trace>
  <inkml:trace contextRef="#ctx0" brushRef="#br0" timeOffset="15705.38">28536 2553 0,'0'0'0,"53"0"0,-14 0 16,1 0-16,26 13 15,-39-13-15,-14 0 16,27 0-16</inkml:trace>
  <inkml:trace contextRef="#ctx0" brushRef="#br0" timeOffset="16124.16">28470 2672 0,'0'0'0,"-67"93"31,54-80-31,13 26 15,0 41-15,-13-14 16,13 0-16,0-13 16,0-40-16,0 27 15,0-27-15,0 40 16,0-40-16,0 1 16,0-1 15,13-13-31,27-27 15,26 14-15,-13-27 16,-13 27-16,13-13 16,-27-1-16,14 1 15,-27 13-15</inkml:trace>
  <inkml:trace contextRef="#ctx0" brushRef="#br0" timeOffset="16464.11">28787 2884 0,'0'0'0,"0"53"0,0-40 15,0 13 1,0 14-16,-13 13 16,0-40-16,13 14 15,0-41 79</inkml:trace>
  <inkml:trace contextRef="#ctx0" brushRef="#br0" timeOffset="16861.11">28761 2738 0,'0'0'0,"13"0"62,0 0-15,0 0-31</inkml:trace>
  <inkml:trace contextRef="#ctx0" brushRef="#br0" timeOffset="17304.93">28959 2897 0,'0'13'46,"40"-13"-30,-27 0-16,0 0 16,40-40-16,-40 40 15</inkml:trace>
  <inkml:trace contextRef="#ctx0" brushRef="#br0" timeOffset="17733.18">29316 2606 0,'0'0'0,"0"66"15,0-26-15,0-1 16,0 14-16,-39 40 16,39-67-16,0-12 15,0 38-15,0-38 16,0-1-16,0 0 16,-14 0-1,1 1 32</inkml:trace>
  <inkml:trace contextRef="#ctx0" brushRef="#br0" timeOffset="18634.18">29554 2381 0,'0'0'0,"14"0"0,25 0 15,-12 0 1,-14 0-16,27 0 15,-14 0-15,-13 0 16,1 0-16,-1 0 94,0 0-94,0 40 15,-13-27-15,0 40 16,0-14-16,0 41 16,27-14-16,-27-13 15,0-40-15,0 27 16,0 26-16,0 0 16,13 13-16,-13-52 15,0-1-15,0 14 16,0-27-16,0 27 15,0-27 1,0 0 0,0 1-16,0-1 15,-13 0 1,-14-13-16,-26 27 16,27-27-16,-27 26 15,-13-26-15,-13 13 16,39-13-16,0 0 15,14 0-15,-1 0 16,14 0-16,0 0 47</inkml:trace>
  <inkml:trace contextRef="#ctx0" brushRef="#br0" timeOffset="19276">30110 2235 0,'13'0'0,"1"0"15,12 0-15,-13 14 16,14 39-16,-1-27 16,-13 14-16,14 13 15,-1-27-15,-12 27 16,-1 0-16,0-27 15,-13 27-15,0-40 16,0 14-16,0-14 16,0 14-16,0-14 15,0 27-15,0-27 16,-13 40-16,-14-27 16,-26 27-16,-39 40 15,39-14-15,-40 0 16,14 1-16,-27 12 15,-13 1-15,13 0 16,-13-14-16,13 14 16,0-1-16,-13-12 15,93-54-15,-14 1 16,-13 12-16,0-12 16</inkml:trace>
  <inkml:trace contextRef="#ctx0" brushRef="#br0" timeOffset="23615.92">24607 9075 0,'0'0'0,"13"40"32,-13-14-17,0-13 1,0 1-16,0-1 15,0 13-15,-53 27 16,0-13-16,-26 0 16,-27 26-16,53-40 15,0-13-15,-40 27 16,-39 40-16,-40-41 16,-13 14-16,-14-13 15,14 13-15,-13 0 16,13-40-16,-1 13 15,1-26-15,0 0 16,26 0-16,27 0 16,39 0-16</inkml:trace>
  <inkml:trace contextRef="#ctx0" brushRef="#br0" timeOffset="24480.6">22331 9525 0,'0'0'0,"-53"40"0,40-27 16,-27 0-16,27 0 16,-27 0-16,27 14 15,0-14-15,0 0 16,-14 1-16,1 25 15,13-25 79,-1-1-94,14 0 16,-13 0-16,13 14 15,-13-14-15,-14 13 16,27-12 0,0-1-1,0 0 48,0 0-48,40 14-15,26-1 16,14-13-16,26 27 16,-14-13-16,-13 12 15,-52-25-15,13-14 16,-27 0 0,0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4.76821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7-08T11:45:14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13018 7196 0,'13'0'32,"0"0"-32,27-13 15,13 13-15,-27 0 16,67 0-16,66 0 15,26 0-15,26 0 16,41 0-16,-40 0 16,-1 0-16,14 0 15,-40 0-15,-39 0 16,-14 0-16,-39 0 16,-67 0-1</inkml:trace>
  <inkml:trace contextRef="#ctx0" brushRef="#br0" timeOffset="9491.59">19990 8070 0,'13'-14'0,"0"14"15,14 14 1,-14-1-16,26 27 15,-25-27-15,25 26 16,-12 14-16,-14-53 16,40 27-16,-40-27 15,27 0-15,-27 0 16,14 0-16,-14 13 16,0-13-16,13 0 15,-12 0-15,12 0 16,-13 0-16,1 0 15,-1 0-15,13 0 16,-12 0 0,-1 0-1,0 0 48,0 0-48,27-26 1,-27 26-16,0-14 16,1 1-1,-1 0 1,0 0 0,0-1-16,1 14 15,-1-13-15,0 0 16,0 0-1,0 13-15,-13-13 16,14 13-16,-1 0 16,0-14-16,0 1 47,1 13-32,-1-13-15,0 13 31</inkml:trace>
  <inkml:trace contextRef="#ctx0" brushRef="#br0" timeOffset="20951.03">10332 10292 0,'13'0'63,"40"-26"-63,13-1 15,27 27-15,66 0 16,52 0-16,41 0 16,52 0-16,-26 0 15,26 0-15,-26 0 16,-66 0-16,-27 0 15,-145 0 1,-27 0-16,13-13 31,-13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training/19053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EDEE-5105-EB79-D47F-2A82C60D1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后缀自动机</a:t>
            </a:r>
            <a:r>
              <a:rPr lang="en-US" altLang="zh-CN" dirty="0"/>
              <a:t>(SAM) </a:t>
            </a:r>
            <a:r>
              <a:rPr lang="zh-CN" altLang="en-US" dirty="0"/>
              <a:t>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FF9B49-F635-81BB-1A62-B919050C4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fjy666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78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D2CA8-E859-5732-9482-DD3C361A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C76A08-C916-808D-1FA2-1ED6BA33A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9537"/>
                <a:ext cx="8915400" cy="3777622"/>
              </a:xfrm>
            </p:spPr>
            <p:txBody>
              <a:bodyPr/>
              <a:lstStyle/>
              <a:p>
                <a:r>
                  <a:rPr lang="zh-CN" altLang="en-US" dirty="0"/>
                  <a:t>由于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len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[x]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≤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为任意节点）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我们可以进行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基数排序</m:t>
                    </m:r>
                    <m:r>
                      <a:rPr lang="zh-CN" altLang="en-US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！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具体过程可以参考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Suffix Array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中的基排，也可以直接看我的代码：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怎么样！是不是比拓扑好写多了！复杂度还是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！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C76A08-C916-808D-1FA2-1ED6BA33A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9537"/>
                <a:ext cx="8915400" cy="3777622"/>
              </a:xfrm>
              <a:blipFill>
                <a:blip r:embed="rId2"/>
                <a:stretch>
                  <a:fillRect l="-479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D8F6CFA9-445C-241D-BDCB-7DA72F2A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25" y="3429000"/>
            <a:ext cx="5350469" cy="9253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036EDD7-8354-220E-88F1-3E2DBBFA00C2}"/>
                  </a:ext>
                </a:extLst>
              </p14:cNvPr>
              <p14:cNvContentPartPr/>
              <p14:nvPr/>
            </p14:nvContentPartPr>
            <p14:xfrm>
              <a:off x="2890800" y="2190600"/>
              <a:ext cx="7682400" cy="21816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036EDD7-8354-220E-88F1-3E2DBBFA00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1440" y="2181240"/>
                <a:ext cx="7701120" cy="22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1003F-EC2F-3157-1332-22411182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8C77C-7330-9C7A-6FF8-27D58C64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上面所讲的算法对于 </a:t>
            </a:r>
            <a:r>
              <a:rPr lang="en-US" altLang="zh-CN" dirty="0"/>
              <a:t>SAM </a:t>
            </a:r>
            <a:r>
              <a:rPr lang="zh-CN" altLang="en-US" dirty="0"/>
              <a:t>来说是极为重要的</a:t>
            </a:r>
            <a:endParaRPr lang="en-US" altLang="zh-CN" dirty="0"/>
          </a:p>
          <a:p>
            <a:r>
              <a:rPr lang="zh-CN" altLang="en-US" dirty="0"/>
              <a:t>因为它可以 自底向上 遍历整个 </a:t>
            </a:r>
            <a:r>
              <a:rPr lang="en-US" altLang="zh-CN" dirty="0"/>
              <a:t>SAM</a:t>
            </a:r>
          </a:p>
          <a:p>
            <a:r>
              <a:rPr lang="zh-CN" altLang="en-US" dirty="0"/>
              <a:t>在广义 </a:t>
            </a:r>
            <a:r>
              <a:rPr lang="en-US" altLang="zh-CN" dirty="0"/>
              <a:t>SAM </a:t>
            </a:r>
            <a:r>
              <a:rPr lang="zh-CN" altLang="en-US" dirty="0"/>
              <a:t>中也 </a:t>
            </a:r>
            <a:r>
              <a:rPr lang="zh-CN" altLang="en-US" b="1" dirty="0"/>
              <a:t>可以 </a:t>
            </a:r>
            <a:r>
              <a:rPr lang="zh-CN" altLang="en-US" dirty="0"/>
              <a:t>进行这样的操作</a:t>
            </a:r>
            <a:endParaRPr lang="en-US" altLang="zh-CN" dirty="0"/>
          </a:p>
          <a:p>
            <a:r>
              <a:rPr lang="zh-CN" altLang="en-US" b="1" dirty="0"/>
              <a:t>（前提是你不能写假做法）</a:t>
            </a:r>
            <a:endParaRPr lang="en-US" altLang="zh-CN" b="1" dirty="0"/>
          </a:p>
          <a:p>
            <a:r>
              <a:rPr lang="zh-CN" altLang="en-US" dirty="0"/>
              <a:t>至于广义 </a:t>
            </a:r>
            <a:r>
              <a:rPr lang="en-US" altLang="zh-CN" dirty="0"/>
              <a:t>SAM </a:t>
            </a:r>
            <a:r>
              <a:rPr lang="zh-CN" altLang="en-US" dirty="0"/>
              <a:t>啥时候做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661A28-B192-A1B3-4BF7-82E1F542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11" y="4217070"/>
            <a:ext cx="250378" cy="2231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BFB86B4-CDE4-7612-B40F-9CECB556F58C}"/>
                  </a:ext>
                </a:extLst>
              </p14:cNvPr>
              <p14:cNvContentPartPr/>
              <p14:nvPr/>
            </p14:nvContentPartPr>
            <p14:xfrm>
              <a:off x="4305240" y="1271520"/>
              <a:ext cx="5996520" cy="22435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BFB86B4-CDE4-7612-B40F-9CECB556F5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5880" y="1262160"/>
                <a:ext cx="6015240" cy="22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83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8E9ED-4CFF-A884-B727-DCAF4D48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CN" sz="3200"/>
              <a:t>P4248 </a:t>
            </a:r>
            <a:r>
              <a:rPr lang="zh-CN" altLang="en-US" sz="3200"/>
              <a:t>差异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E94E25-3E0C-B6DB-0AD9-1EF1BADAA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3955" y="2133600"/>
                <a:ext cx="6563457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</a:rPr>
                  <a:t> 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数据范围：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≤500000</m:t>
                    </m:r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0000"/>
                    </a:solidFill>
                  </a:rPr>
                  <a:t>其实是一道 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SA 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题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DE94E25-3E0C-B6DB-0AD9-1EF1BADAA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3955" y="2133600"/>
                <a:ext cx="6563457" cy="3777622"/>
              </a:xfrm>
              <a:blipFill>
                <a:blip r:embed="rId2"/>
                <a:stretch>
                  <a:fillRect l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 descr="文本, 信件&#10;&#10;描述已自动生成">
            <a:extLst>
              <a:ext uri="{FF2B5EF4-FFF2-40B4-BE49-F238E27FC236}">
                <a16:creationId xmlns:a16="http://schemas.microsoft.com/office/drawing/2014/main" id="{2F02926C-E3F6-C083-6649-406F6E30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82" y="2133600"/>
            <a:ext cx="5451627" cy="11993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D90147F-73DF-B526-DEBC-1AD870DAFF67}"/>
                  </a:ext>
                </a:extLst>
              </p14:cNvPr>
              <p14:cNvContentPartPr/>
              <p14:nvPr/>
            </p14:nvContentPartPr>
            <p14:xfrm>
              <a:off x="1924200" y="2438280"/>
              <a:ext cx="3229200" cy="30438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D90147F-73DF-B526-DEBC-1AD870DAFF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4840" y="2428920"/>
                <a:ext cx="3247920" cy="30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54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18508-CD2A-A281-30EF-4B57A26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P4248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6B2503-849E-1DAC-98D8-B7F53D616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这道题真的是挺有趣的</a:t>
                </a:r>
                <a:endParaRPr lang="en-US" altLang="zh-CN" dirty="0"/>
              </a:p>
              <a:p>
                <a:r>
                  <a:rPr lang="zh-CN" altLang="en-US" dirty="0"/>
                  <a:t>首先我们可以把一堆垃圾丢掉，简单来说就是求这玩意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好，魔法来了</a:t>
                </a:r>
                <a:endParaRPr lang="en-US" altLang="zh-CN" dirty="0"/>
              </a:p>
              <a:p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吗？我们换个枚举方式</a:t>
                </a: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:r>
                  <a:rPr lang="en-US" altLang="zh-CN" dirty="0"/>
                  <a:t>sa[1], sa[2], sa[3], …, sa[n] </a:t>
                </a:r>
                <a:r>
                  <a:rPr lang="zh-CN" altLang="en-US" dirty="0"/>
                  <a:t>是 </a:t>
                </a:r>
                <a:r>
                  <a:rPr lang="en-US" altLang="zh-CN" dirty="0"/>
                  <a:t>1, 2, 3, …, n </a:t>
                </a:r>
                <a:r>
                  <a:rPr lang="zh-CN" altLang="en-US" dirty="0"/>
                  <a:t>的一个 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排列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所以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sa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我们就可以通过求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sa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来求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！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6B2503-849E-1DAC-98D8-B7F53D616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EBFFFF8-8205-D58A-FB43-BDF3ACD1A1B5}"/>
                  </a:ext>
                </a:extLst>
              </p14:cNvPr>
              <p14:cNvContentPartPr/>
              <p14:nvPr/>
            </p14:nvContentPartPr>
            <p14:xfrm>
              <a:off x="4338720" y="2552760"/>
              <a:ext cx="5929920" cy="2281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EBFFFF8-8205-D58A-FB43-BDF3ACD1A1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9360" y="2543400"/>
                <a:ext cx="5948640" cy="23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64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2EE01-2E0C-4022-C6BE-D53BFF28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怎么求？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CF6B5B-8C16-6835-EE87-2BD58958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𝐿𝐶𝑃</m:t>
                            </m:r>
                          </m:e>
                        </m:nary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sa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dirty="0"/>
                  <a:t> 的意义是什么？</a:t>
                </a:r>
                <a:endParaRPr lang="en-US" altLang="zh-CN" strike="sngStrike" dirty="0"/>
              </a:p>
              <a:p>
                <a:r>
                  <a:rPr lang="zh-CN" altLang="en-US" strike="sngStrike" dirty="0"/>
                  <a:t>组合意义天地灭，代数推导报平安 </a:t>
                </a:r>
                <a:endParaRPr lang="en-US" altLang="zh-CN" strike="sngStrike" dirty="0"/>
              </a:p>
              <a:p>
                <a:r>
                  <a:rPr lang="zh-CN" altLang="en-US" dirty="0"/>
                  <a:t>我们把上面那一坨拆来来，其实就是它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CN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还是不懂？</a:t>
                </a:r>
                <a:endParaRPr lang="en-US" altLang="zh-CN" dirty="0"/>
              </a:p>
              <a:p>
                <a:r>
                  <a:rPr lang="zh-CN" altLang="en-US" dirty="0"/>
                  <a:t>再拆：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规律很明显了吧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CF6B5B-8C16-6835-EE87-2BD58958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8B98D61-829D-35A5-4E9D-E7FBF27E77D2}"/>
                  </a:ext>
                </a:extLst>
              </p14:cNvPr>
              <p14:cNvContentPartPr/>
              <p14:nvPr/>
            </p14:nvContentPartPr>
            <p14:xfrm>
              <a:off x="4496040" y="747720"/>
              <a:ext cx="6424920" cy="31291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8B98D61-829D-35A5-4E9D-E7FBF27E77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6680" y="738360"/>
                <a:ext cx="6443640" cy="31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0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FD823-511A-F817-BEBF-53F5072E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FD652-A038-700E-1B66-83C3A3A4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然而，直接求是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，也就是垃圾。</a:t>
                </a:r>
                <a:endParaRPr lang="en-US" altLang="zh-CN" dirty="0"/>
              </a:p>
              <a:p>
                <a:r>
                  <a:rPr lang="zh-CN" altLang="en-US" dirty="0"/>
                  <a:t>我们尝试计算每个 </a:t>
                </a:r>
                <a:r>
                  <a:rPr lang="en-US" altLang="zh-CN" dirty="0"/>
                  <a:t>i </a:t>
                </a:r>
                <a:r>
                  <a:rPr lang="zh-CN" altLang="en-US" dirty="0"/>
                  <a:t>的“贡献”，也就是 </a:t>
                </a:r>
                <a:r>
                  <a:rPr lang="en-US" altLang="zh-CN" dirty="0"/>
                  <a:t>h[i] </a:t>
                </a:r>
                <a:r>
                  <a:rPr lang="zh-CN" altLang="en-US" dirty="0"/>
                  <a:t>给最终答案贡献了多少</a:t>
                </a:r>
                <a:endParaRPr lang="en-US" altLang="zh-CN" dirty="0"/>
              </a:p>
              <a:p>
                <a:r>
                  <a:rPr lang="zh-CN" altLang="en-US" dirty="0"/>
                  <a:t>最小值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是不是很眼熟？</a:t>
                </a:r>
                <a:endParaRPr lang="en-US" altLang="zh-CN" dirty="0"/>
              </a:p>
              <a:p>
                <a:r>
                  <a:rPr lang="zh-CN" altLang="en-US" dirty="0"/>
                  <a:t>没错！丹钓战！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FD652-A038-700E-1B66-83C3A3A4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FE5DB19-C69D-AB20-58CC-59934D787390}"/>
                  </a:ext>
                </a:extLst>
              </p14:cNvPr>
              <p14:cNvContentPartPr/>
              <p14:nvPr/>
            </p14:nvContentPartPr>
            <p14:xfrm>
              <a:off x="3719520" y="2585880"/>
              <a:ext cx="3777120" cy="1119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FE5DB19-C69D-AB20-58CC-59934D7873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0160" y="2576520"/>
                <a:ext cx="3795840" cy="11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06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BAC0-C418-D230-21ED-D5685796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丹钓战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2921E-4B2F-CE19-A974-5A3CFFC7B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我们保证 </a:t>
                </a:r>
                <a:r>
                  <a:rPr lang="en-US" altLang="zh-CN" dirty="0"/>
                  <a:t>h[1]&lt;h[2]&lt;h[3]&lt;…h[top]</a:t>
                </a:r>
              </a:p>
              <a:p>
                <a:r>
                  <a:rPr lang="zh-CN" altLang="en-US" dirty="0"/>
                  <a:t>我们给每个 </a:t>
                </a:r>
                <a:r>
                  <a:rPr lang="en-US" altLang="zh-CN" dirty="0"/>
                  <a:t>i </a:t>
                </a:r>
                <a:r>
                  <a:rPr lang="zh-CN" altLang="en-US" dirty="0"/>
                  <a:t>附加一个属性 </a:t>
                </a:r>
                <a:r>
                  <a:rPr lang="en-US" altLang="zh-CN" dirty="0"/>
                  <a:t>cnt[i]</a:t>
                </a:r>
                <a:r>
                  <a:rPr lang="zh-CN" altLang="en-US" dirty="0"/>
                  <a:t>，代表以 </a:t>
                </a:r>
                <a:r>
                  <a:rPr lang="en-US" altLang="zh-CN" dirty="0"/>
                  <a:t>h[i] </a:t>
                </a:r>
                <a:r>
                  <a:rPr lang="zh-CN" altLang="en-US" dirty="0"/>
                  <a:t>为最小值的区间有多少个</a:t>
                </a:r>
                <a:endParaRPr lang="en-US" altLang="zh-CN" dirty="0"/>
              </a:p>
              <a:p>
                <a:r>
                  <a:rPr lang="zh-CN" altLang="en-US" dirty="0"/>
                  <a:t>在转移时，元素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每弹出一个元素 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cnt[p] </a:t>
                </a:r>
                <a:r>
                  <a:rPr lang="zh-CN" altLang="en-US" dirty="0"/>
                  <a:t>就应该 </a:t>
                </a:r>
                <a:r>
                  <a:rPr lang="en-US" altLang="zh-CN" dirty="0"/>
                  <a:t>+= cnt[q]</a:t>
                </a:r>
              </a:p>
              <a:p>
                <a:r>
                  <a:rPr lang="zh-CN" altLang="en-US" dirty="0"/>
                  <a:t>想一想，为什么？</a:t>
                </a:r>
                <a:endParaRPr lang="en-US" altLang="zh-CN" dirty="0"/>
              </a:p>
              <a:p>
                <a:r>
                  <a:rPr lang="en-US" altLang="zh-CN" dirty="0"/>
                  <a:t>p </a:t>
                </a:r>
                <a:r>
                  <a:rPr lang="zh-CN" altLang="en-US" dirty="0"/>
                  <a:t>弹出 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，代表着 </a:t>
                </a:r>
                <a:r>
                  <a:rPr lang="en-US" altLang="zh-CN" dirty="0"/>
                  <a:t>h[p]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h[q]</a:t>
                </a:r>
              </a:p>
              <a:p>
                <a:r>
                  <a:rPr lang="zh-CN" altLang="en-US" dirty="0"/>
                  <a:t>此时所有以 </a:t>
                </a:r>
                <a:r>
                  <a:rPr lang="en-US" altLang="zh-CN" dirty="0"/>
                  <a:t>h[q] </a:t>
                </a:r>
                <a:r>
                  <a:rPr lang="zh-CN" altLang="en-US" dirty="0"/>
                  <a:t>为最小值的区间 都有一个新最小值 </a:t>
                </a:r>
                <a:r>
                  <a:rPr lang="en-US" altLang="zh-CN" dirty="0"/>
                  <a:t>h[p]</a:t>
                </a:r>
              </a:p>
              <a:p>
                <a:r>
                  <a:rPr lang="zh-CN" altLang="en-US" dirty="0"/>
                  <a:t>这样，我们就成功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求得了答案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2921E-4B2F-CE19-A974-5A3CFFC7B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18C3895-8973-1F18-45CE-BE4A520E5301}"/>
                  </a:ext>
                </a:extLst>
              </p14:cNvPr>
              <p14:cNvContentPartPr/>
              <p14:nvPr/>
            </p14:nvContentPartPr>
            <p14:xfrm>
              <a:off x="3395880" y="495000"/>
              <a:ext cx="7296480" cy="5049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18C3895-8973-1F18-45CE-BE4A520E53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6520" y="485640"/>
                <a:ext cx="7315200" cy="50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3CD42-6986-75FD-875B-68A80008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486802-E29E-8B49-E506-D731D1123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算上 </a:t>
                </a:r>
                <a:r>
                  <a:rPr lang="en-US" altLang="zh-CN" dirty="0"/>
                  <a:t>SA </a:t>
                </a:r>
                <a:r>
                  <a:rPr lang="zh-CN" altLang="en-US" dirty="0"/>
                  <a:t>的复杂度，本题可以使用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的复杂度通过</a:t>
                </a:r>
                <a:endParaRPr lang="en-US" altLang="zh-CN" dirty="0"/>
              </a:p>
              <a:p>
                <a:r>
                  <a:rPr lang="zh-CN" altLang="en-US" dirty="0"/>
                  <a:t>给出一份比较优良的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丹钓战</a:t>
                </a:r>
                <a:r>
                  <a:rPr lang="zh-CN" altLang="en-US" b="1" dirty="0"/>
                  <a:t> </a:t>
                </a:r>
                <a:r>
                  <a:rPr lang="zh-CN" altLang="en-US" dirty="0"/>
                  <a:t>部分实现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486802-E29E-8B49-E506-D731D1123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FA5D049-1011-0ED0-3B00-FFA51D487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68" y="2919572"/>
            <a:ext cx="5198065" cy="19213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0DE35EB-69AD-10C1-389E-1D4053356A72}"/>
                  </a:ext>
                </a:extLst>
              </p14:cNvPr>
              <p14:cNvContentPartPr/>
              <p14:nvPr/>
            </p14:nvContentPartPr>
            <p14:xfrm>
              <a:off x="3405240" y="3138480"/>
              <a:ext cx="590760" cy="7336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0DE35EB-69AD-10C1-389E-1D4053356A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5880" y="3129120"/>
                <a:ext cx="609480" cy="7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3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5D28F-4F14-09F1-24B8-635A61E5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P3181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9AEE2-AD9D-D717-0E09-EE1D738ED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给出字符串 </a:t>
                </a:r>
                <a:r>
                  <a:rPr lang="en-US" altLang="zh-CN" dirty="0"/>
                  <a:t>s,t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2]|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一句话：</a:t>
                </a:r>
                <a:r>
                  <a:rPr lang="zh-CN" altLang="en-US" b="0" i="0" dirty="0">
                    <a:effectLst/>
                    <a:latin typeface="-apple-system"/>
                  </a:rPr>
                  <a:t>求出在两个字符串中各取出一个子串使得这两个子串相同的方案数。两个方案不同当且仅当这两个子串中有一个位置不同。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r>
                  <a:rPr lang="zh-CN" altLang="en-US" dirty="0">
                    <a:latin typeface="-apple-system"/>
                  </a:rPr>
                  <a:t>注意不是本质不同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endParaRPr lang="en-US" altLang="zh-CN" dirty="0">
                  <a:latin typeface="-apple-system"/>
                </a:endParaRPr>
              </a:p>
              <a:p>
                <a:endParaRPr lang="en-US" altLang="zh-CN" dirty="0">
                  <a:latin typeface="-apple-system"/>
                </a:endParaRPr>
              </a:p>
              <a:p>
                <a:r>
                  <a:rPr lang="zh-CN" altLang="en-US" dirty="0">
                    <a:latin typeface="-apple-system"/>
                  </a:rPr>
                  <a:t>数据范围：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|≤200000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9AEE2-AD9D-D717-0E09-EE1D738ED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15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6448A-7844-AFA3-45A1-994438CB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推式子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441F3E-D8B3-3434-5314-83E50005A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358" y="1640774"/>
            <a:ext cx="5303464" cy="37782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054198-2225-7FD6-EFB7-088EF4D6E60B}"/>
              </a:ext>
            </a:extLst>
          </p:cNvPr>
          <p:cNvSpPr txBox="1"/>
          <p:nvPr/>
        </p:nvSpPr>
        <p:spPr>
          <a:xfrm>
            <a:off x="3939113" y="5640779"/>
            <a:ext cx="536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摘自我的一篇草稿（？）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5903D8E-EAA4-26FE-2673-E5CF56E1A905}"/>
                  </a:ext>
                </a:extLst>
              </p14:cNvPr>
              <p14:cNvContentPartPr/>
              <p14:nvPr/>
            </p14:nvContentPartPr>
            <p14:xfrm>
              <a:off x="4214880" y="1933560"/>
              <a:ext cx="4458240" cy="31150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5903D8E-EAA4-26FE-2673-E5CF56E1A9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5520" y="1924200"/>
                <a:ext cx="4476960" cy="31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5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1483F-CBBA-4E8B-4C3B-24D15022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SP694 [</a:t>
            </a:r>
            <a:r>
              <a:rPr lang="zh-CN" altLang="en-US" dirty="0"/>
              <a:t>绿</a:t>
            </a:r>
            <a:r>
              <a:rPr lang="en-US" altLang="zh-CN" dirty="0"/>
              <a:t>] / SP705 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740373-1974-C9A2-C5B4-E2F4D376C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简要题意：</a:t>
                </a:r>
                <a:endParaRPr lang="en-US" altLang="zh-CN" dirty="0"/>
              </a:p>
              <a:p>
                <a:r>
                  <a:rPr lang="zh-CN" altLang="en-US" dirty="0"/>
                  <a:t>给你一个长度为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的字符串，字符集为全题小写字母</a:t>
                </a:r>
                <a:endParaRPr lang="en-US" altLang="zh-CN" dirty="0"/>
              </a:p>
              <a:p>
                <a:r>
                  <a:rPr lang="zh-CN" altLang="en-US" dirty="0"/>
                  <a:t>请求出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「本质不同子串」的个数。</a:t>
                </a:r>
                <a:endParaRPr lang="en-US" altLang="zh-CN" b="0" i="0" dirty="0">
                  <a:solidFill>
                    <a:srgbClr val="111111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「本质不同子串」的定义为：长度不同 或 至少有一个位置不同</a:t>
                </a:r>
                <a:endParaRPr lang="en-US" altLang="zh-CN" b="0" i="0" dirty="0">
                  <a:solidFill>
                    <a:srgbClr val="111111"/>
                  </a:solidFill>
                  <a:effectLst/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740373-1974-C9A2-C5B4-E2F4D376C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49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8DDE6-C7E0-073B-117B-227C38D2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048CA4-8D37-F93C-2A69-292BA0E53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这样我们就成功转化了</a:t>
                </a:r>
                <a:endParaRPr lang="en-US" altLang="zh-CN" dirty="0"/>
              </a:p>
              <a:p>
                <a:r>
                  <a:rPr lang="zh-CN" altLang="en-US" dirty="0"/>
                  <a:t>转化后就可以三次处理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求解了</a:t>
                </a:r>
                <a:endParaRPr lang="en-US" altLang="zh-CN" dirty="0"/>
              </a:p>
              <a:p>
                <a:r>
                  <a:rPr lang="zh-CN" altLang="en-US" dirty="0"/>
                  <a:t>代码就不放了  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048CA4-8D37-F93C-2A69-292BA0E53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5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3702F-A9BF-D6F3-9B67-D36C389D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212D-2527-8B16-76AF-7B576185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一键三连支持一下可以喵，做视频不易 </a:t>
            </a:r>
            <a:r>
              <a:rPr lang="en-US" altLang="zh-CN" sz="3200" dirty="0">
                <a:solidFill>
                  <a:srgbClr val="FF0000"/>
                </a:solidFill>
              </a:rPr>
              <a:t>qwq</a:t>
            </a:r>
          </a:p>
          <a:p>
            <a:r>
              <a:rPr lang="zh-CN" altLang="en-US" sz="4800" dirty="0">
                <a:solidFill>
                  <a:srgbClr val="FF0000"/>
                </a:solidFill>
              </a:rPr>
              <a:t>您的点赞是我最大的动力喵！</a:t>
            </a:r>
            <a:endParaRPr lang="en-US" altLang="zh-CN" sz="48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课后习题我放在了一个题单里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SAM/SA - </a:t>
            </a:r>
            <a:r>
              <a:rPr lang="zh-CN" altLang="en-US" dirty="0">
                <a:hlinkClick r:id="rId2"/>
              </a:rPr>
              <a:t>题单</a:t>
            </a:r>
            <a:endParaRPr lang="en-US" altLang="zh-CN" dirty="0"/>
          </a:p>
          <a:p>
            <a:r>
              <a:rPr lang="zh-CN" altLang="en-US" dirty="0"/>
              <a:t>喵喵喵</a:t>
            </a:r>
          </a:p>
        </p:txBody>
      </p:sp>
    </p:spTree>
    <p:extLst>
      <p:ext uri="{BB962C8B-B14F-4D97-AF65-F5344CB8AC3E}">
        <p14:creationId xmlns:p14="http://schemas.microsoft.com/office/powerpoint/2010/main" val="11961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9DFA5-EAFE-63B1-8D94-A127A4F4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SP694 [</a:t>
            </a:r>
            <a:r>
              <a:rPr lang="zh-CN" altLang="en-US" dirty="0"/>
              <a:t>绿</a:t>
            </a:r>
            <a:r>
              <a:rPr lang="en-US" altLang="zh-CN" dirty="0"/>
              <a:t>] / SP705 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D3637-DD96-FA30-EBBB-C1D720838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14"/>
            <a:ext cx="8915400" cy="3777622"/>
          </a:xfrm>
        </p:spPr>
        <p:txBody>
          <a:bodyPr/>
          <a:lstStyle/>
          <a:p>
            <a:r>
              <a:rPr lang="zh-CN" altLang="en-US" dirty="0"/>
              <a:t>一道不错的 </a:t>
            </a:r>
            <a:r>
              <a:rPr lang="en-US" altLang="zh-CN" dirty="0"/>
              <a:t>SAM </a:t>
            </a:r>
            <a:r>
              <a:rPr lang="zh-CN" altLang="en-US" dirty="0"/>
              <a:t>练手题</a:t>
            </a:r>
            <a:endParaRPr lang="en-US" altLang="zh-CN" dirty="0"/>
          </a:p>
          <a:p>
            <a:r>
              <a:rPr lang="zh-CN" altLang="en-US" dirty="0"/>
              <a:t>我们看看插入一个节点前后，</a:t>
            </a:r>
            <a:r>
              <a:rPr lang="en-US" altLang="zh-CN" dirty="0"/>
              <a:t>SAM </a:t>
            </a:r>
            <a:r>
              <a:rPr lang="zh-CN" altLang="en-US" dirty="0"/>
              <a:t>形态的变化：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我们再来看看 </a:t>
            </a:r>
            <a:r>
              <a:rPr lang="en-US" altLang="zh-CN" dirty="0" err="1"/>
              <a:t>endpos</a:t>
            </a:r>
            <a:r>
              <a:rPr lang="en-US" altLang="zh-CN" dirty="0"/>
              <a:t> </a:t>
            </a:r>
            <a:r>
              <a:rPr lang="zh-CN" altLang="en-US" dirty="0"/>
              <a:t>集合的变化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579C50E-DA61-DF0B-3019-E0171432BDFD}"/>
              </a:ext>
            </a:extLst>
          </p:cNvPr>
          <p:cNvSpPr/>
          <p:nvPr/>
        </p:nvSpPr>
        <p:spPr>
          <a:xfrm>
            <a:off x="4871753" y="4413039"/>
            <a:ext cx="878067" cy="79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AAEFFAD-624F-C1FF-3AB6-F05B911C5A8F}"/>
              </a:ext>
            </a:extLst>
          </p:cNvPr>
          <p:cNvCxnSpPr>
            <a:cxnSpLocks/>
          </p:cNvCxnSpPr>
          <p:nvPr/>
        </p:nvCxnSpPr>
        <p:spPr>
          <a:xfrm flipV="1">
            <a:off x="5310786" y="3615211"/>
            <a:ext cx="351227" cy="113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711022-52D3-2EF6-2A88-2C180F34F1BE}"/>
              </a:ext>
            </a:extLst>
          </p:cNvPr>
          <p:cNvSpPr/>
          <p:nvPr/>
        </p:nvSpPr>
        <p:spPr>
          <a:xfrm>
            <a:off x="5310786" y="2955147"/>
            <a:ext cx="785214" cy="660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CF6780-9281-9BEB-46B7-7846696ACCDF}"/>
              </a:ext>
            </a:extLst>
          </p:cNvPr>
          <p:cNvSpPr txBox="1"/>
          <p:nvPr/>
        </p:nvSpPr>
        <p:spPr>
          <a:xfrm>
            <a:off x="5486399" y="3869610"/>
            <a:ext cx="177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</a:t>
            </a:r>
            <a:r>
              <a:rPr lang="zh-CN" altLang="en-US" dirty="0"/>
              <a:t>指针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EA2107-68FD-DFED-4428-64CCCA005CE7}"/>
              </a:ext>
            </a:extLst>
          </p:cNvPr>
          <p:cNvSpPr txBox="1"/>
          <p:nvPr/>
        </p:nvSpPr>
        <p:spPr>
          <a:xfrm>
            <a:off x="5749820" y="45690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867E7F-04B3-2E8A-3A63-FBFDB3E9132C}"/>
              </a:ext>
            </a:extLst>
          </p:cNvPr>
          <p:cNvSpPr txBox="1"/>
          <p:nvPr/>
        </p:nvSpPr>
        <p:spPr>
          <a:xfrm>
            <a:off x="5532513" y="30862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0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1434C-E838-F1B2-EBF4-C1F6584F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SP694 [</a:t>
            </a:r>
            <a:r>
              <a:rPr lang="zh-CN" altLang="en-US" dirty="0"/>
              <a:t>绿</a:t>
            </a:r>
            <a:r>
              <a:rPr lang="en-US" altLang="zh-CN" dirty="0"/>
              <a:t>] / SP705 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14A1C3A-7D23-41EF-B441-249F55C2510B}"/>
              </a:ext>
            </a:extLst>
          </p:cNvPr>
          <p:cNvCxnSpPr/>
          <p:nvPr/>
        </p:nvCxnSpPr>
        <p:spPr>
          <a:xfrm>
            <a:off x="3099460" y="3022270"/>
            <a:ext cx="6810498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734F0E-8F43-BB1B-F912-65F66C611290}"/>
              </a:ext>
            </a:extLst>
          </p:cNvPr>
          <p:cNvSpPr txBox="1"/>
          <p:nvPr/>
        </p:nvSpPr>
        <p:spPr>
          <a:xfrm>
            <a:off x="9660576" y="2490849"/>
            <a:ext cx="106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 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7702CB40-3311-F105-36E9-C194708C9E85}"/>
              </a:ext>
            </a:extLst>
          </p:cNvPr>
          <p:cNvSpPr/>
          <p:nvPr/>
        </p:nvSpPr>
        <p:spPr>
          <a:xfrm>
            <a:off x="3758540" y="3069772"/>
            <a:ext cx="285008" cy="581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58D7394F-C1C9-13E3-C953-875D6223E5A0}"/>
              </a:ext>
            </a:extLst>
          </p:cNvPr>
          <p:cNvSpPr/>
          <p:nvPr/>
        </p:nvSpPr>
        <p:spPr>
          <a:xfrm>
            <a:off x="6032664" y="3069772"/>
            <a:ext cx="285008" cy="581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168D4FB8-5F97-C2BF-03B2-07F88B61B71C}"/>
              </a:ext>
            </a:extLst>
          </p:cNvPr>
          <p:cNvSpPr/>
          <p:nvPr/>
        </p:nvSpPr>
        <p:spPr>
          <a:xfrm>
            <a:off x="9660576" y="3069772"/>
            <a:ext cx="285008" cy="581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B816ECF4-50C9-E57A-3E45-C62DBF7D8A0B}"/>
              </a:ext>
            </a:extLst>
          </p:cNvPr>
          <p:cNvSpPr/>
          <p:nvPr/>
        </p:nvSpPr>
        <p:spPr>
          <a:xfrm>
            <a:off x="4812475" y="3069772"/>
            <a:ext cx="285008" cy="581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23DFF78D-E4A8-DE3D-362E-F227373CCA07}"/>
              </a:ext>
            </a:extLst>
          </p:cNvPr>
          <p:cNvSpPr/>
          <p:nvPr/>
        </p:nvSpPr>
        <p:spPr>
          <a:xfrm>
            <a:off x="7635832" y="3069772"/>
            <a:ext cx="285008" cy="581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576C24-2120-6A36-859B-8C56C884B831}"/>
              </a:ext>
            </a:extLst>
          </p:cNvPr>
          <p:cNvSpPr txBox="1"/>
          <p:nvPr/>
        </p:nvSpPr>
        <p:spPr>
          <a:xfrm>
            <a:off x="1499256" y="324433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en-US" altLang="zh-CN" dirty="0" err="1"/>
              <a:t>endpos</a:t>
            </a:r>
            <a:endParaRPr lang="zh-CN" altLang="en-US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2D64ADB0-9116-7906-46E4-51146627E122}"/>
              </a:ext>
            </a:extLst>
          </p:cNvPr>
          <p:cNvSpPr/>
          <p:nvPr/>
        </p:nvSpPr>
        <p:spPr>
          <a:xfrm>
            <a:off x="3743700" y="3699163"/>
            <a:ext cx="285008" cy="58189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29FE299F-90E9-7532-6549-34E328AD90A3}"/>
              </a:ext>
            </a:extLst>
          </p:cNvPr>
          <p:cNvSpPr/>
          <p:nvPr/>
        </p:nvSpPr>
        <p:spPr>
          <a:xfrm>
            <a:off x="9666513" y="3686506"/>
            <a:ext cx="285008" cy="581890"/>
          </a:xfrm>
          <a:prstGeom prst="upArrow">
            <a:avLst>
              <a:gd name="adj1" fmla="val 50000"/>
              <a:gd name="adj2" fmla="val 458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D4ED9C-9F7D-028A-B646-EEB359F2E084}"/>
              </a:ext>
            </a:extLst>
          </p:cNvPr>
          <p:cNvSpPr txBox="1"/>
          <p:nvPr/>
        </p:nvSpPr>
        <p:spPr>
          <a:xfrm>
            <a:off x="1499255" y="384403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 err="1"/>
              <a:t>endpos</a:t>
            </a:r>
            <a:endParaRPr lang="zh-CN" altLang="en-US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4995AB86-3671-1A15-9B5C-EAD0370C47AF}"/>
              </a:ext>
            </a:extLst>
          </p:cNvPr>
          <p:cNvSpPr/>
          <p:nvPr/>
        </p:nvSpPr>
        <p:spPr>
          <a:xfrm rot="5400000">
            <a:off x="9151421" y="2289567"/>
            <a:ext cx="305789" cy="9975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914A53-195E-E008-BF38-4B0ED4963E3C}"/>
              </a:ext>
            </a:extLst>
          </p:cNvPr>
          <p:cNvSpPr txBox="1"/>
          <p:nvPr/>
        </p:nvSpPr>
        <p:spPr>
          <a:xfrm>
            <a:off x="8997997" y="232360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len</a:t>
            </a:r>
            <a:r>
              <a:rPr lang="en-US" altLang="zh-CN" dirty="0"/>
              <a:t>[q]</a:t>
            </a:r>
            <a:endParaRPr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9DFC0BEB-1752-3F94-51EF-1B42C199FB68}"/>
              </a:ext>
            </a:extLst>
          </p:cNvPr>
          <p:cNvSpPr/>
          <p:nvPr/>
        </p:nvSpPr>
        <p:spPr>
          <a:xfrm rot="16200000">
            <a:off x="8810006" y="2382488"/>
            <a:ext cx="305789" cy="16803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83B04B-A9B1-510E-B23B-343EE1B211D2}"/>
              </a:ext>
            </a:extLst>
          </p:cNvPr>
          <p:cNvSpPr txBox="1"/>
          <p:nvPr/>
        </p:nvSpPr>
        <p:spPr>
          <a:xfrm>
            <a:off x="8609081" y="334636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len</a:t>
            </a:r>
            <a:r>
              <a:rPr lang="en-US" altLang="zh-CN" dirty="0"/>
              <a:t>[p]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59C1E3-459E-8BB5-4F3F-72112C97D4FA}"/>
              </a:ext>
            </a:extLst>
          </p:cNvPr>
          <p:cNvSpPr txBox="1"/>
          <p:nvPr/>
        </p:nvSpPr>
        <p:spPr>
          <a:xfrm>
            <a:off x="2464130" y="46432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这样一对比，答案就很显然了！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46D1DF-1F7C-3FE1-B6C3-031011DD5517}"/>
              </a:ext>
            </a:extLst>
          </p:cNvPr>
          <p:cNvSpPr txBox="1"/>
          <p:nvPr/>
        </p:nvSpPr>
        <p:spPr>
          <a:xfrm>
            <a:off x="2158847" y="5105848"/>
            <a:ext cx="774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每加入一个节点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</a:rPr>
              <a:t>ans</a:t>
            </a:r>
            <a:r>
              <a:rPr lang="zh-CN" altLang="en-US" sz="2400" dirty="0">
                <a:solidFill>
                  <a:srgbClr val="FF0000"/>
                </a:solidFill>
              </a:rPr>
              <a:t>就要新增 </a:t>
            </a:r>
            <a:r>
              <a:rPr lang="en-US" altLang="zh-CN" sz="2400" dirty="0" err="1">
                <a:solidFill>
                  <a:srgbClr val="FF0000"/>
                </a:solidFill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</a:rPr>
              <a:t>[p] – </a:t>
            </a:r>
            <a:r>
              <a:rPr lang="en-US" altLang="zh-CN" sz="2400" dirty="0" err="1">
                <a:solidFill>
                  <a:srgbClr val="FF0000"/>
                </a:solidFill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</a:rPr>
              <a:t>[link[p]]</a:t>
            </a:r>
            <a:r>
              <a:rPr lang="zh-CN" altLang="en-US" sz="24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70507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3308-5628-40FA-0C8E-23B2B64E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SP694 [</a:t>
            </a:r>
            <a:r>
              <a:rPr lang="zh-CN" altLang="en-US" dirty="0"/>
              <a:t>绿</a:t>
            </a:r>
            <a:r>
              <a:rPr lang="en-US" altLang="zh-CN" dirty="0"/>
              <a:t>] / SP705 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031B8-E808-AF22-06F4-7596AA9A6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endParaRPr lang="en-US" altLang="zh-CN" dirty="0"/>
          </a:p>
          <a:p>
            <a:r>
              <a:rPr lang="zh-CN" altLang="en-US" dirty="0"/>
              <a:t>只要每次插入后添加一行</a:t>
            </a:r>
            <a:endParaRPr lang="en-US" altLang="zh-CN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 += </a:t>
            </a:r>
            <a:r>
              <a:rPr lang="en-US" altLang="zh-CN" dirty="0" err="1"/>
              <a:t>len</a:t>
            </a:r>
            <a:r>
              <a:rPr lang="en-US" altLang="zh-CN" dirty="0"/>
              <a:t>[p] – </a:t>
            </a:r>
            <a:r>
              <a:rPr lang="en-US" altLang="zh-CN" dirty="0" err="1"/>
              <a:t>len</a:t>
            </a:r>
            <a:r>
              <a:rPr lang="en-US" altLang="zh-CN" dirty="0"/>
              <a:t>[link[p]];</a:t>
            </a:r>
          </a:p>
          <a:p>
            <a:r>
              <a:rPr lang="zh-CN" altLang="en-US" dirty="0"/>
              <a:t>就行啦！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三倍经验：</a:t>
            </a:r>
            <a:r>
              <a:rPr lang="en-US" altLang="zh-CN" dirty="0"/>
              <a:t>P4070 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011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41A21-29E2-3D62-B148-EC376481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P3975 </a:t>
            </a:r>
            <a:r>
              <a:rPr lang="zh-CN" altLang="en-US" dirty="0"/>
              <a:t>弦论 </a:t>
            </a:r>
            <a:r>
              <a:rPr lang="en-US" altLang="zh-CN" dirty="0"/>
              <a:t>[</a:t>
            </a:r>
            <a:r>
              <a:rPr lang="zh-CN" altLang="en-US" dirty="0"/>
              <a:t>紫</a:t>
            </a:r>
            <a:r>
              <a:rPr lang="en-US" altLang="zh-CN" dirty="0"/>
              <a:t>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6570A4-6B65-420E-C8CE-A22DE20A4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给定一个串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，请求出</a:t>
                </a:r>
                <a:endParaRPr lang="en-US" altLang="zh-CN" dirty="0"/>
              </a:p>
              <a:p>
                <a:r>
                  <a:rPr lang="en-US" altLang="zh-CN" dirty="0"/>
                  <a:t>1. S</a:t>
                </a:r>
                <a:r>
                  <a:rPr lang="zh-CN" altLang="en-US" dirty="0"/>
                  <a:t>的所有子串中，字典序第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小的</a:t>
                </a:r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2. S</a:t>
                </a:r>
                <a:r>
                  <a:rPr lang="zh-CN" altLang="en-US" dirty="0"/>
                  <a:t>的所有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「本质不同子串」中，字典序第 </a:t>
                </a:r>
                <a:r>
                  <a:rPr lang="en-US" altLang="zh-CN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K 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小的</a:t>
                </a:r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。</a:t>
                </a:r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  <a:p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Data Range: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zh-CN" altLang="en-US" dirty="0">
                    <a:latin typeface="+mn-ea"/>
                  </a:rPr>
                  <a:t>字符集为全体小写字母</a:t>
                </a:r>
                <a:endParaRPr lang="en-US" altLang="zh-CN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6570A4-6B65-420E-C8CE-A22DE20A4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35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630DD-42A7-2B19-AE2D-F2F5F619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P3975 </a:t>
            </a:r>
            <a:r>
              <a:rPr lang="zh-CN" altLang="en-US" dirty="0"/>
              <a:t>弦论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348DE-ADCF-F9DC-CB0A-C5230EB7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比较难的一道题，考验对 </a:t>
            </a:r>
            <a:r>
              <a:rPr lang="en-US" altLang="zh-CN" dirty="0"/>
              <a:t>SAM </a:t>
            </a:r>
            <a:r>
              <a:rPr lang="zh-CN" altLang="en-US" dirty="0"/>
              <a:t>的认知</a:t>
            </a:r>
            <a:endParaRPr lang="en-US" altLang="zh-CN" dirty="0"/>
          </a:p>
          <a:p>
            <a:r>
              <a:rPr lang="zh-CN" altLang="en-US" dirty="0"/>
              <a:t>我们先来看情况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定义一个节点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「代表」的字符串为 从根到这个节点路径上所形成的字符串</a:t>
            </a:r>
            <a:endParaRPr lang="en-US" altLang="zh-CN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如果有多个，那么就取</a:t>
            </a:r>
            <a:r>
              <a:rPr lang="zh-CN" altLang="en-US" b="1" dirty="0">
                <a:solidFill>
                  <a:srgbClr val="111111"/>
                </a:solidFill>
                <a:latin typeface="Arial" panose="020B0604020202020204" pitchFamily="34" charset="0"/>
              </a:rPr>
              <a:t>最短的。</a:t>
            </a:r>
            <a:endParaRPr lang="en-US" altLang="zh-CN" b="1" dirty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r>
              <a:rPr lang="zh-CN" altLang="en-US" dirty="0"/>
              <a:t>容易发现，这样的串是唯一的。</a:t>
            </a:r>
            <a:endParaRPr lang="en-US" altLang="zh-CN" dirty="0"/>
          </a:p>
          <a:p>
            <a:r>
              <a:rPr lang="zh-CN" altLang="en-US" dirty="0"/>
              <a:t>我们定义 </a:t>
            </a:r>
            <a:r>
              <a:rPr lang="en-US" altLang="zh-CN" dirty="0"/>
              <a:t>str(x) </a:t>
            </a:r>
            <a:r>
              <a:rPr lang="zh-CN" altLang="en-US" dirty="0"/>
              <a:t>为节点 </a:t>
            </a:r>
            <a:r>
              <a:rPr lang="en-US" altLang="zh-CN" dirty="0"/>
              <a:t>x </a:t>
            </a:r>
            <a:r>
              <a:rPr lang="zh-CN" altLang="en-US" dirty="0"/>
              <a:t>所代表的字符串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E703DD-386E-53EE-54C1-50DC8B5F166D}"/>
              </a:ext>
            </a:extLst>
          </p:cNvPr>
          <p:cNvSpPr txBox="1"/>
          <p:nvPr/>
        </p:nvSpPr>
        <p:spPr>
          <a:xfrm>
            <a:off x="3794167" y="4821382"/>
            <a:ext cx="469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程序中不用存储 </a:t>
            </a:r>
            <a:r>
              <a:rPr lang="en-US" altLang="zh-CN" dirty="0"/>
              <a:t>str(x)</a:t>
            </a:r>
            <a:r>
              <a:rPr lang="zh-CN" altLang="en-US" dirty="0"/>
              <a:t>，否则空间又会爆炸。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8D1996A-FB13-551E-ABD3-FD8983914F3F}"/>
                  </a:ext>
                </a:extLst>
              </p14:cNvPr>
              <p14:cNvContentPartPr/>
              <p14:nvPr/>
            </p14:nvContentPartPr>
            <p14:xfrm>
              <a:off x="3967200" y="3700440"/>
              <a:ext cx="5220000" cy="810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8D1996A-FB13-551E-ABD3-FD8983914F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7840" y="3691080"/>
                <a:ext cx="5238720" cy="8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1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C3E5-A946-298B-AA36-ABB4FA9C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P3975 </a:t>
            </a:r>
            <a:r>
              <a:rPr lang="zh-CN" altLang="en-US" dirty="0"/>
              <a:t>弦论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0E54B-8688-6C6B-4235-101CC897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对于每一个节点 </a:t>
            </a:r>
            <a:r>
              <a:rPr lang="en-US" altLang="zh-CN" dirty="0"/>
              <a:t>x</a:t>
            </a:r>
            <a:r>
              <a:rPr lang="zh-CN" altLang="en-US" dirty="0"/>
              <a:t>，定义 </a:t>
            </a:r>
            <a:r>
              <a:rPr lang="en-US" altLang="zh-CN" dirty="0" err="1"/>
              <a:t>cnt</a:t>
            </a:r>
            <a:r>
              <a:rPr lang="en-US" altLang="zh-CN" dirty="0"/>
              <a:t>[x] </a:t>
            </a:r>
            <a:r>
              <a:rPr lang="zh-CN" altLang="en-US" dirty="0"/>
              <a:t>代表 </a:t>
            </a:r>
            <a:r>
              <a:rPr lang="en-US" altLang="zh-CN" dirty="0"/>
              <a:t>str(x) </a:t>
            </a:r>
            <a:r>
              <a:rPr lang="zh-CN" altLang="en-US" dirty="0"/>
              <a:t>的出现次数</a:t>
            </a:r>
            <a:endParaRPr lang="en-US" altLang="zh-CN" dirty="0"/>
          </a:p>
          <a:p>
            <a:r>
              <a:rPr lang="zh-CN" altLang="en-US" dirty="0"/>
              <a:t>那这个 </a:t>
            </a:r>
            <a:r>
              <a:rPr lang="en-US" altLang="zh-CN" dirty="0" err="1"/>
              <a:t>cnt</a:t>
            </a:r>
            <a:r>
              <a:rPr lang="en-US" altLang="zh-CN" dirty="0"/>
              <a:t>[x] </a:t>
            </a:r>
            <a:r>
              <a:rPr lang="zh-CN" altLang="en-US" dirty="0"/>
              <a:t>该怎么求呢？</a:t>
            </a:r>
            <a:endParaRPr lang="en-US" altLang="zh-CN" dirty="0"/>
          </a:p>
          <a:p>
            <a:r>
              <a:rPr lang="zh-CN" altLang="en-US" dirty="0"/>
              <a:t>对于情况 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「本质不同子串」显然 </a:t>
            </a:r>
            <a:r>
              <a:rPr lang="en-US" altLang="zh-CN" dirty="0" err="1">
                <a:solidFill>
                  <a:srgbClr val="111111"/>
                </a:solidFill>
                <a:latin typeface="Arial" panose="020B0604020202020204" pitchFamily="34" charset="0"/>
              </a:rPr>
              <a:t>c</a:t>
            </a:r>
            <a:r>
              <a:rPr lang="en-US" altLang="zh-CN" dirty="0" err="1">
                <a:solidFill>
                  <a:srgbClr val="111111"/>
                </a:solidFill>
              </a:rPr>
              <a:t>nt</a:t>
            </a:r>
            <a:r>
              <a:rPr lang="en-US" altLang="zh-CN" dirty="0">
                <a:solidFill>
                  <a:srgbClr val="111111"/>
                </a:solidFill>
              </a:rPr>
              <a:t>[x] </a:t>
            </a:r>
            <a:r>
              <a:rPr lang="zh-CN" altLang="en-US" dirty="0">
                <a:solidFill>
                  <a:srgbClr val="111111"/>
                </a:solidFill>
              </a:rPr>
              <a:t>应为 </a:t>
            </a:r>
            <a:r>
              <a:rPr lang="en-US" altLang="zh-CN" dirty="0">
                <a:solidFill>
                  <a:srgbClr val="111111"/>
                </a:solidFill>
              </a:rPr>
              <a:t>1</a:t>
            </a:r>
          </a:p>
          <a:p>
            <a:r>
              <a:rPr lang="zh-CN" altLang="en-US" dirty="0">
                <a:solidFill>
                  <a:srgbClr val="111111"/>
                </a:solidFill>
              </a:rPr>
              <a:t>那对于情况 </a:t>
            </a:r>
            <a:r>
              <a:rPr lang="en-US" altLang="zh-CN" dirty="0">
                <a:solidFill>
                  <a:srgbClr val="111111"/>
                </a:solidFill>
              </a:rPr>
              <a:t>1 </a:t>
            </a:r>
            <a:r>
              <a:rPr lang="zh-CN" altLang="en-US" dirty="0">
                <a:solidFill>
                  <a:srgbClr val="111111"/>
                </a:solidFill>
              </a:rPr>
              <a:t>呢？</a:t>
            </a:r>
            <a:endParaRPr lang="en-US" altLang="zh-CN" dirty="0">
              <a:solidFill>
                <a:srgbClr val="111111"/>
              </a:solidFill>
            </a:endParaRPr>
          </a:p>
          <a:p>
            <a:r>
              <a:rPr lang="zh-CN" altLang="en-US" dirty="0"/>
              <a:t>对于情况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str(x) </a:t>
            </a:r>
            <a:r>
              <a:rPr lang="zh-CN" altLang="en-US" dirty="0"/>
              <a:t>的出现次数为 </a:t>
            </a:r>
            <a:r>
              <a:rPr lang="en-US" altLang="zh-CN" dirty="0"/>
              <a:t>|</a:t>
            </a:r>
            <a:r>
              <a:rPr lang="en-US" altLang="zh-CN" dirty="0" err="1"/>
              <a:t>endpos</a:t>
            </a:r>
            <a:r>
              <a:rPr lang="en-US" altLang="zh-CN" dirty="0"/>
              <a:t>(x)|</a:t>
            </a:r>
            <a:r>
              <a:rPr lang="zh-CN" altLang="en-US" dirty="0"/>
              <a:t>，也就是 </a:t>
            </a:r>
            <a:r>
              <a:rPr lang="en-US" altLang="zh-CN" dirty="0" err="1"/>
              <a:t>endpos</a:t>
            </a:r>
            <a:r>
              <a:rPr lang="en-US" altLang="zh-CN" dirty="0"/>
              <a:t> </a:t>
            </a:r>
            <a:r>
              <a:rPr lang="zh-CN" altLang="en-US" dirty="0"/>
              <a:t>的大小。</a:t>
            </a:r>
            <a:endParaRPr lang="en-US" altLang="zh-CN" dirty="0"/>
          </a:p>
          <a:p>
            <a:r>
              <a:rPr lang="zh-CN" altLang="en-US" dirty="0"/>
              <a:t>我们直接 </a:t>
            </a:r>
            <a:r>
              <a:rPr lang="zh-CN" altLang="en-US" b="1" dirty="0"/>
              <a:t>在 </a:t>
            </a:r>
            <a:r>
              <a:rPr lang="en-US" altLang="zh-CN" b="1" dirty="0"/>
              <a:t>link </a:t>
            </a:r>
            <a:r>
              <a:rPr lang="zh-CN" altLang="en-US" b="1" dirty="0"/>
              <a:t>树上拓扑排序 </a:t>
            </a:r>
            <a:r>
              <a:rPr lang="zh-CN" altLang="en-US" dirty="0"/>
              <a:t>就可以在线性时间内求。</a:t>
            </a:r>
            <a:endParaRPr lang="en-US" altLang="zh-CN" dirty="0"/>
          </a:p>
          <a:p>
            <a:r>
              <a:rPr lang="zh-CN" altLang="en-US" dirty="0"/>
              <a:t>但是，真的需要拓扑排序吗？</a:t>
            </a:r>
            <a:endParaRPr lang="en-US" altLang="zh-CN" dirty="0"/>
          </a:p>
          <a:p>
            <a:r>
              <a:rPr lang="zh-CN" altLang="en-US" strike="sngStrike" dirty="0"/>
              <a:t>当然你一定要写拓扑复杂度也是对的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106B4C2-CF1A-D778-287B-FA8F72C55791}"/>
                  </a:ext>
                </a:extLst>
              </p14:cNvPr>
              <p14:cNvContentPartPr/>
              <p14:nvPr/>
            </p14:nvContentPartPr>
            <p14:xfrm>
              <a:off x="4276800" y="390240"/>
              <a:ext cx="7187040" cy="4220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106B4C2-CF1A-D778-287B-FA8F72C55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440" y="380880"/>
                <a:ext cx="7205760" cy="42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6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BD2D4-8718-DBB7-10B1-87CCA0A9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AF13F7-A099-6789-9AF1-BEAF9CD67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首先，为什么要拓扑排序？</a:t>
                </a:r>
                <a:endParaRPr lang="en-US" altLang="zh-CN" dirty="0"/>
              </a:p>
              <a:p>
                <a:r>
                  <a:rPr lang="zh-CN" altLang="en-US" dirty="0"/>
                  <a:t>不就是为了确保 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「祖先」关系吗？</a:t>
                </a:r>
                <a:endParaRPr lang="en-US" altLang="zh-CN" b="0" i="0" dirty="0">
                  <a:solidFill>
                    <a:srgbClr val="111111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稍等，我们先来看看</a:t>
                </a:r>
                <a:r>
                  <a:rPr lang="zh-CN" altLang="en-US" b="0" i="0" dirty="0">
                    <a:solidFill>
                      <a:srgbClr val="111111"/>
                    </a:solidFill>
                    <a:effectLst/>
                    <a:latin typeface="Arial" panose="020B0604020202020204" pitchFamily="34" charset="0"/>
                  </a:rPr>
                  <a:t>「祖先」关系到底是什么？</a:t>
                </a:r>
                <a:endParaRPr lang="en-US" altLang="zh-CN" b="0" i="0" dirty="0">
                  <a:solidFill>
                    <a:srgbClr val="111111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len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[link[p]] &lt;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len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[p]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可是，我们快排也可以做到啊，码量还很小！</a:t>
                </a:r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傻孩纸！快排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拓扑</m:t>
                    </m:r>
                  </m:oMath>
                </a14:m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你复杂度怎么算的了！</a:t>
                </a:r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可，可建 </a:t>
                </a:r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SAM </a:t>
                </a:r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 altLang="zh-CN" i="1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11111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11111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的！</a:t>
                </a:r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额</a:t>
                </a:r>
                <a:r>
                  <a:rPr lang="en-US" altLang="zh-CN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……</a:t>
                </a:r>
                <a:r>
                  <a:rPr lang="zh-CN" altLang="en-US" dirty="0">
                    <a:solidFill>
                      <a:srgbClr val="111111"/>
                    </a:solidFill>
                    <a:latin typeface="Arial" panose="020B0604020202020204" pitchFamily="34" charset="0"/>
                  </a:rPr>
                  <a:t>不管！我们要优化，优化！</a:t>
                </a:r>
                <a:endParaRPr lang="en-US" altLang="zh-CN" dirty="0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AF13F7-A099-6789-9AF1-BEAF9CD67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B9AC300-3388-49FF-6191-0CB72214E4CB}"/>
                  </a:ext>
                </a:extLst>
              </p14:cNvPr>
              <p14:cNvContentPartPr/>
              <p14:nvPr/>
            </p14:nvContentPartPr>
            <p14:xfrm>
              <a:off x="3019320" y="1057320"/>
              <a:ext cx="6444360" cy="3510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B9AC300-3388-49FF-6191-0CB72214E4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9960" y="1047960"/>
                <a:ext cx="6463080" cy="35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68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</TotalTime>
  <Words>1635</Words>
  <Application>Microsoft Office PowerPoint</Application>
  <PresentationFormat>宽屏</PresentationFormat>
  <Paragraphs>149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-apple-system</vt:lpstr>
      <vt:lpstr>幼圆</vt:lpstr>
      <vt:lpstr>Arial</vt:lpstr>
      <vt:lpstr>Cambria Math</vt:lpstr>
      <vt:lpstr>Century Gothic</vt:lpstr>
      <vt:lpstr>Wingdings 3</vt:lpstr>
      <vt:lpstr>丝状</vt:lpstr>
      <vt:lpstr>后缀自动机(SAM) 下</vt:lpstr>
      <vt:lpstr>SP694 [绿] / SP705 [紫]</vt:lpstr>
      <vt:lpstr>SP694 [绿] / SP705 [紫]</vt:lpstr>
      <vt:lpstr>SP694 [绿] / SP705 [紫]</vt:lpstr>
      <vt:lpstr>SP694 [绿] / SP705 [紫]</vt:lpstr>
      <vt:lpstr>P3975 弦论 [紫]</vt:lpstr>
      <vt:lpstr>P3975 弦论</vt:lpstr>
      <vt:lpstr>P3975 弦论</vt:lpstr>
      <vt:lpstr>拓扑排序？</vt:lpstr>
      <vt:lpstr>基数排序！</vt:lpstr>
      <vt:lpstr>基数排序</vt:lpstr>
      <vt:lpstr>P4248 差异</vt:lpstr>
      <vt:lpstr>P4248</vt:lpstr>
      <vt:lpstr>怎么求？</vt:lpstr>
      <vt:lpstr>优化</vt:lpstr>
      <vt:lpstr>丹钓战</vt:lpstr>
      <vt:lpstr>总结</vt:lpstr>
      <vt:lpstr>P3181</vt:lpstr>
      <vt:lpstr>推式子</vt:lpstr>
      <vt:lpstr>总结</vt:lpstr>
      <vt:lpstr>后记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后缀自动机(SAM) 下</dc:title>
  <dc:creator>fjy666</dc:creator>
  <cp:lastModifiedBy>fjy666</cp:lastModifiedBy>
  <cp:revision>4</cp:revision>
  <dcterms:created xsi:type="dcterms:W3CDTF">2022-06-26T03:24:17Z</dcterms:created>
  <dcterms:modified xsi:type="dcterms:W3CDTF">2022-07-08T11:51:36Z</dcterms:modified>
</cp:coreProperties>
</file>