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75" r:id="rId5"/>
    <p:sldId id="257" r:id="rId6"/>
    <p:sldId id="278" r:id="rId7"/>
    <p:sldId id="282" r:id="rId8"/>
    <p:sldId id="283" r:id="rId9"/>
    <p:sldId id="284" r:id="rId10"/>
    <p:sldId id="285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uva.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70" y="560291"/>
            <a:ext cx="6976886" cy="552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2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9813" y="770917"/>
            <a:ext cx="5550430" cy="1478570"/>
          </a:xfrm>
        </p:spPr>
        <p:txBody>
          <a:bodyPr/>
          <a:lstStyle/>
          <a:p>
            <a:pPr algn="ctr"/>
            <a:r>
              <a:rPr lang="es-ES" dirty="0"/>
              <a:t>Sharp analógico</a:t>
            </a:r>
          </a:p>
        </p:txBody>
      </p:sp>
      <p:pic>
        <p:nvPicPr>
          <p:cNvPr id="2052" name="Picture 4" descr="http://es.farnell.com/productimages/standard/en_GB/1243869-4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720" y="770917"/>
            <a:ext cx="3870035" cy="189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252" y="2249487"/>
            <a:ext cx="2824307" cy="3858880"/>
          </a:xfrm>
          <a:prstGeom prst="rect">
            <a:avLst/>
          </a:prstGeom>
        </p:spPr>
      </p:pic>
      <p:pic>
        <p:nvPicPr>
          <p:cNvPr id="4098" name="Picture 2" descr="http://www.trastejant.es/circuitos/img/SharpArduino/conexion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31965" l="7035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281" t="48" r="542" b="68268"/>
          <a:stretch/>
        </p:blipFill>
        <p:spPr bwMode="auto">
          <a:xfrm>
            <a:off x="6944140" y="3310168"/>
            <a:ext cx="2663687" cy="173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8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9813" y="770917"/>
            <a:ext cx="8129196" cy="1478570"/>
          </a:xfrm>
        </p:spPr>
        <p:txBody>
          <a:bodyPr/>
          <a:lstStyle/>
          <a:p>
            <a:pPr algn="ctr"/>
            <a:r>
              <a:rPr lang="es-ES" dirty="0"/>
              <a:t>actuadores</a:t>
            </a:r>
          </a:p>
        </p:txBody>
      </p:sp>
      <p:pic>
        <p:nvPicPr>
          <p:cNvPr id="7170" name="Picture 2" descr="http://www.robotshop.com/media/catalog/product/cache/1/image/800x800/9df78eab33525d08d6e5fb8d27136e95/p/o/pololu-100-1-micro-metal-gearmotor-m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50" l="1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526" y="2249487"/>
            <a:ext cx="4177885" cy="34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luminacionled.iltec.co/wp-content/uploads/2016/03/leds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000" l="0" r="95667">
                        <a14:foregroundMark x1="23500" y1="35111" x2="23500" y2="35111"/>
                        <a14:foregroundMark x1="75000" y1="41111" x2="75000" y2="41111"/>
                        <a14:foregroundMark x1="30667" y1="60444" x2="30667" y2="60444"/>
                        <a14:foregroundMark x1="44833" y1="70889" x2="44833" y2="70889"/>
                        <a14:foregroundMark x1="45167" y1="84444" x2="45167" y2="84444"/>
                        <a14:foregroundMark x1="45167" y1="90444" x2="45167" y2="90444"/>
                        <a14:foregroundMark x1="51667" y1="81111" x2="51667" y2="81111"/>
                        <a14:foregroundMark x1="51333" y1="70000" x2="51333" y2="70000"/>
                        <a14:foregroundMark x1="45333" y1="73556" x2="45333" y2="73556"/>
                        <a14:foregroundMark x1="45333" y1="67778" x2="45333" y2="67778"/>
                        <a14:foregroundMark x1="69167" y1="67111" x2="69167" y2="67111"/>
                        <a14:foregroundMark x1="69167" y1="71111" x2="69167" y2="71111"/>
                        <a14:foregroundMark x1="75667" y1="70444" x2="75667" y2="70444"/>
                        <a14:foregroundMark x1="74667" y1="73333" x2="74667" y2="73333"/>
                        <a14:foregroundMark x1="74667" y1="68444" x2="74667" y2="68444"/>
                        <a14:foregroundMark x1="74833" y1="66667" x2="74833" y2="66667"/>
                        <a14:foregroundMark x1="74000" y1="74889" x2="74000" y2="74889"/>
                        <a14:foregroundMark x1="23000" y1="71778" x2="23000" y2="71778"/>
                        <a14:foregroundMark x1="24000" y1="85333" x2="24000" y2="85333"/>
                        <a14:foregroundMark x1="24667" y1="91111" x2="24667" y2="91111"/>
                        <a14:foregroundMark x1="30833" y1="87111" x2="30833" y2="87111"/>
                        <a14:foregroundMark x1="28333" y1="64444" x2="28333" y2="64444"/>
                        <a14:foregroundMark x1="28500" y1="68444" x2="28500" y2="68444"/>
                        <a14:foregroundMark x1="28833" y1="72667" x2="28833" y2="72667"/>
                        <a14:foregroundMark x1="22833" y1="67111" x2="22833" y2="67111"/>
                        <a14:foregroundMark x1="30667" y1="81556" x2="30667" y2="81556"/>
                        <a14:foregroundMark x1="67500" y1="87778" x2="67500" y2="87778"/>
                        <a14:foregroundMark x1="69000" y1="74000" x2="69000" y2="74000"/>
                        <a14:foregroundMark x1="41333" y1="61333" x2="41333" y2="61333"/>
                        <a14:backgroundMark x1="23500" y1="23111" x2="23500" y2="23111"/>
                        <a14:backgroundMark x1="26333" y1="28889" x2="26333" y2="28889"/>
                        <a14:backgroundMark x1="34000" y1="36667" x2="34000" y2="36667"/>
                        <a14:backgroundMark x1="34333" y1="52222" x2="34333" y2="52222"/>
                        <a14:backgroundMark x1="35500" y1="41556" x2="35500" y2="41556"/>
                        <a14:backgroundMark x1="33500" y1="45778" x2="33500" y2="45778"/>
                        <a14:backgroundMark x1="33167" y1="39556" x2="33167" y2="39556"/>
                        <a14:backgroundMark x1="39667" y1="47333" x2="39667" y2="47333"/>
                        <a14:backgroundMark x1="46333" y1="27333" x2="46333" y2="27333"/>
                        <a14:backgroundMark x1="55333" y1="28000" x2="55333" y2="28000"/>
                        <a14:backgroundMark x1="59000" y1="39111" x2="59000" y2="39111"/>
                        <a14:backgroundMark x1="58667" y1="50222" x2="58667" y2="50222"/>
                        <a14:backgroundMark x1="57500" y1="40000" x2="57500" y2="40000"/>
                        <a14:backgroundMark x1="57167" y1="46889" x2="57167" y2="46889"/>
                        <a14:backgroundMark x1="64500" y1="39111" x2="64500" y2="39111"/>
                        <a14:backgroundMark x1="71667" y1="29333" x2="71667" y2="29333"/>
                        <a14:backgroundMark x1="30833" y1="40222" x2="30833" y2="40222"/>
                        <a14:backgroundMark x1="23667" y1="30667" x2="23667" y2="30667"/>
                        <a14:backgroundMark x1="48667" y1="29556" x2="48667" y2="2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60" y="1838670"/>
            <a:ext cx="4300024" cy="322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1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9813" y="770917"/>
            <a:ext cx="8129196" cy="1478570"/>
          </a:xfrm>
        </p:spPr>
        <p:txBody>
          <a:bodyPr/>
          <a:lstStyle/>
          <a:p>
            <a:pPr algn="ctr"/>
            <a:r>
              <a:rPr lang="es-ES" dirty="0"/>
              <a:t>leds</a:t>
            </a:r>
          </a:p>
        </p:txBody>
      </p:sp>
      <p:pic>
        <p:nvPicPr>
          <p:cNvPr id="7172" name="Picture 4" descr="http://iluminacionled.iltec.co/wp-content/uploads/2016/03/led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00" l="0" r="95667">
                        <a14:foregroundMark x1="23500" y1="35111" x2="23500" y2="35111"/>
                        <a14:foregroundMark x1="75000" y1="41111" x2="75000" y2="41111"/>
                        <a14:foregroundMark x1="30667" y1="60444" x2="30667" y2="60444"/>
                        <a14:foregroundMark x1="44833" y1="70889" x2="44833" y2="70889"/>
                        <a14:foregroundMark x1="45167" y1="84444" x2="45167" y2="84444"/>
                        <a14:foregroundMark x1="45167" y1="90444" x2="45167" y2="90444"/>
                        <a14:foregroundMark x1="51667" y1="81111" x2="51667" y2="81111"/>
                        <a14:foregroundMark x1="51333" y1="70000" x2="51333" y2="70000"/>
                        <a14:foregroundMark x1="45333" y1="73556" x2="45333" y2="73556"/>
                        <a14:foregroundMark x1="45333" y1="67778" x2="45333" y2="67778"/>
                        <a14:foregroundMark x1="69167" y1="67111" x2="69167" y2="67111"/>
                        <a14:foregroundMark x1="69167" y1="71111" x2="69167" y2="71111"/>
                        <a14:foregroundMark x1="75667" y1="70444" x2="75667" y2="70444"/>
                        <a14:foregroundMark x1="74667" y1="73333" x2="74667" y2="73333"/>
                        <a14:foregroundMark x1="74667" y1="68444" x2="74667" y2="68444"/>
                        <a14:foregroundMark x1="74833" y1="66667" x2="74833" y2="66667"/>
                        <a14:foregroundMark x1="74000" y1="74889" x2="74000" y2="74889"/>
                        <a14:foregroundMark x1="23000" y1="71778" x2="23000" y2="71778"/>
                        <a14:foregroundMark x1="24000" y1="85333" x2="24000" y2="85333"/>
                        <a14:foregroundMark x1="24667" y1="91111" x2="24667" y2="91111"/>
                        <a14:foregroundMark x1="30833" y1="87111" x2="30833" y2="87111"/>
                        <a14:foregroundMark x1="28333" y1="64444" x2="28333" y2="64444"/>
                        <a14:foregroundMark x1="28500" y1="68444" x2="28500" y2="68444"/>
                        <a14:foregroundMark x1="28833" y1="72667" x2="28833" y2="72667"/>
                        <a14:foregroundMark x1="22833" y1="67111" x2="22833" y2="67111"/>
                        <a14:foregroundMark x1="30667" y1="81556" x2="30667" y2="81556"/>
                        <a14:foregroundMark x1="67500" y1="87778" x2="67500" y2="87778"/>
                        <a14:foregroundMark x1="69000" y1="74000" x2="69000" y2="74000"/>
                        <a14:foregroundMark x1="41333" y1="61333" x2="41333" y2="61333"/>
                        <a14:backgroundMark x1="23500" y1="23111" x2="23500" y2="23111"/>
                        <a14:backgroundMark x1="26333" y1="28889" x2="26333" y2="28889"/>
                        <a14:backgroundMark x1="34000" y1="36667" x2="34000" y2="36667"/>
                        <a14:backgroundMark x1="34333" y1="52222" x2="34333" y2="52222"/>
                        <a14:backgroundMark x1="35500" y1="41556" x2="35500" y2="41556"/>
                        <a14:backgroundMark x1="33500" y1="45778" x2="33500" y2="45778"/>
                        <a14:backgroundMark x1="33167" y1="39556" x2="33167" y2="39556"/>
                        <a14:backgroundMark x1="39667" y1="47333" x2="39667" y2="47333"/>
                        <a14:backgroundMark x1="46333" y1="27333" x2="46333" y2="27333"/>
                        <a14:backgroundMark x1="55333" y1="28000" x2="55333" y2="28000"/>
                        <a14:backgroundMark x1="59000" y1="39111" x2="59000" y2="39111"/>
                        <a14:backgroundMark x1="58667" y1="50222" x2="58667" y2="50222"/>
                        <a14:backgroundMark x1="57500" y1="40000" x2="57500" y2="40000"/>
                        <a14:backgroundMark x1="57167" y1="46889" x2="57167" y2="46889"/>
                        <a14:backgroundMark x1="64500" y1="39111" x2="64500" y2="39111"/>
                        <a14:backgroundMark x1="71667" y1="29333" x2="71667" y2="29333"/>
                        <a14:backgroundMark x1="30833" y1="40222" x2="30833" y2="40222"/>
                        <a14:backgroundMark x1="23667" y1="30667" x2="23667" y2="30667"/>
                        <a14:backgroundMark x1="48667" y1="29556" x2="48667" y2="2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60" y="-374443"/>
            <a:ext cx="4300024" cy="322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409" y="3394847"/>
            <a:ext cx="7848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4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4682" y="770916"/>
            <a:ext cx="8129196" cy="1478570"/>
          </a:xfrm>
        </p:spPr>
        <p:txBody>
          <a:bodyPr/>
          <a:lstStyle/>
          <a:p>
            <a:pPr algn="ctr"/>
            <a:r>
              <a:rPr lang="es-ES" dirty="0"/>
              <a:t>Motores</a:t>
            </a:r>
          </a:p>
        </p:txBody>
      </p:sp>
      <p:pic>
        <p:nvPicPr>
          <p:cNvPr id="7170" name="Picture 2" descr="http://www.robotshop.com/media/catalog/product/cache/1/image/800x800/9df78eab33525d08d6e5fb8d27136e95/p/o/pololu-100-1-micro-metal-gearmotor-m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50" l="1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501" y="664731"/>
            <a:ext cx="2812212" cy="230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128161" y="2355671"/>
            <a:ext cx="4954588" cy="612816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Conexión a través de los MCP-14E4</a:t>
            </a:r>
          </a:p>
        </p:txBody>
      </p:sp>
      <p:pic>
        <p:nvPicPr>
          <p:cNvPr id="1026" name="Picture 2" descr="http://www.microchip.com/_images/ics/medium-MCP14E4-PDIP-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56" y="3299959"/>
            <a:ext cx="2368791" cy="236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740" y="3448812"/>
            <a:ext cx="4651973" cy="20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2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1436" y="3825562"/>
            <a:ext cx="9905999" cy="3780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>
                <a:hlinkClick r:id="rId2"/>
              </a:rPr>
              <a:t>www.amuva.es</a:t>
            </a:r>
            <a:endParaRPr lang="es-ES" sz="36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50225" y="1584172"/>
            <a:ext cx="9905999" cy="1746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3600" dirty="0"/>
              <a:t>Asociación universitaria que surge en 2002 para satisfacer las inquietudes de los estudiantes con un objetivo en común: aprender de forma práctica y construir robots.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142445" y="270455"/>
            <a:ext cx="5640947" cy="882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mtClean="0"/>
              <a:t>¿Qué es AMUVa?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785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84886" y="463640"/>
            <a:ext cx="8542985" cy="934188"/>
          </a:xfrm>
        </p:spPr>
        <p:txBody>
          <a:bodyPr/>
          <a:lstStyle/>
          <a:p>
            <a:pPr algn="ctr"/>
            <a:r>
              <a:rPr lang="es-ES" dirty="0"/>
              <a:t>Robótica de competición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995043" y="1481071"/>
            <a:ext cx="7124161" cy="756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 smtClean="0"/>
              <a:t>Robolid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03" y="2482270"/>
            <a:ext cx="8941493" cy="37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4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3" y="503583"/>
            <a:ext cx="8791575" cy="1031806"/>
          </a:xfrm>
        </p:spPr>
        <p:txBody>
          <a:bodyPr/>
          <a:lstStyle/>
          <a:p>
            <a:pPr algn="ctr"/>
            <a:r>
              <a:rPr lang="es-ES" dirty="0"/>
              <a:t>Mini-sumo</a:t>
            </a:r>
          </a:p>
        </p:txBody>
      </p:sp>
      <p:pic>
        <p:nvPicPr>
          <p:cNvPr id="1026" name="Picture 2" descr="https://i.ytimg.com/vi/EYSXoT8kFHE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23" y="1865242"/>
            <a:ext cx="5661373" cy="424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89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560374"/>
            <a:ext cx="9905999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La categoría de </a:t>
            </a:r>
            <a:r>
              <a:rPr lang="es-ES" dirty="0">
                <a:solidFill>
                  <a:srgbClr val="FF0000"/>
                </a:solidFill>
              </a:rPr>
              <a:t>robots </a:t>
            </a:r>
            <a:r>
              <a:rPr lang="es-ES" b="1" dirty="0" err="1">
                <a:solidFill>
                  <a:srgbClr val="FF0000"/>
                </a:solidFill>
              </a:rPr>
              <a:t>minisumo</a:t>
            </a:r>
            <a:r>
              <a:rPr lang="es-ES" dirty="0"/>
              <a:t> consiste en una lucha por mantenerse dentro de una pista de combate o </a:t>
            </a:r>
            <a:r>
              <a:rPr lang="es-ES" dirty="0" err="1"/>
              <a:t>dohyo</a:t>
            </a:r>
            <a:r>
              <a:rPr lang="es-ES" dirty="0"/>
              <a:t> de 75 cm de diámetro. El robot ganador es aquel que logre mayor cantidad de puntos por expulsar al contrario sin salirse él mismo del </a:t>
            </a:r>
            <a:r>
              <a:rPr lang="es-ES" dirty="0" err="1"/>
              <a:t>dohyo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r>
              <a:rPr lang="es-ES" dirty="0"/>
              <a:t>Los robots tendrán unas dimensiones máximas de 10cm x 10cm y un peso máximo de 500 g.</a:t>
            </a:r>
          </a:p>
        </p:txBody>
      </p:sp>
    </p:spTree>
    <p:extLst>
      <p:ext uri="{BB962C8B-B14F-4D97-AF65-F5344CB8AC3E}">
        <p14:creationId xmlns:p14="http://schemas.microsoft.com/office/powerpoint/2010/main" val="255671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Little </a:t>
            </a:r>
            <a:r>
              <a:rPr lang="es-ES" dirty="0" err="1"/>
              <a:t>Hammer</a:t>
            </a:r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245476" y="3509962"/>
            <a:ext cx="6194738" cy="972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mtClean="0"/>
              <a:t>Electrónica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306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9813" y="770917"/>
            <a:ext cx="8129196" cy="1478570"/>
          </a:xfrm>
        </p:spPr>
        <p:txBody>
          <a:bodyPr/>
          <a:lstStyle/>
          <a:p>
            <a:pPr algn="ctr"/>
            <a:r>
              <a:rPr lang="es-ES" dirty="0"/>
              <a:t>sensores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2" b="100000" l="60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7114" y="3904654"/>
            <a:ext cx="2381250" cy="2266950"/>
          </a:xfrm>
          <a:prstGeom prst="rect">
            <a:avLst/>
          </a:prstGeom>
        </p:spPr>
      </p:pic>
      <p:pic>
        <p:nvPicPr>
          <p:cNvPr id="2050" name="Picture 2" descr="http://site.gravitech.us/Components/BUTT-2/BUTT-2_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74" b="95168" l="9966" r="932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90" y="1510202"/>
            <a:ext cx="3033361" cy="243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s.farnell.com/productimages/standard/en_GB/1243869-40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74" y="1984752"/>
            <a:ext cx="3870035" cy="189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3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9813" y="770917"/>
            <a:ext cx="8129196" cy="1478570"/>
          </a:xfrm>
        </p:spPr>
        <p:txBody>
          <a:bodyPr/>
          <a:lstStyle/>
          <a:p>
            <a:pPr algn="ctr"/>
            <a:r>
              <a:rPr lang="es-ES" dirty="0"/>
              <a:t>Cny-70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2" b="100000" l="60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6680" y="376727"/>
            <a:ext cx="2381250" cy="2266950"/>
          </a:xfrm>
          <a:prstGeom prst="rect">
            <a:avLst/>
          </a:prstGeom>
        </p:spPr>
      </p:pic>
      <p:pic>
        <p:nvPicPr>
          <p:cNvPr id="3074" name="Picture 2" descr="http://aess.upc.es/wiki/images/9/93/CircuitoCNY7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48" y="2249487"/>
            <a:ext cx="237172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1.bp.blogspot.com/-f-D-r-M375U/Trq3tA8gH-I/AAAAAAAAAH8/tOVOenPBbZI/s1600/cny7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94" y="2829207"/>
            <a:ext cx="4219477" cy="26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5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9813" y="770917"/>
            <a:ext cx="8129196" cy="1478570"/>
          </a:xfrm>
        </p:spPr>
        <p:txBody>
          <a:bodyPr/>
          <a:lstStyle/>
          <a:p>
            <a:pPr algn="ctr"/>
            <a:r>
              <a:rPr lang="es-ES" dirty="0"/>
              <a:t>Botón</a:t>
            </a:r>
          </a:p>
        </p:txBody>
      </p:sp>
      <p:pic>
        <p:nvPicPr>
          <p:cNvPr id="2050" name="Picture 2" descr="http://site.gravitech.us/Components/BUTT-2/BUTT-2_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4" b="95168" l="9966" r="932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28" y="290709"/>
            <a:ext cx="3033361" cy="243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4636" y="2249487"/>
            <a:ext cx="4019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4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82</TotalTime>
  <Words>57</Words>
  <Application>Microsoft Office PowerPoint</Application>
  <PresentationFormat>Personalizado</PresentationFormat>
  <Paragraphs>18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Circuito</vt:lpstr>
      <vt:lpstr>Presentación de PowerPoint</vt:lpstr>
      <vt:lpstr>Presentación de PowerPoint</vt:lpstr>
      <vt:lpstr>Robótica de competición</vt:lpstr>
      <vt:lpstr>Mini-sumo</vt:lpstr>
      <vt:lpstr>Presentación de PowerPoint</vt:lpstr>
      <vt:lpstr>Little Hammer</vt:lpstr>
      <vt:lpstr>sensores</vt:lpstr>
      <vt:lpstr>Cny-70</vt:lpstr>
      <vt:lpstr>Botón</vt:lpstr>
      <vt:lpstr>Sharp analógico</vt:lpstr>
      <vt:lpstr>actuadores</vt:lpstr>
      <vt:lpstr>leds</vt:lpstr>
      <vt:lpstr>Motores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Luiscar Medina</dc:creator>
  <cp:lastModifiedBy>TALLER024-6</cp:lastModifiedBy>
  <cp:revision>69</cp:revision>
  <dcterms:created xsi:type="dcterms:W3CDTF">2016-04-01T13:44:29Z</dcterms:created>
  <dcterms:modified xsi:type="dcterms:W3CDTF">2017-06-26T09:53:55Z</dcterms:modified>
</cp:coreProperties>
</file>