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1828800" y="1828800"/>
            <a:ext cx="5759988" cy="5759988"/>
            <a:chOff x="1828800" y="1828800"/>
            <a:chExt cx="5759988" cy="5759988"/>
          </a:xfrm>
        </p:grpSpPr>
        <p:sp>
          <p:nvSpPr>
            <p:cNvPr id="4" name="rc3"/>
            <p:cNvSpPr/>
            <p:nvPr/>
          </p:nvSpPr>
          <p:spPr>
            <a:xfrm>
              <a:off x="1828800" y="1828800"/>
              <a:ext cx="5759988" cy="575998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1828800" y="1828800"/>
              <a:ext cx="5759988" cy="575998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4782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3490261" y="1904715"/>
              <a:ext cx="2503520" cy="517249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3490261" y="2304135"/>
              <a:ext cx="2073482" cy="179739"/>
            </a:xfrm>
            <a:prstGeom prst="rect">
              <a:avLst/>
            </a:prstGeom>
            <a:solidFill>
              <a:srgbClr val="D30A0C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3490261" y="3901817"/>
              <a:ext cx="1727340" cy="179739"/>
            </a:xfrm>
            <a:prstGeom prst="rect">
              <a:avLst/>
            </a:prstGeom>
            <a:solidFill>
              <a:srgbClr val="5A2D8A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3490261" y="1904715"/>
              <a:ext cx="2454432" cy="179739"/>
            </a:xfrm>
            <a:prstGeom prst="rect">
              <a:avLst/>
            </a:prstGeom>
            <a:solidFill>
              <a:srgbClr val="0F68A4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3490261" y="5100078"/>
              <a:ext cx="1396122" cy="179739"/>
            </a:xfrm>
            <a:prstGeom prst="rect">
              <a:avLst/>
            </a:prstGeom>
            <a:solidFill>
              <a:srgbClr val="D2FFAA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3490261" y="4101527"/>
              <a:ext cx="1669151" cy="179739"/>
            </a:xfrm>
            <a:prstGeom prst="rect">
              <a:avLst/>
            </a:prstGeom>
            <a:solidFill>
              <a:srgbClr val="C6C6C6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3490261" y="4700658"/>
              <a:ext cx="1507732" cy="179739"/>
            </a:xfrm>
            <a:prstGeom prst="rect">
              <a:avLst/>
            </a:prstGeom>
            <a:solidFill>
              <a:srgbClr val="D2FFAA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3490261" y="3502397"/>
              <a:ext cx="1751154" cy="179739"/>
            </a:xfrm>
            <a:prstGeom prst="rect">
              <a:avLst/>
            </a:prstGeom>
            <a:solidFill>
              <a:srgbClr val="5A2D8A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3490261" y="5699209"/>
              <a:ext cx="1327451" cy="179739"/>
            </a:xfrm>
            <a:prstGeom prst="rect">
              <a:avLst/>
            </a:prstGeom>
            <a:solidFill>
              <a:srgbClr val="C6C6C6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3490261" y="2104425"/>
              <a:ext cx="2140715" cy="179739"/>
            </a:xfrm>
            <a:prstGeom prst="rect">
              <a:avLst/>
            </a:prstGeom>
            <a:solidFill>
              <a:srgbClr val="23901C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3490261" y="6298340"/>
              <a:ext cx="1256541" cy="179739"/>
            </a:xfrm>
            <a:prstGeom prst="rect">
              <a:avLst/>
            </a:prstGeom>
            <a:solidFill>
              <a:srgbClr val="D2FFAA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3490261" y="4900368"/>
              <a:ext cx="1405337" cy="179739"/>
            </a:xfrm>
            <a:prstGeom prst="rect">
              <a:avLst/>
            </a:prstGeom>
            <a:solidFill>
              <a:srgbClr val="D2FFAA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3490261" y="4301238"/>
              <a:ext cx="1523883" cy="179739"/>
            </a:xfrm>
            <a:prstGeom prst="rect">
              <a:avLst/>
            </a:prstGeom>
            <a:solidFill>
              <a:srgbClr val="EAD2F6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3490261" y="6498050"/>
              <a:ext cx="1223563" cy="179739"/>
            </a:xfrm>
            <a:prstGeom prst="rect">
              <a:avLst/>
            </a:prstGeom>
            <a:solidFill>
              <a:srgbClr val="D2FFAA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3490261" y="2903266"/>
              <a:ext cx="1813208" cy="179739"/>
            </a:xfrm>
            <a:prstGeom prst="rect">
              <a:avLst/>
            </a:prstGeom>
            <a:solidFill>
              <a:srgbClr val="FFBAB9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3490261" y="2503846"/>
              <a:ext cx="1882626" cy="179739"/>
            </a:xfrm>
            <a:prstGeom prst="rect">
              <a:avLst/>
            </a:prstGeom>
            <a:solidFill>
              <a:srgbClr val="5A2D8A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3490261" y="3302686"/>
              <a:ext cx="1784291" cy="179739"/>
            </a:xfrm>
            <a:prstGeom prst="rect">
              <a:avLst/>
            </a:prstGeom>
            <a:solidFill>
              <a:srgbClr val="5A2D8A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3490261" y="5898919"/>
              <a:ext cx="1322839" cy="179739"/>
            </a:xfrm>
            <a:prstGeom prst="rect">
              <a:avLst/>
            </a:prstGeom>
            <a:solidFill>
              <a:srgbClr val="EF6F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3490261" y="5299789"/>
              <a:ext cx="1393926" cy="179739"/>
            </a:xfrm>
            <a:prstGeom prst="rect">
              <a:avLst/>
            </a:prstGeom>
            <a:solidFill>
              <a:srgbClr val="C6C6C6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3490261" y="4500948"/>
              <a:ext cx="1511486" cy="179739"/>
            </a:xfrm>
            <a:prstGeom prst="rect">
              <a:avLst/>
            </a:prstGeom>
            <a:solidFill>
              <a:srgbClr val="D2FFAA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3490261" y="3702107"/>
              <a:ext cx="1739528" cy="179739"/>
            </a:xfrm>
            <a:prstGeom prst="rect">
              <a:avLst/>
            </a:prstGeom>
            <a:solidFill>
              <a:srgbClr val="5A2D8A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rc26"/>
            <p:cNvSpPr/>
            <p:nvPr/>
          </p:nvSpPr>
          <p:spPr>
            <a:xfrm>
              <a:off x="3490261" y="6897471"/>
              <a:ext cx="781575" cy="179739"/>
            </a:xfrm>
            <a:prstGeom prst="rect">
              <a:avLst/>
            </a:prstGeom>
            <a:solidFill>
              <a:srgbClr val="D2FFAA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rc27"/>
            <p:cNvSpPr/>
            <p:nvPr/>
          </p:nvSpPr>
          <p:spPr>
            <a:xfrm>
              <a:off x="3490261" y="5499499"/>
              <a:ext cx="1336642" cy="179739"/>
            </a:xfrm>
            <a:prstGeom prst="rect">
              <a:avLst/>
            </a:prstGeom>
            <a:solidFill>
              <a:srgbClr val="D2FFAA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" name="rc28"/>
            <p:cNvSpPr/>
            <p:nvPr/>
          </p:nvSpPr>
          <p:spPr>
            <a:xfrm>
              <a:off x="3490261" y="6697760"/>
              <a:ext cx="800475" cy="179739"/>
            </a:xfrm>
            <a:prstGeom prst="rect">
              <a:avLst/>
            </a:prstGeom>
            <a:solidFill>
              <a:srgbClr val="D2FFAA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" name="rc29"/>
            <p:cNvSpPr/>
            <p:nvPr/>
          </p:nvSpPr>
          <p:spPr>
            <a:xfrm>
              <a:off x="3490261" y="2703556"/>
              <a:ext cx="1880968" cy="179739"/>
            </a:xfrm>
            <a:prstGeom prst="rect">
              <a:avLst/>
            </a:prstGeom>
            <a:solidFill>
              <a:srgbClr val="5A2D8A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" name="rc30"/>
            <p:cNvSpPr/>
            <p:nvPr/>
          </p:nvSpPr>
          <p:spPr>
            <a:xfrm>
              <a:off x="3490261" y="6098630"/>
              <a:ext cx="1294436" cy="179739"/>
            </a:xfrm>
            <a:prstGeom prst="rect">
              <a:avLst/>
            </a:prstGeom>
            <a:solidFill>
              <a:srgbClr val="D2FFAA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" name="rc31"/>
            <p:cNvSpPr/>
            <p:nvPr/>
          </p:nvSpPr>
          <p:spPr>
            <a:xfrm>
              <a:off x="3490261" y="3102976"/>
              <a:ext cx="1790523" cy="179739"/>
            </a:xfrm>
            <a:prstGeom prst="rect">
              <a:avLst/>
            </a:prstGeom>
            <a:solidFill>
              <a:srgbClr val="C6EEFF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3490261" y="1904715"/>
              <a:ext cx="0" cy="5172494"/>
            </a:xfrm>
            <a:custGeom>
              <a:avLst/>
              <a:pathLst>
                <a:path w="0" h="5172494">
                  <a:moveTo>
                    <a:pt x="0" y="51724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tx33"/>
            <p:cNvSpPr/>
            <p:nvPr/>
          </p:nvSpPr>
          <p:spPr>
            <a:xfrm>
              <a:off x="2611506" y="6888369"/>
              <a:ext cx="810431" cy="1626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Neutrophil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3214446" y="6722778"/>
              <a:ext cx="207491" cy="128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Plt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2473294" y="6486865"/>
              <a:ext cx="948642" cy="1646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Erythroblast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2562194" y="6284985"/>
              <a:ext cx="859742" cy="1668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Centrocyte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3046543" y="6122779"/>
              <a:ext cx="375394" cy="1293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Tcell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2522519" y="5887735"/>
              <a:ext cx="899417" cy="1646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Hepatocyte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2107363" y="5690108"/>
              <a:ext cx="1314574" cy="1626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Bronchial epithel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2908158" y="5523649"/>
              <a:ext cx="513779" cy="1293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NKcell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2433619" y="5288604"/>
              <a:ext cx="988317" cy="1646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Keratinocyte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3036559" y="5124228"/>
              <a:ext cx="385378" cy="1293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Bcell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2354703" y="4891267"/>
              <a:ext cx="1067234" cy="1626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Dendritic_cell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2680959" y="4689387"/>
              <a:ext cx="740978" cy="1647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BM_HSC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2384308" y="4491847"/>
              <a:ext cx="1037629" cy="1626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Mono_Macro</a:t>
              </a:r>
            </a:p>
          </p:txBody>
        </p:sp>
        <p:sp>
          <p:nvSpPr>
            <p:cNvPr id="47" name="tx46"/>
            <p:cNvSpPr/>
            <p:nvPr/>
          </p:nvSpPr>
          <p:spPr>
            <a:xfrm>
              <a:off x="2621316" y="4325387"/>
              <a:ext cx="800620" cy="1293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Endocrine</a:t>
              </a:r>
            </a:p>
          </p:txBody>
        </p:sp>
        <p:sp>
          <p:nvSpPr>
            <p:cNvPr id="48" name="tx47"/>
            <p:cNvSpPr/>
            <p:nvPr/>
          </p:nvSpPr>
          <p:spPr>
            <a:xfrm>
              <a:off x="2809100" y="4125677"/>
              <a:ext cx="612837" cy="1293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Bladder</a:t>
              </a:r>
            </a:p>
          </p:txBody>
        </p:sp>
        <p:sp>
          <p:nvSpPr>
            <p:cNvPr id="49" name="tx48"/>
            <p:cNvSpPr/>
            <p:nvPr/>
          </p:nvSpPr>
          <p:spPr>
            <a:xfrm>
              <a:off x="2641110" y="3890632"/>
              <a:ext cx="780826" cy="1646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Adipocyte</a:t>
              </a:r>
            </a:p>
          </p:txBody>
        </p:sp>
        <p:sp>
          <p:nvSpPr>
            <p:cNvPr id="50" name="tx49"/>
            <p:cNvSpPr/>
            <p:nvPr/>
          </p:nvSpPr>
          <p:spPr>
            <a:xfrm>
              <a:off x="3026836" y="3723999"/>
              <a:ext cx="395101" cy="1316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MSC</a:t>
              </a:r>
            </a:p>
          </p:txBody>
        </p:sp>
        <p:sp>
          <p:nvSpPr>
            <p:cNvPr id="51" name="tx50"/>
            <p:cNvSpPr/>
            <p:nvPr/>
          </p:nvSpPr>
          <p:spPr>
            <a:xfrm>
              <a:off x="2670628" y="3493296"/>
              <a:ext cx="751309" cy="1626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Bone_etc</a:t>
              </a:r>
            </a:p>
          </p:txBody>
        </p:sp>
        <p:sp>
          <p:nvSpPr>
            <p:cNvPr id="52" name="tx51"/>
            <p:cNvSpPr/>
            <p:nvPr/>
          </p:nvSpPr>
          <p:spPr>
            <a:xfrm>
              <a:off x="3105752" y="3324579"/>
              <a:ext cx="316185" cy="1316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Glia</a:t>
              </a:r>
            </a:p>
          </p:txBody>
        </p:sp>
        <p:sp>
          <p:nvSpPr>
            <p:cNvPr id="53" name="tx52"/>
            <p:cNvSpPr/>
            <p:nvPr/>
          </p:nvSpPr>
          <p:spPr>
            <a:xfrm>
              <a:off x="2730184" y="3127126"/>
              <a:ext cx="691753" cy="1293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Vascular</a:t>
              </a:r>
            </a:p>
          </p:txBody>
        </p:sp>
        <p:sp>
          <p:nvSpPr>
            <p:cNvPr id="54" name="tx53"/>
            <p:cNvSpPr/>
            <p:nvPr/>
          </p:nvSpPr>
          <p:spPr>
            <a:xfrm>
              <a:off x="2809187" y="2891994"/>
              <a:ext cx="612750" cy="1647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ES_iPS</a:t>
              </a:r>
            </a:p>
          </p:txBody>
        </p:sp>
        <p:sp>
          <p:nvSpPr>
            <p:cNvPr id="55" name="tx54"/>
            <p:cNvSpPr/>
            <p:nvPr/>
          </p:nvSpPr>
          <p:spPr>
            <a:xfrm>
              <a:off x="3026836" y="2725448"/>
              <a:ext cx="395101" cy="1316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SMC</a:t>
              </a:r>
            </a:p>
          </p:txBody>
        </p:sp>
        <p:sp>
          <p:nvSpPr>
            <p:cNvPr id="56" name="tx55"/>
            <p:cNvSpPr/>
            <p:nvPr/>
          </p:nvSpPr>
          <p:spPr>
            <a:xfrm>
              <a:off x="2641284" y="2527995"/>
              <a:ext cx="780653" cy="1293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Fibroblast</a:t>
              </a:r>
            </a:p>
          </p:txBody>
        </p:sp>
        <p:sp>
          <p:nvSpPr>
            <p:cNvPr id="57" name="tx56"/>
            <p:cNvSpPr/>
            <p:nvPr/>
          </p:nvSpPr>
          <p:spPr>
            <a:xfrm>
              <a:off x="3303346" y="2330368"/>
              <a:ext cx="118591" cy="12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58" name="tx57"/>
            <p:cNvSpPr/>
            <p:nvPr/>
          </p:nvSpPr>
          <p:spPr>
            <a:xfrm>
              <a:off x="3293536" y="2126317"/>
              <a:ext cx="128401" cy="1316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</a:t>
              </a:r>
            </a:p>
          </p:txBody>
        </p:sp>
        <p:sp>
          <p:nvSpPr>
            <p:cNvPr id="59" name="tx58"/>
            <p:cNvSpPr/>
            <p:nvPr/>
          </p:nvSpPr>
          <p:spPr>
            <a:xfrm>
              <a:off x="3303346" y="1930948"/>
              <a:ext cx="118591" cy="12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</a:t>
              </a:r>
            </a:p>
          </p:txBody>
        </p:sp>
        <p:sp>
          <p:nvSpPr>
            <p:cNvPr id="60" name="pl59"/>
            <p:cNvSpPr/>
            <p:nvPr/>
          </p:nvSpPr>
          <p:spPr>
            <a:xfrm>
              <a:off x="3452303" y="6987340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3452303" y="6787630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3452303" y="6587920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3452303" y="6388209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3"/>
            <p:cNvSpPr/>
            <p:nvPr/>
          </p:nvSpPr>
          <p:spPr>
            <a:xfrm>
              <a:off x="3452303" y="6188499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4"/>
            <p:cNvSpPr/>
            <p:nvPr/>
          </p:nvSpPr>
          <p:spPr>
            <a:xfrm>
              <a:off x="3452303" y="5988789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5"/>
            <p:cNvSpPr/>
            <p:nvPr/>
          </p:nvSpPr>
          <p:spPr>
            <a:xfrm>
              <a:off x="3452303" y="5789079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6"/>
            <p:cNvSpPr/>
            <p:nvPr/>
          </p:nvSpPr>
          <p:spPr>
            <a:xfrm>
              <a:off x="3452303" y="5589369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7"/>
            <p:cNvSpPr/>
            <p:nvPr/>
          </p:nvSpPr>
          <p:spPr>
            <a:xfrm>
              <a:off x="3452303" y="5389658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8"/>
            <p:cNvSpPr/>
            <p:nvPr/>
          </p:nvSpPr>
          <p:spPr>
            <a:xfrm>
              <a:off x="3452303" y="5189948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9"/>
            <p:cNvSpPr/>
            <p:nvPr/>
          </p:nvSpPr>
          <p:spPr>
            <a:xfrm>
              <a:off x="3452303" y="4990238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0"/>
            <p:cNvSpPr/>
            <p:nvPr/>
          </p:nvSpPr>
          <p:spPr>
            <a:xfrm>
              <a:off x="3452303" y="4790528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1"/>
            <p:cNvSpPr/>
            <p:nvPr/>
          </p:nvSpPr>
          <p:spPr>
            <a:xfrm>
              <a:off x="3452303" y="4590817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2"/>
            <p:cNvSpPr/>
            <p:nvPr/>
          </p:nvSpPr>
          <p:spPr>
            <a:xfrm>
              <a:off x="3452303" y="4391107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3452303" y="4191397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3452303" y="3991687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3452303" y="3791976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3452303" y="3592266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3452303" y="3392556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3452303" y="3192846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3452303" y="2993136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3452303" y="2793425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3452303" y="2593715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3452303" y="2394005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3452303" y="2194295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3452303" y="1994584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3490261" y="7077210"/>
              <a:ext cx="2503520" cy="0"/>
            </a:xfrm>
            <a:custGeom>
              <a:avLst/>
              <a:pathLst>
                <a:path w="2503520" h="0">
                  <a:moveTo>
                    <a:pt x="0" y="0"/>
                  </a:moveTo>
                  <a:lnTo>
                    <a:pt x="250352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3490261" y="7077210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3981147" y="7077210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4472034" y="7077210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4962920" y="7077210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5453807" y="7077210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5944693" y="7077210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tx92"/>
            <p:cNvSpPr/>
            <p:nvPr/>
          </p:nvSpPr>
          <p:spPr>
            <a:xfrm>
              <a:off x="3366678" y="7142842"/>
              <a:ext cx="247166" cy="1299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0.5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3857564" y="7142842"/>
              <a:ext cx="247166" cy="1299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0.6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4348451" y="7142842"/>
              <a:ext cx="247166" cy="1299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0.7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4839337" y="7142842"/>
              <a:ext cx="247166" cy="1299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0.8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5330223" y="7142842"/>
              <a:ext cx="247166" cy="1299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0.9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5821110" y="7142842"/>
              <a:ext cx="247166" cy="1299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1.0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4040415" y="7343841"/>
              <a:ext cx="1403213" cy="1316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Correlation with B</a:t>
              </a:r>
            </a:p>
          </p:txBody>
        </p:sp>
        <p:sp>
          <p:nvSpPr>
            <p:cNvPr id="100" name="rc99"/>
            <p:cNvSpPr/>
            <p:nvPr/>
          </p:nvSpPr>
          <p:spPr>
            <a:xfrm>
              <a:off x="6145612" y="3191138"/>
              <a:ext cx="1367260" cy="259964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tx100"/>
            <p:cNvSpPr/>
            <p:nvPr/>
          </p:nvSpPr>
          <p:spPr>
            <a:xfrm>
              <a:off x="6221528" y="3246174"/>
              <a:ext cx="1215429" cy="1668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Major Category</a:t>
              </a:r>
            </a:p>
          </p:txBody>
        </p:sp>
        <p:sp>
          <p:nvSpPr>
            <p:cNvPr id="102" name="rc101"/>
            <p:cNvSpPr/>
            <p:nvPr/>
          </p:nvSpPr>
          <p:spPr>
            <a:xfrm>
              <a:off x="6230528" y="3529312"/>
              <a:ext cx="201456" cy="201456"/>
            </a:xfrm>
            <a:prstGeom prst="rect">
              <a:avLst/>
            </a:prstGeom>
            <a:solidFill>
              <a:srgbClr val="D30A0C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3" name="rc102"/>
            <p:cNvSpPr/>
            <p:nvPr/>
          </p:nvSpPr>
          <p:spPr>
            <a:xfrm>
              <a:off x="6230528" y="3748768"/>
              <a:ext cx="201456" cy="201456"/>
            </a:xfrm>
            <a:prstGeom prst="rect">
              <a:avLst/>
            </a:prstGeom>
            <a:solidFill>
              <a:srgbClr val="0F68A4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4" name="rc103"/>
            <p:cNvSpPr/>
            <p:nvPr/>
          </p:nvSpPr>
          <p:spPr>
            <a:xfrm>
              <a:off x="6230528" y="3968224"/>
              <a:ext cx="201456" cy="201456"/>
            </a:xfrm>
            <a:prstGeom prst="rect">
              <a:avLst/>
            </a:prstGeom>
            <a:solidFill>
              <a:srgbClr val="23901C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5" name="rc104"/>
            <p:cNvSpPr/>
            <p:nvPr/>
          </p:nvSpPr>
          <p:spPr>
            <a:xfrm>
              <a:off x="6230528" y="4187680"/>
              <a:ext cx="201456" cy="201456"/>
            </a:xfrm>
            <a:prstGeom prst="rect">
              <a:avLst/>
            </a:prstGeom>
            <a:solidFill>
              <a:srgbClr val="5A2D8A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6" name="rc105"/>
            <p:cNvSpPr/>
            <p:nvPr/>
          </p:nvSpPr>
          <p:spPr>
            <a:xfrm>
              <a:off x="6230528" y="4407136"/>
              <a:ext cx="201456" cy="201456"/>
            </a:xfrm>
            <a:prstGeom prst="rect">
              <a:avLst/>
            </a:prstGeom>
            <a:solidFill>
              <a:srgbClr val="EF6F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7" name="rc106"/>
            <p:cNvSpPr/>
            <p:nvPr/>
          </p:nvSpPr>
          <p:spPr>
            <a:xfrm>
              <a:off x="6230528" y="4626592"/>
              <a:ext cx="201456" cy="201456"/>
            </a:xfrm>
            <a:prstGeom prst="rect">
              <a:avLst/>
            </a:prstGeom>
            <a:solidFill>
              <a:srgbClr val="C6EEFF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8" name="rc107"/>
            <p:cNvSpPr/>
            <p:nvPr/>
          </p:nvSpPr>
          <p:spPr>
            <a:xfrm>
              <a:off x="6230528" y="4846048"/>
              <a:ext cx="201456" cy="201456"/>
            </a:xfrm>
            <a:prstGeom prst="rect">
              <a:avLst/>
            </a:prstGeom>
            <a:solidFill>
              <a:srgbClr val="C6C6C6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9" name="rc108"/>
            <p:cNvSpPr/>
            <p:nvPr/>
          </p:nvSpPr>
          <p:spPr>
            <a:xfrm>
              <a:off x="6230528" y="5065504"/>
              <a:ext cx="201456" cy="201456"/>
            </a:xfrm>
            <a:prstGeom prst="rect">
              <a:avLst/>
            </a:prstGeom>
            <a:solidFill>
              <a:srgbClr val="EAD2F6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0" name="rc109"/>
            <p:cNvSpPr/>
            <p:nvPr/>
          </p:nvSpPr>
          <p:spPr>
            <a:xfrm>
              <a:off x="6230528" y="5284960"/>
              <a:ext cx="201456" cy="201456"/>
            </a:xfrm>
            <a:prstGeom prst="rect">
              <a:avLst/>
            </a:prstGeom>
            <a:solidFill>
              <a:srgbClr val="FFBAB9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1" name="rc110"/>
            <p:cNvSpPr/>
            <p:nvPr/>
          </p:nvSpPr>
          <p:spPr>
            <a:xfrm>
              <a:off x="6230528" y="5504416"/>
              <a:ext cx="201456" cy="201456"/>
            </a:xfrm>
            <a:prstGeom prst="rect">
              <a:avLst/>
            </a:prstGeom>
            <a:solidFill>
              <a:srgbClr val="D2FFAA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2" name="tx111"/>
            <p:cNvSpPr/>
            <p:nvPr/>
          </p:nvSpPr>
          <p:spPr>
            <a:xfrm>
              <a:off x="6529552" y="3579130"/>
              <a:ext cx="94872" cy="1018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6529552" y="3798586"/>
              <a:ext cx="94872" cy="1018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6529552" y="4014570"/>
              <a:ext cx="102721" cy="1052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6529552" y="4207495"/>
              <a:ext cx="782597" cy="1318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Stromal_cell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6529552" y="4427020"/>
              <a:ext cx="790654" cy="1317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Hepatocytes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6529552" y="4674744"/>
              <a:ext cx="561528" cy="103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Endothel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6529552" y="4867599"/>
              <a:ext cx="577224" cy="1300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Epithelial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6529552" y="5113656"/>
              <a:ext cx="640496" cy="103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Endocrine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6529552" y="5303108"/>
              <a:ext cx="893375" cy="133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ES_iPS_germ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6529552" y="5525967"/>
              <a:ext cx="656332" cy="1300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Blood_cell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2020-12-13T23:16:06Z</dcterms:modified>
  <cp:category/>
</cp:coreProperties>
</file>