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4898683"/>
              <a:ext cx="2384068" cy="408307"/>
            </a:xfrm>
            <a:custGeom>
              <a:avLst/>
              <a:pathLst>
                <a:path w="2384068" h="408307">
                  <a:moveTo>
                    <a:pt x="0" y="408307"/>
                  </a:moveTo>
                  <a:lnTo>
                    <a:pt x="1192034" y="375048"/>
                  </a:lnTo>
                  <a:lnTo>
                    <a:pt x="23840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2302905"/>
              <a:ext cx="2384068" cy="3234377"/>
            </a:xfrm>
            <a:custGeom>
              <a:avLst/>
              <a:pathLst>
                <a:path w="2384068" h="3234377">
                  <a:moveTo>
                    <a:pt x="0" y="0"/>
                  </a:moveTo>
                  <a:lnTo>
                    <a:pt x="1192034" y="2558999"/>
                  </a:lnTo>
                  <a:lnTo>
                    <a:pt x="2384068" y="323437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64710" y="2217101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18912" y="5275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56744" y="4776101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56744" y="5187928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348778" y="5451479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48778" y="481287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35394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51964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68534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85104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5408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5742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7399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9056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3043724"/>
              <a:ext cx="85124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3098580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6455675" y="340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01472" y="3572731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672919" y="3395383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72919" y="3614839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6301633" y="3996009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6377548" y="4050567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6399494" y="4391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462450" y="4366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39949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462450" y="45859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672919" y="4345406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672919" y="4564862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335293" y="1896053"/>
              <a:ext cx="751522" cy="129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AllCancer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2024-05-21T02:11:49Z</dcterms:modified>
  <cp:category/>
</cp:coreProperties>
</file>