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35293" y="2141186"/>
              <a:ext cx="3886899" cy="3557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064086" y="2753350"/>
              <a:ext cx="2429312" cy="2783932"/>
            </a:xfrm>
            <a:custGeom>
              <a:avLst/>
              <a:pathLst>
                <a:path w="2429312" h="2783932">
                  <a:moveTo>
                    <a:pt x="0" y="2783932"/>
                  </a:moveTo>
                  <a:lnTo>
                    <a:pt x="1214656" y="381609"/>
                  </a:lnTo>
                  <a:lnTo>
                    <a:pt x="2429312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064086" y="2302905"/>
              <a:ext cx="2429312" cy="653103"/>
            </a:xfrm>
            <a:custGeom>
              <a:avLst/>
              <a:pathLst>
                <a:path w="2429312" h="653103">
                  <a:moveTo>
                    <a:pt x="0" y="0"/>
                  </a:moveTo>
                  <a:lnTo>
                    <a:pt x="1214656" y="653103"/>
                  </a:lnTo>
                  <a:lnTo>
                    <a:pt x="2429312" y="135748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032485" y="227130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032485" y="55056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192939" y="2870204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247141" y="310335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461797" y="240705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5461797" y="272174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35293" y="2141186"/>
              <a:ext cx="0" cy="3557815"/>
            </a:xfrm>
            <a:custGeom>
              <a:avLst/>
              <a:pathLst>
                <a:path w="0" h="3557815">
                  <a:moveTo>
                    <a:pt x="0" y="3557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076469" y="5482665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076469" y="4624417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0.3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076469" y="3766169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0.6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076469" y="2907920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0.9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2297335" y="553728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97335" y="46790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97335" y="382078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97335" y="296254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35293" y="5699001"/>
              <a:ext cx="3886899" cy="0"/>
            </a:xfrm>
            <a:custGeom>
              <a:avLst/>
              <a:pathLst>
                <a:path w="3886899" h="0">
                  <a:moveTo>
                    <a:pt x="0" y="0"/>
                  </a:moveTo>
                  <a:lnTo>
                    <a:pt x="38868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64086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8742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493399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677022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891678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068234" y="573235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974166" y="5916532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547565" y="3866143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33" name="rc32"/>
            <p:cNvSpPr/>
            <p:nvPr/>
          </p:nvSpPr>
          <p:spPr>
            <a:xfrm>
              <a:off x="6374023" y="3043724"/>
              <a:ext cx="737119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449938" y="3098580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35" name="pt34"/>
            <p:cNvSpPr/>
            <p:nvPr/>
          </p:nvSpPr>
          <p:spPr>
            <a:xfrm>
              <a:off x="6528065" y="34074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473862" y="3572731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6745309" y="3395383"/>
              <a:ext cx="289917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0.1&lt;=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745309" y="3614839"/>
              <a:ext cx="22115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&lt;0.1</a:t>
              </a:r>
            </a:p>
          </p:txBody>
        </p:sp>
        <p:sp>
          <p:nvSpPr>
            <p:cNvPr id="39" name="rc38"/>
            <p:cNvSpPr/>
            <p:nvPr/>
          </p:nvSpPr>
          <p:spPr>
            <a:xfrm>
              <a:off x="6374023" y="3996009"/>
              <a:ext cx="778850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6449938" y="4050567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41" name="pl40"/>
            <p:cNvSpPr/>
            <p:nvPr/>
          </p:nvSpPr>
          <p:spPr>
            <a:xfrm>
              <a:off x="6471884" y="439136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6534840" y="43665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471884" y="461082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6534840" y="45859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6745309" y="4345406"/>
              <a:ext cx="3316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6745309" y="4564862"/>
              <a:ext cx="23693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male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335293" y="1899178"/>
              <a:ext cx="304859" cy="126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C15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2024-05-21T02:11:38Z</dcterms:modified>
  <cp:category/>
</cp:coreProperties>
</file>