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35293" y="2141186"/>
              <a:ext cx="38145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050513" y="4262065"/>
              <a:ext cx="2384068" cy="1275216"/>
            </a:xfrm>
            <a:custGeom>
              <a:avLst/>
              <a:pathLst>
                <a:path w="2384068" h="1275216">
                  <a:moveTo>
                    <a:pt x="0" y="1275216"/>
                  </a:moveTo>
                  <a:lnTo>
                    <a:pt x="1192034" y="282607"/>
                  </a:lnTo>
                  <a:lnTo>
                    <a:pt x="238406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050513" y="2302905"/>
              <a:ext cx="2384068" cy="2950943"/>
            </a:xfrm>
            <a:custGeom>
              <a:avLst/>
              <a:pathLst>
                <a:path w="2384068" h="2950943">
                  <a:moveTo>
                    <a:pt x="0" y="0"/>
                  </a:moveTo>
                  <a:lnTo>
                    <a:pt x="1192034" y="2461234"/>
                  </a:lnTo>
                  <a:lnTo>
                    <a:pt x="2384068" y="295094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994118" y="2246510"/>
              <a:ext cx="112789" cy="112789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18912" y="55056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156744" y="4678335"/>
              <a:ext cx="171607" cy="171607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86153" y="4488278"/>
              <a:ext cx="112789" cy="112789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402980" y="52222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361878" y="4189362"/>
              <a:ext cx="145406" cy="145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352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5389611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245588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101566"/>
              <a:ext cx="1905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1.4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2297335" y="54442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97335" y="43002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97335" y="31561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35293" y="5699001"/>
              <a:ext cx="3814509" cy="0"/>
            </a:xfrm>
            <a:custGeom>
              <a:avLst/>
              <a:pathLst>
                <a:path w="3814509" h="0">
                  <a:moveTo>
                    <a:pt x="0" y="0"/>
                  </a:moveTo>
                  <a:lnTo>
                    <a:pt x="38145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50513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425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34582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2663449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8554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009417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9379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6301633" y="2824268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6377548" y="2878826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6399494" y="32196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6462450" y="3194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399494" y="34390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462450" y="3414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6672919" y="3173665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72919" y="3393121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39" name="rc38"/>
            <p:cNvSpPr/>
            <p:nvPr/>
          </p:nvSpPr>
          <p:spPr>
            <a:xfrm>
              <a:off x="6301633" y="3776553"/>
              <a:ext cx="851240" cy="12393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6377548" y="3831409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41" name="pt40"/>
            <p:cNvSpPr/>
            <p:nvPr/>
          </p:nvSpPr>
          <p:spPr>
            <a:xfrm>
              <a:off x="6455675" y="41403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6430881" y="4334969"/>
              <a:ext cx="112789" cy="11278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6414573" y="4538117"/>
              <a:ext cx="145406" cy="1454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401472" y="4744472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6672919" y="4128212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672919" y="4347668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672919" y="4567124"/>
              <a:ext cx="34307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672919" y="4786580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3352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C16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2024-05-21T02:11:39Z</dcterms:modified>
  <cp:category/>
</cp:coreProperties>
</file>